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0" r:id="rId6"/>
    <p:sldId id="257" r:id="rId7"/>
    <p:sldId id="258" r:id="rId8"/>
    <p:sldId id="262" r:id="rId9"/>
    <p:sldId id="263" r:id="rId10"/>
    <p:sldId id="260" r:id="rId11"/>
    <p:sldId id="264" r:id="rId12"/>
    <p:sldId id="271" r:id="rId13"/>
    <p:sldId id="265" r:id="rId14"/>
    <p:sldId id="267" r:id="rId15"/>
    <p:sldId id="272"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AFD2EE-4FCF-4995-AFCA-3457E64500FA}" v="15" dt="2023-01-30T17:32:59.2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38"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otte Rich-Griffin" userId="963a82f7-7568-4630-8f09-babea2c40401" providerId="ADAL" clId="{BDAFD2EE-4FCF-4995-AFCA-3457E64500FA}"/>
    <pc:docChg chg="custSel addSld delSld modSld sldOrd">
      <pc:chgData name="Charlotte Rich-Griffin" userId="963a82f7-7568-4630-8f09-babea2c40401" providerId="ADAL" clId="{BDAFD2EE-4FCF-4995-AFCA-3457E64500FA}" dt="2023-01-30T17:34:49.954" v="2619" actId="20577"/>
      <pc:docMkLst>
        <pc:docMk/>
      </pc:docMkLst>
      <pc:sldChg chg="modSp mod">
        <pc:chgData name="Charlotte Rich-Griffin" userId="963a82f7-7568-4630-8f09-babea2c40401" providerId="ADAL" clId="{BDAFD2EE-4FCF-4995-AFCA-3457E64500FA}" dt="2023-01-30T17:34:49.954" v="2619" actId="20577"/>
        <pc:sldMkLst>
          <pc:docMk/>
          <pc:sldMk cId="4148169752" sldId="256"/>
        </pc:sldMkLst>
        <pc:spChg chg="mod">
          <ac:chgData name="Charlotte Rich-Griffin" userId="963a82f7-7568-4630-8f09-babea2c40401" providerId="ADAL" clId="{BDAFD2EE-4FCF-4995-AFCA-3457E64500FA}" dt="2023-01-30T17:34:33.943" v="2556" actId="20577"/>
          <ac:spMkLst>
            <pc:docMk/>
            <pc:sldMk cId="4148169752" sldId="256"/>
            <ac:spMk id="2" creationId="{9A56B96C-C42B-DA2D-1474-67D5981EAB68}"/>
          </ac:spMkLst>
        </pc:spChg>
        <pc:spChg chg="mod">
          <ac:chgData name="Charlotte Rich-Griffin" userId="963a82f7-7568-4630-8f09-babea2c40401" providerId="ADAL" clId="{BDAFD2EE-4FCF-4995-AFCA-3457E64500FA}" dt="2023-01-30T17:34:49.954" v="2619" actId="20577"/>
          <ac:spMkLst>
            <pc:docMk/>
            <pc:sldMk cId="4148169752" sldId="256"/>
            <ac:spMk id="3" creationId="{11739B3C-0071-CA29-CC97-CE327EE4D7C2}"/>
          </ac:spMkLst>
        </pc:spChg>
      </pc:sldChg>
      <pc:sldChg chg="modSp mod">
        <pc:chgData name="Charlotte Rich-Griffin" userId="963a82f7-7568-4630-8f09-babea2c40401" providerId="ADAL" clId="{BDAFD2EE-4FCF-4995-AFCA-3457E64500FA}" dt="2023-01-30T16:31:46.723" v="1375" actId="20577"/>
        <pc:sldMkLst>
          <pc:docMk/>
          <pc:sldMk cId="2990473757" sldId="257"/>
        </pc:sldMkLst>
        <pc:spChg chg="mod">
          <ac:chgData name="Charlotte Rich-Griffin" userId="963a82f7-7568-4630-8f09-babea2c40401" providerId="ADAL" clId="{BDAFD2EE-4FCF-4995-AFCA-3457E64500FA}" dt="2023-01-30T16:31:46.723" v="1375" actId="20577"/>
          <ac:spMkLst>
            <pc:docMk/>
            <pc:sldMk cId="2990473757" sldId="257"/>
            <ac:spMk id="3" creationId="{15D191E4-76E6-BB90-FBEC-0A4888B83205}"/>
          </ac:spMkLst>
        </pc:spChg>
      </pc:sldChg>
      <pc:sldChg chg="del">
        <pc:chgData name="Charlotte Rich-Griffin" userId="963a82f7-7568-4630-8f09-babea2c40401" providerId="ADAL" clId="{BDAFD2EE-4FCF-4995-AFCA-3457E64500FA}" dt="2023-01-30T16:32:46.011" v="1410" actId="2696"/>
        <pc:sldMkLst>
          <pc:docMk/>
          <pc:sldMk cId="3652625522" sldId="259"/>
        </pc:sldMkLst>
      </pc:sldChg>
      <pc:sldChg chg="addSp delSp modSp mod ord">
        <pc:chgData name="Charlotte Rich-Griffin" userId="963a82f7-7568-4630-8f09-babea2c40401" providerId="ADAL" clId="{BDAFD2EE-4FCF-4995-AFCA-3457E64500FA}" dt="2023-01-30T16:15:07.154" v="976"/>
        <pc:sldMkLst>
          <pc:docMk/>
          <pc:sldMk cId="1326298011" sldId="260"/>
        </pc:sldMkLst>
        <pc:spChg chg="mod">
          <ac:chgData name="Charlotte Rich-Griffin" userId="963a82f7-7568-4630-8f09-babea2c40401" providerId="ADAL" clId="{BDAFD2EE-4FCF-4995-AFCA-3457E64500FA}" dt="2023-01-30T16:15:05.652" v="974"/>
          <ac:spMkLst>
            <pc:docMk/>
            <pc:sldMk cId="1326298011" sldId="260"/>
            <ac:spMk id="7" creationId="{590B0289-440E-171A-B020-2798E7A436A0}"/>
          </ac:spMkLst>
        </pc:spChg>
        <pc:spChg chg="add del mod">
          <ac:chgData name="Charlotte Rich-Griffin" userId="963a82f7-7568-4630-8f09-babea2c40401" providerId="ADAL" clId="{BDAFD2EE-4FCF-4995-AFCA-3457E64500FA}" dt="2023-01-30T16:15:07.154" v="976"/>
          <ac:spMkLst>
            <pc:docMk/>
            <pc:sldMk cId="1326298011" sldId="260"/>
            <ac:spMk id="10" creationId="{1D287901-AA00-05F4-E5C8-44871593B464}"/>
          </ac:spMkLst>
        </pc:spChg>
      </pc:sldChg>
      <pc:sldChg chg="del">
        <pc:chgData name="Charlotte Rich-Griffin" userId="963a82f7-7568-4630-8f09-babea2c40401" providerId="ADAL" clId="{BDAFD2EE-4FCF-4995-AFCA-3457E64500FA}" dt="2023-01-30T16:32:46.011" v="1410" actId="2696"/>
        <pc:sldMkLst>
          <pc:docMk/>
          <pc:sldMk cId="2756450736" sldId="261"/>
        </pc:sldMkLst>
      </pc:sldChg>
      <pc:sldChg chg="modSp mod">
        <pc:chgData name="Charlotte Rich-Griffin" userId="963a82f7-7568-4630-8f09-babea2c40401" providerId="ADAL" clId="{BDAFD2EE-4FCF-4995-AFCA-3457E64500FA}" dt="2023-01-30T16:14:59.433" v="971" actId="21"/>
        <pc:sldMkLst>
          <pc:docMk/>
          <pc:sldMk cId="3298890362" sldId="263"/>
        </pc:sldMkLst>
        <pc:spChg chg="mod">
          <ac:chgData name="Charlotte Rich-Griffin" userId="963a82f7-7568-4630-8f09-babea2c40401" providerId="ADAL" clId="{BDAFD2EE-4FCF-4995-AFCA-3457E64500FA}" dt="2023-01-30T16:14:59.433" v="971" actId="21"/>
          <ac:spMkLst>
            <pc:docMk/>
            <pc:sldMk cId="3298890362" sldId="263"/>
            <ac:spMk id="3" creationId="{1E3F92C3-3DF9-BF4C-F898-484B5E39CB69}"/>
          </ac:spMkLst>
        </pc:spChg>
      </pc:sldChg>
      <pc:sldChg chg="addSp delSp modSp mod ord">
        <pc:chgData name="Charlotte Rich-Griffin" userId="963a82f7-7568-4630-8f09-babea2c40401" providerId="ADAL" clId="{BDAFD2EE-4FCF-4995-AFCA-3457E64500FA}" dt="2023-01-30T16:32:28.794" v="1405"/>
        <pc:sldMkLst>
          <pc:docMk/>
          <pc:sldMk cId="2058506987" sldId="264"/>
        </pc:sldMkLst>
        <pc:spChg chg="mod">
          <ac:chgData name="Charlotte Rich-Griffin" userId="963a82f7-7568-4630-8f09-babea2c40401" providerId="ADAL" clId="{BDAFD2EE-4FCF-4995-AFCA-3457E64500FA}" dt="2023-01-30T15:29:17.396" v="19" actId="20577"/>
          <ac:spMkLst>
            <pc:docMk/>
            <pc:sldMk cId="2058506987" sldId="264"/>
            <ac:spMk id="2" creationId="{97F29181-A076-08C1-4780-B4F085BCA140}"/>
          </ac:spMkLst>
        </pc:spChg>
        <pc:spChg chg="del mod">
          <ac:chgData name="Charlotte Rich-Griffin" userId="963a82f7-7568-4630-8f09-babea2c40401" providerId="ADAL" clId="{BDAFD2EE-4FCF-4995-AFCA-3457E64500FA}" dt="2023-01-30T16:32:18.941" v="1401" actId="478"/>
          <ac:spMkLst>
            <pc:docMk/>
            <pc:sldMk cId="2058506987" sldId="264"/>
            <ac:spMk id="3" creationId="{EACEB7E9-059D-F475-F3C0-E17E5C853E7F}"/>
          </ac:spMkLst>
        </pc:spChg>
        <pc:spChg chg="add mod">
          <ac:chgData name="Charlotte Rich-Griffin" userId="963a82f7-7568-4630-8f09-babea2c40401" providerId="ADAL" clId="{BDAFD2EE-4FCF-4995-AFCA-3457E64500FA}" dt="2023-01-30T16:08:31.196" v="697" actId="20577"/>
          <ac:spMkLst>
            <pc:docMk/>
            <pc:sldMk cId="2058506987" sldId="264"/>
            <ac:spMk id="4" creationId="{E640683F-A03C-381A-64D8-CB1F8385021F}"/>
          </ac:spMkLst>
        </pc:spChg>
        <pc:spChg chg="add mod">
          <ac:chgData name="Charlotte Rich-Griffin" userId="963a82f7-7568-4630-8f09-babea2c40401" providerId="ADAL" clId="{BDAFD2EE-4FCF-4995-AFCA-3457E64500FA}" dt="2023-01-30T16:13:49.457" v="953" actId="14100"/>
          <ac:spMkLst>
            <pc:docMk/>
            <pc:sldMk cId="2058506987" sldId="264"/>
            <ac:spMk id="7" creationId="{B6F67242-AA3C-2E6E-D38C-2503C3FB0275}"/>
          </ac:spMkLst>
        </pc:spChg>
        <pc:spChg chg="add mod">
          <ac:chgData name="Charlotte Rich-Griffin" userId="963a82f7-7568-4630-8f09-babea2c40401" providerId="ADAL" clId="{BDAFD2EE-4FCF-4995-AFCA-3457E64500FA}" dt="2023-01-30T16:11:53.793" v="848" actId="1076"/>
          <ac:spMkLst>
            <pc:docMk/>
            <pc:sldMk cId="2058506987" sldId="264"/>
            <ac:spMk id="8" creationId="{F65CB306-DC64-BF27-C1AE-9B7930634719}"/>
          </ac:spMkLst>
        </pc:spChg>
        <pc:spChg chg="add del mod">
          <ac:chgData name="Charlotte Rich-Griffin" userId="963a82f7-7568-4630-8f09-babea2c40401" providerId="ADAL" clId="{BDAFD2EE-4FCF-4995-AFCA-3457E64500FA}" dt="2023-01-30T16:12:57.932" v="922" actId="478"/>
          <ac:spMkLst>
            <pc:docMk/>
            <pc:sldMk cId="2058506987" sldId="264"/>
            <ac:spMk id="12" creationId="{00026628-EA7B-EA9B-C1C6-0B2727068F8E}"/>
          </ac:spMkLst>
        </pc:spChg>
        <pc:spChg chg="add del mod">
          <ac:chgData name="Charlotte Rich-Griffin" userId="963a82f7-7568-4630-8f09-babea2c40401" providerId="ADAL" clId="{BDAFD2EE-4FCF-4995-AFCA-3457E64500FA}" dt="2023-01-30T16:14:10.189" v="961" actId="478"/>
          <ac:spMkLst>
            <pc:docMk/>
            <pc:sldMk cId="2058506987" sldId="264"/>
            <ac:spMk id="14" creationId="{FB661105-140F-4D0E-5C37-1EE66FB4E526}"/>
          </ac:spMkLst>
        </pc:spChg>
        <pc:spChg chg="add">
          <ac:chgData name="Charlotte Rich-Griffin" userId="963a82f7-7568-4630-8f09-babea2c40401" providerId="ADAL" clId="{BDAFD2EE-4FCF-4995-AFCA-3457E64500FA}" dt="2023-01-30T16:14:31.460" v="962" actId="11529"/>
          <ac:spMkLst>
            <pc:docMk/>
            <pc:sldMk cId="2058506987" sldId="264"/>
            <ac:spMk id="15" creationId="{AF366149-BCE7-3A71-001E-22F6BA487F5C}"/>
          </ac:spMkLst>
        </pc:spChg>
        <pc:spChg chg="add mod">
          <ac:chgData name="Charlotte Rich-Griffin" userId="963a82f7-7568-4630-8f09-babea2c40401" providerId="ADAL" clId="{BDAFD2EE-4FCF-4995-AFCA-3457E64500FA}" dt="2023-01-30T16:14:35.835" v="964" actId="1076"/>
          <ac:spMkLst>
            <pc:docMk/>
            <pc:sldMk cId="2058506987" sldId="264"/>
            <ac:spMk id="16" creationId="{D69A0D84-B7CC-4ADF-D001-408DB7C7C496}"/>
          </ac:spMkLst>
        </pc:spChg>
        <pc:spChg chg="add mod">
          <ac:chgData name="Charlotte Rich-Griffin" userId="963a82f7-7568-4630-8f09-babea2c40401" providerId="ADAL" clId="{BDAFD2EE-4FCF-4995-AFCA-3457E64500FA}" dt="2023-01-30T16:32:24.022" v="1402" actId="255"/>
          <ac:spMkLst>
            <pc:docMk/>
            <pc:sldMk cId="2058506987" sldId="264"/>
            <ac:spMk id="18" creationId="{E857E1A9-E399-064F-9205-7B950797D55C}"/>
          </ac:spMkLst>
        </pc:spChg>
        <pc:spChg chg="add del mod">
          <ac:chgData name="Charlotte Rich-Griffin" userId="963a82f7-7568-4630-8f09-babea2c40401" providerId="ADAL" clId="{BDAFD2EE-4FCF-4995-AFCA-3457E64500FA}" dt="2023-01-30T16:32:26.333" v="1403" actId="478"/>
          <ac:spMkLst>
            <pc:docMk/>
            <pc:sldMk cId="2058506987" sldId="264"/>
            <ac:spMk id="20" creationId="{86E1BDD8-DB71-7B35-8BBF-07D2F02ABB7F}"/>
          </ac:spMkLst>
        </pc:spChg>
        <pc:graphicFrameChg chg="add mod modGraphic">
          <ac:chgData name="Charlotte Rich-Griffin" userId="963a82f7-7568-4630-8f09-babea2c40401" providerId="ADAL" clId="{BDAFD2EE-4FCF-4995-AFCA-3457E64500FA}" dt="2023-01-30T16:11:51.192" v="847" actId="14734"/>
          <ac:graphicFrameMkLst>
            <pc:docMk/>
            <pc:sldMk cId="2058506987" sldId="264"/>
            <ac:graphicFrameMk id="5" creationId="{DDC5FC35-E947-4E7F-FD7F-078D9AD0F1A9}"/>
          </ac:graphicFrameMkLst>
        </pc:graphicFrameChg>
        <pc:graphicFrameChg chg="add mod modGraphic">
          <ac:chgData name="Charlotte Rich-Griffin" userId="963a82f7-7568-4630-8f09-babea2c40401" providerId="ADAL" clId="{BDAFD2EE-4FCF-4995-AFCA-3457E64500FA}" dt="2023-01-30T16:12:06.001" v="851" actId="14100"/>
          <ac:graphicFrameMkLst>
            <pc:docMk/>
            <pc:sldMk cId="2058506987" sldId="264"/>
            <ac:graphicFrameMk id="6" creationId="{F94DF0A3-A725-CDF3-129E-E37116F293CE}"/>
          </ac:graphicFrameMkLst>
        </pc:graphicFrameChg>
        <pc:graphicFrameChg chg="add mod modGraphic">
          <ac:chgData name="Charlotte Rich-Griffin" userId="963a82f7-7568-4630-8f09-babea2c40401" providerId="ADAL" clId="{BDAFD2EE-4FCF-4995-AFCA-3457E64500FA}" dt="2023-01-30T16:14:02.201" v="960" actId="1076"/>
          <ac:graphicFrameMkLst>
            <pc:docMk/>
            <pc:sldMk cId="2058506987" sldId="264"/>
            <ac:graphicFrameMk id="13" creationId="{7D8C829B-F279-1DF9-42E8-9D7D403D74E3}"/>
          </ac:graphicFrameMkLst>
        </pc:graphicFrameChg>
        <pc:cxnChg chg="add del">
          <ac:chgData name="Charlotte Rich-Griffin" userId="963a82f7-7568-4630-8f09-babea2c40401" providerId="ADAL" clId="{BDAFD2EE-4FCF-4995-AFCA-3457E64500FA}" dt="2023-01-30T16:13:57.082" v="957" actId="478"/>
          <ac:cxnSpMkLst>
            <pc:docMk/>
            <pc:sldMk cId="2058506987" sldId="264"/>
            <ac:cxnSpMk id="10" creationId="{02743449-3ABF-4E91-2114-082B761F36C4}"/>
          </ac:cxnSpMkLst>
        </pc:cxnChg>
        <pc:cxnChg chg="add del mod">
          <ac:chgData name="Charlotte Rich-Griffin" userId="963a82f7-7568-4630-8f09-babea2c40401" providerId="ADAL" clId="{BDAFD2EE-4FCF-4995-AFCA-3457E64500FA}" dt="2023-01-30T16:13:57.833" v="958" actId="478"/>
          <ac:cxnSpMkLst>
            <pc:docMk/>
            <pc:sldMk cId="2058506987" sldId="264"/>
            <ac:cxnSpMk id="11" creationId="{971135FA-BDD5-6D5F-5C50-3E9269BFF33E}"/>
          </ac:cxnSpMkLst>
        </pc:cxnChg>
      </pc:sldChg>
      <pc:sldChg chg="modSp new mod ord">
        <pc:chgData name="Charlotte Rich-Griffin" userId="963a82f7-7568-4630-8f09-babea2c40401" providerId="ADAL" clId="{BDAFD2EE-4FCF-4995-AFCA-3457E64500FA}" dt="2023-01-30T16:32:36.642" v="1407"/>
        <pc:sldMkLst>
          <pc:docMk/>
          <pc:sldMk cId="3282077146" sldId="265"/>
        </pc:sldMkLst>
        <pc:spChg chg="mod">
          <ac:chgData name="Charlotte Rich-Griffin" userId="963a82f7-7568-4630-8f09-babea2c40401" providerId="ADAL" clId="{BDAFD2EE-4FCF-4995-AFCA-3457E64500FA}" dt="2023-01-30T15:29:49.125" v="54" actId="20577"/>
          <ac:spMkLst>
            <pc:docMk/>
            <pc:sldMk cId="3282077146" sldId="265"/>
            <ac:spMk id="2" creationId="{1B3A0F26-5493-AF07-362A-CBF939959F58}"/>
          </ac:spMkLst>
        </pc:spChg>
        <pc:spChg chg="mod">
          <ac:chgData name="Charlotte Rich-Griffin" userId="963a82f7-7568-4630-8f09-babea2c40401" providerId="ADAL" clId="{BDAFD2EE-4FCF-4995-AFCA-3457E64500FA}" dt="2023-01-30T16:31:04.914" v="1245" actId="20577"/>
          <ac:spMkLst>
            <pc:docMk/>
            <pc:sldMk cId="3282077146" sldId="265"/>
            <ac:spMk id="3" creationId="{EBFA9495-15D4-71C9-A700-1A781A85DEB8}"/>
          </ac:spMkLst>
        </pc:spChg>
      </pc:sldChg>
      <pc:sldChg chg="modSp new del mod">
        <pc:chgData name="Charlotte Rich-Griffin" userId="963a82f7-7568-4630-8f09-babea2c40401" providerId="ADAL" clId="{BDAFD2EE-4FCF-4995-AFCA-3457E64500FA}" dt="2023-01-30T16:32:46.011" v="1410" actId="2696"/>
        <pc:sldMkLst>
          <pc:docMk/>
          <pc:sldMk cId="1882634385" sldId="266"/>
        </pc:sldMkLst>
        <pc:spChg chg="mod">
          <ac:chgData name="Charlotte Rich-Griffin" userId="963a82f7-7568-4630-8f09-babea2c40401" providerId="ADAL" clId="{BDAFD2EE-4FCF-4995-AFCA-3457E64500FA}" dt="2023-01-30T16:15:21.014" v="978" actId="21"/>
          <ac:spMkLst>
            <pc:docMk/>
            <pc:sldMk cId="1882634385" sldId="266"/>
            <ac:spMk id="2" creationId="{C4E60A2A-A396-8B69-1F1D-97AFA2304A11}"/>
          </ac:spMkLst>
        </pc:spChg>
      </pc:sldChg>
      <pc:sldChg chg="modSp new mod ord modShow">
        <pc:chgData name="Charlotte Rich-Griffin" userId="963a82f7-7568-4630-8f09-babea2c40401" providerId="ADAL" clId="{BDAFD2EE-4FCF-4995-AFCA-3457E64500FA}" dt="2023-01-30T16:56:19.836" v="1951" actId="729"/>
        <pc:sldMkLst>
          <pc:docMk/>
          <pc:sldMk cId="1693651589" sldId="267"/>
        </pc:sldMkLst>
        <pc:spChg chg="mod">
          <ac:chgData name="Charlotte Rich-Griffin" userId="963a82f7-7568-4630-8f09-babea2c40401" providerId="ADAL" clId="{BDAFD2EE-4FCF-4995-AFCA-3457E64500FA}" dt="2023-01-30T15:30:21.971" v="119" actId="20577"/>
          <ac:spMkLst>
            <pc:docMk/>
            <pc:sldMk cId="1693651589" sldId="267"/>
            <ac:spMk id="2" creationId="{792D9DCB-B7F8-24DD-77AE-A185A2E42E0E}"/>
          </ac:spMkLst>
        </pc:spChg>
        <pc:spChg chg="mod">
          <ac:chgData name="Charlotte Rich-Griffin" userId="963a82f7-7568-4630-8f09-babea2c40401" providerId="ADAL" clId="{BDAFD2EE-4FCF-4995-AFCA-3457E64500FA}" dt="2023-01-30T15:34:27.363" v="557" actId="14100"/>
          <ac:spMkLst>
            <pc:docMk/>
            <pc:sldMk cId="1693651589" sldId="267"/>
            <ac:spMk id="3" creationId="{2172026B-A7AE-1175-63DE-C53A61146586}"/>
          </ac:spMkLst>
        </pc:spChg>
      </pc:sldChg>
      <pc:sldChg chg="modSp new del mod ord">
        <pc:chgData name="Charlotte Rich-Griffin" userId="963a82f7-7568-4630-8f09-babea2c40401" providerId="ADAL" clId="{BDAFD2EE-4FCF-4995-AFCA-3457E64500FA}" dt="2023-01-30T16:32:46.011" v="1410" actId="2696"/>
        <pc:sldMkLst>
          <pc:docMk/>
          <pc:sldMk cId="1892797299" sldId="268"/>
        </pc:sldMkLst>
        <pc:spChg chg="mod">
          <ac:chgData name="Charlotte Rich-Griffin" userId="963a82f7-7568-4630-8f09-babea2c40401" providerId="ADAL" clId="{BDAFD2EE-4FCF-4995-AFCA-3457E64500FA}" dt="2023-01-30T15:39:22.631" v="590" actId="113"/>
          <ac:spMkLst>
            <pc:docMk/>
            <pc:sldMk cId="1892797299" sldId="268"/>
            <ac:spMk id="2" creationId="{8DD33451-8036-921C-D751-69D1609D863B}"/>
          </ac:spMkLst>
        </pc:spChg>
      </pc:sldChg>
      <pc:sldChg chg="addSp delSp modSp new del mod modClrScheme chgLayout">
        <pc:chgData name="Charlotte Rich-Griffin" userId="963a82f7-7568-4630-8f09-babea2c40401" providerId="ADAL" clId="{BDAFD2EE-4FCF-4995-AFCA-3457E64500FA}" dt="2023-01-30T16:32:46.011" v="1410" actId="2696"/>
        <pc:sldMkLst>
          <pc:docMk/>
          <pc:sldMk cId="2383245388" sldId="269"/>
        </pc:sldMkLst>
        <pc:spChg chg="del mod ord">
          <ac:chgData name="Charlotte Rich-Griffin" userId="963a82f7-7568-4630-8f09-babea2c40401" providerId="ADAL" clId="{BDAFD2EE-4FCF-4995-AFCA-3457E64500FA}" dt="2023-01-30T16:16:07.959" v="984" actId="700"/>
          <ac:spMkLst>
            <pc:docMk/>
            <pc:sldMk cId="2383245388" sldId="269"/>
            <ac:spMk id="2" creationId="{BF49F533-62C5-597E-79D5-33A9A9DFC8CA}"/>
          </ac:spMkLst>
        </pc:spChg>
        <pc:spChg chg="del">
          <ac:chgData name="Charlotte Rich-Griffin" userId="963a82f7-7568-4630-8f09-babea2c40401" providerId="ADAL" clId="{BDAFD2EE-4FCF-4995-AFCA-3457E64500FA}" dt="2023-01-30T16:16:07.959" v="984" actId="700"/>
          <ac:spMkLst>
            <pc:docMk/>
            <pc:sldMk cId="2383245388" sldId="269"/>
            <ac:spMk id="3" creationId="{226A7649-FF0E-58D2-8668-93A45ECFF55B}"/>
          </ac:spMkLst>
        </pc:spChg>
        <pc:spChg chg="del">
          <ac:chgData name="Charlotte Rich-Griffin" userId="963a82f7-7568-4630-8f09-babea2c40401" providerId="ADAL" clId="{BDAFD2EE-4FCF-4995-AFCA-3457E64500FA}" dt="2023-01-30T16:16:07.959" v="984" actId="700"/>
          <ac:spMkLst>
            <pc:docMk/>
            <pc:sldMk cId="2383245388" sldId="269"/>
            <ac:spMk id="4" creationId="{B829805B-E9A0-5135-AABD-34D3A38953D2}"/>
          </ac:spMkLst>
        </pc:spChg>
        <pc:spChg chg="add del mod ord">
          <ac:chgData name="Charlotte Rich-Griffin" userId="963a82f7-7568-4630-8f09-babea2c40401" providerId="ADAL" clId="{BDAFD2EE-4FCF-4995-AFCA-3457E64500FA}" dt="2023-01-30T16:16:26.681" v="996" actId="478"/>
          <ac:spMkLst>
            <pc:docMk/>
            <pc:sldMk cId="2383245388" sldId="269"/>
            <ac:spMk id="5" creationId="{F08457AE-6D5D-4EF8-498E-7A8564F88415}"/>
          </ac:spMkLst>
        </pc:spChg>
      </pc:sldChg>
      <pc:sldChg chg="addSp delSp modSp new mod chgLayout">
        <pc:chgData name="Charlotte Rich-Griffin" userId="963a82f7-7568-4630-8f09-babea2c40401" providerId="ADAL" clId="{BDAFD2EE-4FCF-4995-AFCA-3457E64500FA}" dt="2023-01-30T16:26:31.247" v="1133" actId="20577"/>
        <pc:sldMkLst>
          <pc:docMk/>
          <pc:sldMk cId="1105401983" sldId="270"/>
        </pc:sldMkLst>
        <pc:spChg chg="del">
          <ac:chgData name="Charlotte Rich-Griffin" userId="963a82f7-7568-4630-8f09-babea2c40401" providerId="ADAL" clId="{BDAFD2EE-4FCF-4995-AFCA-3457E64500FA}" dt="2023-01-30T16:25:09.210" v="999" actId="478"/>
          <ac:spMkLst>
            <pc:docMk/>
            <pc:sldMk cId="1105401983" sldId="270"/>
            <ac:spMk id="2" creationId="{5BF8CDE3-45C7-E680-8345-AEE5EDA30B2C}"/>
          </ac:spMkLst>
        </pc:spChg>
        <pc:spChg chg="del">
          <ac:chgData name="Charlotte Rich-Griffin" userId="963a82f7-7568-4630-8f09-babea2c40401" providerId="ADAL" clId="{BDAFD2EE-4FCF-4995-AFCA-3457E64500FA}" dt="2023-01-30T16:25:08.162" v="998" actId="478"/>
          <ac:spMkLst>
            <pc:docMk/>
            <pc:sldMk cId="1105401983" sldId="270"/>
            <ac:spMk id="3" creationId="{15E02786-0162-5460-521D-A63A38779E4B}"/>
          </ac:spMkLst>
        </pc:spChg>
        <pc:spChg chg="add del mod">
          <ac:chgData name="Charlotte Rich-Griffin" userId="963a82f7-7568-4630-8f09-babea2c40401" providerId="ADAL" clId="{BDAFD2EE-4FCF-4995-AFCA-3457E64500FA}" dt="2023-01-30T16:25:43.609" v="1041" actId="478"/>
          <ac:spMkLst>
            <pc:docMk/>
            <pc:sldMk cId="1105401983" sldId="270"/>
            <ac:spMk id="4" creationId="{5A99D2AB-773C-D1EC-7DF5-317BCAA0CEF0}"/>
          </ac:spMkLst>
        </pc:spChg>
        <pc:spChg chg="add del mod">
          <ac:chgData name="Charlotte Rich-Griffin" userId="963a82f7-7568-4630-8f09-babea2c40401" providerId="ADAL" clId="{BDAFD2EE-4FCF-4995-AFCA-3457E64500FA}" dt="2023-01-30T16:25:42.514" v="1040" actId="478"/>
          <ac:spMkLst>
            <pc:docMk/>
            <pc:sldMk cId="1105401983" sldId="270"/>
            <ac:spMk id="5" creationId="{C32218D7-595D-9323-C695-045B4B0C1296}"/>
          </ac:spMkLst>
        </pc:spChg>
        <pc:spChg chg="add del mod">
          <ac:chgData name="Charlotte Rich-Griffin" userId="963a82f7-7568-4630-8f09-babea2c40401" providerId="ADAL" clId="{BDAFD2EE-4FCF-4995-AFCA-3457E64500FA}" dt="2023-01-30T16:25:42.514" v="1040" actId="478"/>
          <ac:spMkLst>
            <pc:docMk/>
            <pc:sldMk cId="1105401983" sldId="270"/>
            <ac:spMk id="6" creationId="{B882DA55-18E3-BC42-DC9D-A774C570B796}"/>
          </ac:spMkLst>
        </pc:spChg>
        <pc:spChg chg="add del mod">
          <ac:chgData name="Charlotte Rich-Griffin" userId="963a82f7-7568-4630-8f09-babea2c40401" providerId="ADAL" clId="{BDAFD2EE-4FCF-4995-AFCA-3457E64500FA}" dt="2023-01-30T16:25:41" v="1039"/>
          <ac:spMkLst>
            <pc:docMk/>
            <pc:sldMk cId="1105401983" sldId="270"/>
            <ac:spMk id="7" creationId="{2F53DC41-7577-85A3-20F7-540CEE26AB8A}"/>
          </ac:spMkLst>
        </pc:spChg>
        <pc:spChg chg="add mod">
          <ac:chgData name="Charlotte Rich-Griffin" userId="963a82f7-7568-4630-8f09-babea2c40401" providerId="ADAL" clId="{BDAFD2EE-4FCF-4995-AFCA-3457E64500FA}" dt="2023-01-30T16:26:04.700" v="1079" actId="20577"/>
          <ac:spMkLst>
            <pc:docMk/>
            <pc:sldMk cId="1105401983" sldId="270"/>
            <ac:spMk id="8" creationId="{F3B26C28-FF61-4BF6-CA5C-9F068FA49723}"/>
          </ac:spMkLst>
        </pc:spChg>
        <pc:spChg chg="add mod">
          <ac:chgData name="Charlotte Rich-Griffin" userId="963a82f7-7568-4630-8f09-babea2c40401" providerId="ADAL" clId="{BDAFD2EE-4FCF-4995-AFCA-3457E64500FA}" dt="2023-01-30T16:26:31.247" v="1133" actId="20577"/>
          <ac:spMkLst>
            <pc:docMk/>
            <pc:sldMk cId="1105401983" sldId="270"/>
            <ac:spMk id="9" creationId="{975B5465-A029-3154-0BA1-00CF96EFA895}"/>
          </ac:spMkLst>
        </pc:spChg>
      </pc:sldChg>
      <pc:sldChg chg="modSp new mod">
        <pc:chgData name="Charlotte Rich-Griffin" userId="963a82f7-7568-4630-8f09-babea2c40401" providerId="ADAL" clId="{BDAFD2EE-4FCF-4995-AFCA-3457E64500FA}" dt="2023-01-30T16:36:27.940" v="1950" actId="5793"/>
        <pc:sldMkLst>
          <pc:docMk/>
          <pc:sldMk cId="4263955454" sldId="271"/>
        </pc:sldMkLst>
        <pc:spChg chg="mod">
          <ac:chgData name="Charlotte Rich-Griffin" userId="963a82f7-7568-4630-8f09-babea2c40401" providerId="ADAL" clId="{BDAFD2EE-4FCF-4995-AFCA-3457E64500FA}" dt="2023-01-30T16:32:56.529" v="1425" actId="20577"/>
          <ac:spMkLst>
            <pc:docMk/>
            <pc:sldMk cId="4263955454" sldId="271"/>
            <ac:spMk id="2" creationId="{D4BC5D5F-8ED1-CC69-3988-A17AEA8CFDFC}"/>
          </ac:spMkLst>
        </pc:spChg>
        <pc:spChg chg="mod">
          <ac:chgData name="Charlotte Rich-Griffin" userId="963a82f7-7568-4630-8f09-babea2c40401" providerId="ADAL" clId="{BDAFD2EE-4FCF-4995-AFCA-3457E64500FA}" dt="2023-01-30T16:36:27.940" v="1950" actId="5793"/>
          <ac:spMkLst>
            <pc:docMk/>
            <pc:sldMk cId="4263955454" sldId="271"/>
            <ac:spMk id="3" creationId="{AAE2CB04-243A-5A0A-F69E-7C6A279759F3}"/>
          </ac:spMkLst>
        </pc:spChg>
      </pc:sldChg>
      <pc:sldChg chg="addSp delSp modSp new mod">
        <pc:chgData name="Charlotte Rich-Griffin" userId="963a82f7-7568-4630-8f09-babea2c40401" providerId="ADAL" clId="{BDAFD2EE-4FCF-4995-AFCA-3457E64500FA}" dt="2023-01-30T17:30:43.115" v="2508" actId="20577"/>
        <pc:sldMkLst>
          <pc:docMk/>
          <pc:sldMk cId="1142403142" sldId="272"/>
        </pc:sldMkLst>
        <pc:spChg chg="mod">
          <ac:chgData name="Charlotte Rich-Griffin" userId="963a82f7-7568-4630-8f09-babea2c40401" providerId="ADAL" clId="{BDAFD2EE-4FCF-4995-AFCA-3457E64500FA}" dt="2023-01-30T16:56:47.650" v="1990" actId="20577"/>
          <ac:spMkLst>
            <pc:docMk/>
            <pc:sldMk cId="1142403142" sldId="272"/>
            <ac:spMk id="2" creationId="{FDCD5431-4661-F0EA-19A2-BAE4B9D08838}"/>
          </ac:spMkLst>
        </pc:spChg>
        <pc:spChg chg="mod">
          <ac:chgData name="Charlotte Rich-Griffin" userId="963a82f7-7568-4630-8f09-babea2c40401" providerId="ADAL" clId="{BDAFD2EE-4FCF-4995-AFCA-3457E64500FA}" dt="2023-01-30T17:30:43.115" v="2508" actId="20577"/>
          <ac:spMkLst>
            <pc:docMk/>
            <pc:sldMk cId="1142403142" sldId="272"/>
            <ac:spMk id="3" creationId="{03117E31-1E2E-A7C6-48B9-EC1EC5B0BE53}"/>
          </ac:spMkLst>
        </pc:spChg>
        <pc:picChg chg="add del mod">
          <ac:chgData name="Charlotte Rich-Griffin" userId="963a82f7-7568-4630-8f09-babea2c40401" providerId="ADAL" clId="{BDAFD2EE-4FCF-4995-AFCA-3457E64500FA}" dt="2023-01-30T17:28:50.849" v="2492" actId="478"/>
          <ac:picMkLst>
            <pc:docMk/>
            <pc:sldMk cId="1142403142" sldId="272"/>
            <ac:picMk id="4" creationId="{EC377A33-0384-4697-0BAC-F05CCAEA5B71}"/>
          </ac:picMkLst>
        </pc:picChg>
      </pc:sldChg>
      <pc:sldChg chg="addSp delSp modSp new mod">
        <pc:chgData name="Charlotte Rich-Griffin" userId="963a82f7-7568-4630-8f09-babea2c40401" providerId="ADAL" clId="{BDAFD2EE-4FCF-4995-AFCA-3457E64500FA}" dt="2023-01-30T17:33:20.655" v="2530" actId="1076"/>
        <pc:sldMkLst>
          <pc:docMk/>
          <pc:sldMk cId="2705626277" sldId="273"/>
        </pc:sldMkLst>
        <pc:spChg chg="mod">
          <ac:chgData name="Charlotte Rich-Griffin" userId="963a82f7-7568-4630-8f09-babea2c40401" providerId="ADAL" clId="{BDAFD2EE-4FCF-4995-AFCA-3457E64500FA}" dt="2023-01-30T17:33:16.727" v="2529" actId="1076"/>
          <ac:spMkLst>
            <pc:docMk/>
            <pc:sldMk cId="2705626277" sldId="273"/>
            <ac:spMk id="2" creationId="{E7823A7A-CD20-7ACC-F566-0A54FB8F7264}"/>
          </ac:spMkLst>
        </pc:spChg>
        <pc:spChg chg="del">
          <ac:chgData name="Charlotte Rich-Griffin" userId="963a82f7-7568-4630-8f09-babea2c40401" providerId="ADAL" clId="{BDAFD2EE-4FCF-4995-AFCA-3457E64500FA}" dt="2023-01-30T17:32:59.208" v="2510"/>
          <ac:spMkLst>
            <pc:docMk/>
            <pc:sldMk cId="2705626277" sldId="273"/>
            <ac:spMk id="3" creationId="{2465DE07-3EE1-1B66-7539-6DE1CC3B92E0}"/>
          </ac:spMkLst>
        </pc:spChg>
        <pc:picChg chg="add mod">
          <ac:chgData name="Charlotte Rich-Griffin" userId="963a82f7-7568-4630-8f09-babea2c40401" providerId="ADAL" clId="{BDAFD2EE-4FCF-4995-AFCA-3457E64500FA}" dt="2023-01-30T17:33:20.655" v="2530" actId="1076"/>
          <ac:picMkLst>
            <pc:docMk/>
            <pc:sldMk cId="2705626277" sldId="273"/>
            <ac:picMk id="4" creationId="{F57EBD4F-D302-4EE0-6FB5-82E1CF841C0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12035-21B5-1EAD-9AA0-32D9B2EE33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B23161B-6713-D99E-870B-0BC98E78DB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1BE9CC6-3100-10B8-9816-A2AAD502CA68}"/>
              </a:ext>
            </a:extLst>
          </p:cNvPr>
          <p:cNvSpPr>
            <a:spLocks noGrp="1"/>
          </p:cNvSpPr>
          <p:nvPr>
            <p:ph type="dt" sz="half" idx="10"/>
          </p:nvPr>
        </p:nvSpPr>
        <p:spPr/>
        <p:txBody>
          <a:bodyPr/>
          <a:lstStyle/>
          <a:p>
            <a:fld id="{EEDBDE3F-8DA7-43BE-960E-0ED67C30912A}" type="datetimeFigureOut">
              <a:rPr lang="en-GB" smtClean="0"/>
              <a:t>30/01/2023</a:t>
            </a:fld>
            <a:endParaRPr lang="en-GB"/>
          </a:p>
        </p:txBody>
      </p:sp>
      <p:sp>
        <p:nvSpPr>
          <p:cNvPr id="5" name="Footer Placeholder 4">
            <a:extLst>
              <a:ext uri="{FF2B5EF4-FFF2-40B4-BE49-F238E27FC236}">
                <a16:creationId xmlns:a16="http://schemas.microsoft.com/office/drawing/2014/main" id="{DBFAB6FA-B6E6-5326-F2E0-93C11164A5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6D177A-79E8-F63D-3BDF-36E032FF7DB4}"/>
              </a:ext>
            </a:extLst>
          </p:cNvPr>
          <p:cNvSpPr>
            <a:spLocks noGrp="1"/>
          </p:cNvSpPr>
          <p:nvPr>
            <p:ph type="sldNum" sz="quarter" idx="12"/>
          </p:nvPr>
        </p:nvSpPr>
        <p:spPr/>
        <p:txBody>
          <a:bodyPr/>
          <a:lstStyle/>
          <a:p>
            <a:fld id="{A47E0D06-E06A-4A88-9884-E8E5585A3834}" type="slidenum">
              <a:rPr lang="en-GB" smtClean="0"/>
              <a:t>‹#›</a:t>
            </a:fld>
            <a:endParaRPr lang="en-GB"/>
          </a:p>
        </p:txBody>
      </p:sp>
    </p:spTree>
    <p:extLst>
      <p:ext uri="{BB962C8B-B14F-4D97-AF65-F5344CB8AC3E}">
        <p14:creationId xmlns:p14="http://schemas.microsoft.com/office/powerpoint/2010/main" val="624384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BEEB0-8C4D-AFFC-D65D-D77BB6664AD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6F0ABEA-CC54-89B8-4875-DABB1C80E9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655F65-A801-836F-D719-AD9D497D938D}"/>
              </a:ext>
            </a:extLst>
          </p:cNvPr>
          <p:cNvSpPr>
            <a:spLocks noGrp="1"/>
          </p:cNvSpPr>
          <p:nvPr>
            <p:ph type="dt" sz="half" idx="10"/>
          </p:nvPr>
        </p:nvSpPr>
        <p:spPr/>
        <p:txBody>
          <a:bodyPr/>
          <a:lstStyle/>
          <a:p>
            <a:fld id="{EEDBDE3F-8DA7-43BE-960E-0ED67C30912A}" type="datetimeFigureOut">
              <a:rPr lang="en-GB" smtClean="0"/>
              <a:t>30/01/2023</a:t>
            </a:fld>
            <a:endParaRPr lang="en-GB"/>
          </a:p>
        </p:txBody>
      </p:sp>
      <p:sp>
        <p:nvSpPr>
          <p:cNvPr id="5" name="Footer Placeholder 4">
            <a:extLst>
              <a:ext uri="{FF2B5EF4-FFF2-40B4-BE49-F238E27FC236}">
                <a16:creationId xmlns:a16="http://schemas.microsoft.com/office/drawing/2014/main" id="{A7D8F642-8B95-E0FF-D1E9-3E4C83B7C3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344ED5-1258-B699-6C7A-F336466754D8}"/>
              </a:ext>
            </a:extLst>
          </p:cNvPr>
          <p:cNvSpPr>
            <a:spLocks noGrp="1"/>
          </p:cNvSpPr>
          <p:nvPr>
            <p:ph type="sldNum" sz="quarter" idx="12"/>
          </p:nvPr>
        </p:nvSpPr>
        <p:spPr/>
        <p:txBody>
          <a:bodyPr/>
          <a:lstStyle/>
          <a:p>
            <a:fld id="{A47E0D06-E06A-4A88-9884-E8E5585A3834}" type="slidenum">
              <a:rPr lang="en-GB" smtClean="0"/>
              <a:t>‹#›</a:t>
            </a:fld>
            <a:endParaRPr lang="en-GB"/>
          </a:p>
        </p:txBody>
      </p:sp>
    </p:spTree>
    <p:extLst>
      <p:ext uri="{BB962C8B-B14F-4D97-AF65-F5344CB8AC3E}">
        <p14:creationId xmlns:p14="http://schemas.microsoft.com/office/powerpoint/2010/main" val="2268931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4BF643-D68F-E04C-9A96-7925B2A73A2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B5071D-DD57-DC49-1BFD-886340616A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E0DE73-E5AA-C465-86E9-8AFB34CA36F5}"/>
              </a:ext>
            </a:extLst>
          </p:cNvPr>
          <p:cNvSpPr>
            <a:spLocks noGrp="1"/>
          </p:cNvSpPr>
          <p:nvPr>
            <p:ph type="dt" sz="half" idx="10"/>
          </p:nvPr>
        </p:nvSpPr>
        <p:spPr/>
        <p:txBody>
          <a:bodyPr/>
          <a:lstStyle/>
          <a:p>
            <a:fld id="{EEDBDE3F-8DA7-43BE-960E-0ED67C30912A}" type="datetimeFigureOut">
              <a:rPr lang="en-GB" smtClean="0"/>
              <a:t>30/01/2023</a:t>
            </a:fld>
            <a:endParaRPr lang="en-GB"/>
          </a:p>
        </p:txBody>
      </p:sp>
      <p:sp>
        <p:nvSpPr>
          <p:cNvPr id="5" name="Footer Placeholder 4">
            <a:extLst>
              <a:ext uri="{FF2B5EF4-FFF2-40B4-BE49-F238E27FC236}">
                <a16:creationId xmlns:a16="http://schemas.microsoft.com/office/drawing/2014/main" id="{24577AEB-84C4-DFE2-E529-EBF47C82D7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EF5D30-AA62-ECEB-9142-C7D06A206E5A}"/>
              </a:ext>
            </a:extLst>
          </p:cNvPr>
          <p:cNvSpPr>
            <a:spLocks noGrp="1"/>
          </p:cNvSpPr>
          <p:nvPr>
            <p:ph type="sldNum" sz="quarter" idx="12"/>
          </p:nvPr>
        </p:nvSpPr>
        <p:spPr/>
        <p:txBody>
          <a:bodyPr/>
          <a:lstStyle/>
          <a:p>
            <a:fld id="{A47E0D06-E06A-4A88-9884-E8E5585A3834}" type="slidenum">
              <a:rPr lang="en-GB" smtClean="0"/>
              <a:t>‹#›</a:t>
            </a:fld>
            <a:endParaRPr lang="en-GB"/>
          </a:p>
        </p:txBody>
      </p:sp>
    </p:spTree>
    <p:extLst>
      <p:ext uri="{BB962C8B-B14F-4D97-AF65-F5344CB8AC3E}">
        <p14:creationId xmlns:p14="http://schemas.microsoft.com/office/powerpoint/2010/main" val="4071872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EA49C-8397-D240-CBAD-2A640F38109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FA92D-BB82-87C5-D06A-849671C28C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FC263F-30ED-C950-ACB4-D48E8CE9C617}"/>
              </a:ext>
            </a:extLst>
          </p:cNvPr>
          <p:cNvSpPr>
            <a:spLocks noGrp="1"/>
          </p:cNvSpPr>
          <p:nvPr>
            <p:ph type="dt" sz="half" idx="10"/>
          </p:nvPr>
        </p:nvSpPr>
        <p:spPr/>
        <p:txBody>
          <a:bodyPr/>
          <a:lstStyle/>
          <a:p>
            <a:fld id="{EEDBDE3F-8DA7-43BE-960E-0ED67C30912A}" type="datetimeFigureOut">
              <a:rPr lang="en-GB" smtClean="0"/>
              <a:t>30/01/2023</a:t>
            </a:fld>
            <a:endParaRPr lang="en-GB"/>
          </a:p>
        </p:txBody>
      </p:sp>
      <p:sp>
        <p:nvSpPr>
          <p:cNvPr id="5" name="Footer Placeholder 4">
            <a:extLst>
              <a:ext uri="{FF2B5EF4-FFF2-40B4-BE49-F238E27FC236}">
                <a16:creationId xmlns:a16="http://schemas.microsoft.com/office/drawing/2014/main" id="{273D9A0C-A1E3-7A0D-B7FD-3F69188119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079F4C-1E65-0C83-F99C-65E37ECA3395}"/>
              </a:ext>
            </a:extLst>
          </p:cNvPr>
          <p:cNvSpPr>
            <a:spLocks noGrp="1"/>
          </p:cNvSpPr>
          <p:nvPr>
            <p:ph type="sldNum" sz="quarter" idx="12"/>
          </p:nvPr>
        </p:nvSpPr>
        <p:spPr/>
        <p:txBody>
          <a:bodyPr/>
          <a:lstStyle/>
          <a:p>
            <a:fld id="{A47E0D06-E06A-4A88-9884-E8E5585A3834}" type="slidenum">
              <a:rPr lang="en-GB" smtClean="0"/>
              <a:t>‹#›</a:t>
            </a:fld>
            <a:endParaRPr lang="en-GB"/>
          </a:p>
        </p:txBody>
      </p:sp>
    </p:spTree>
    <p:extLst>
      <p:ext uri="{BB962C8B-B14F-4D97-AF65-F5344CB8AC3E}">
        <p14:creationId xmlns:p14="http://schemas.microsoft.com/office/powerpoint/2010/main" val="1012610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065C5-5B36-2DE9-F214-319BD79477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C4C647B-FC9F-67C3-B43E-F1D402C788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2BFE6F-795E-DEB4-AE60-924D6878C395}"/>
              </a:ext>
            </a:extLst>
          </p:cNvPr>
          <p:cNvSpPr>
            <a:spLocks noGrp="1"/>
          </p:cNvSpPr>
          <p:nvPr>
            <p:ph type="dt" sz="half" idx="10"/>
          </p:nvPr>
        </p:nvSpPr>
        <p:spPr/>
        <p:txBody>
          <a:bodyPr/>
          <a:lstStyle/>
          <a:p>
            <a:fld id="{EEDBDE3F-8DA7-43BE-960E-0ED67C30912A}" type="datetimeFigureOut">
              <a:rPr lang="en-GB" smtClean="0"/>
              <a:t>30/01/2023</a:t>
            </a:fld>
            <a:endParaRPr lang="en-GB"/>
          </a:p>
        </p:txBody>
      </p:sp>
      <p:sp>
        <p:nvSpPr>
          <p:cNvPr id="5" name="Footer Placeholder 4">
            <a:extLst>
              <a:ext uri="{FF2B5EF4-FFF2-40B4-BE49-F238E27FC236}">
                <a16:creationId xmlns:a16="http://schemas.microsoft.com/office/drawing/2014/main" id="{0A98FE51-A559-2E00-523D-49F548304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5D6049-D132-A5E1-0658-9C601B5DC4EB}"/>
              </a:ext>
            </a:extLst>
          </p:cNvPr>
          <p:cNvSpPr>
            <a:spLocks noGrp="1"/>
          </p:cNvSpPr>
          <p:nvPr>
            <p:ph type="sldNum" sz="quarter" idx="12"/>
          </p:nvPr>
        </p:nvSpPr>
        <p:spPr/>
        <p:txBody>
          <a:bodyPr/>
          <a:lstStyle/>
          <a:p>
            <a:fld id="{A47E0D06-E06A-4A88-9884-E8E5585A3834}" type="slidenum">
              <a:rPr lang="en-GB" smtClean="0"/>
              <a:t>‹#›</a:t>
            </a:fld>
            <a:endParaRPr lang="en-GB"/>
          </a:p>
        </p:txBody>
      </p:sp>
    </p:spTree>
    <p:extLst>
      <p:ext uri="{BB962C8B-B14F-4D97-AF65-F5344CB8AC3E}">
        <p14:creationId xmlns:p14="http://schemas.microsoft.com/office/powerpoint/2010/main" val="77097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80FF8-8892-96B2-F089-284BB2CFE36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09575E-1286-9373-646F-E38E92507E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42D418A-71B5-EADF-D1A8-33C5E616E1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73FC9AF-4C48-ED57-DF3D-9C5F288CC990}"/>
              </a:ext>
            </a:extLst>
          </p:cNvPr>
          <p:cNvSpPr>
            <a:spLocks noGrp="1"/>
          </p:cNvSpPr>
          <p:nvPr>
            <p:ph type="dt" sz="half" idx="10"/>
          </p:nvPr>
        </p:nvSpPr>
        <p:spPr/>
        <p:txBody>
          <a:bodyPr/>
          <a:lstStyle/>
          <a:p>
            <a:fld id="{EEDBDE3F-8DA7-43BE-960E-0ED67C30912A}" type="datetimeFigureOut">
              <a:rPr lang="en-GB" smtClean="0"/>
              <a:t>30/01/2023</a:t>
            </a:fld>
            <a:endParaRPr lang="en-GB"/>
          </a:p>
        </p:txBody>
      </p:sp>
      <p:sp>
        <p:nvSpPr>
          <p:cNvPr id="6" name="Footer Placeholder 5">
            <a:extLst>
              <a:ext uri="{FF2B5EF4-FFF2-40B4-BE49-F238E27FC236}">
                <a16:creationId xmlns:a16="http://schemas.microsoft.com/office/drawing/2014/main" id="{7452FDCD-B169-6437-464C-A69695D404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D0FB7C-98B8-FFC5-30FA-1A222D293964}"/>
              </a:ext>
            </a:extLst>
          </p:cNvPr>
          <p:cNvSpPr>
            <a:spLocks noGrp="1"/>
          </p:cNvSpPr>
          <p:nvPr>
            <p:ph type="sldNum" sz="quarter" idx="12"/>
          </p:nvPr>
        </p:nvSpPr>
        <p:spPr/>
        <p:txBody>
          <a:bodyPr/>
          <a:lstStyle/>
          <a:p>
            <a:fld id="{A47E0D06-E06A-4A88-9884-E8E5585A3834}" type="slidenum">
              <a:rPr lang="en-GB" smtClean="0"/>
              <a:t>‹#›</a:t>
            </a:fld>
            <a:endParaRPr lang="en-GB"/>
          </a:p>
        </p:txBody>
      </p:sp>
    </p:spTree>
    <p:extLst>
      <p:ext uri="{BB962C8B-B14F-4D97-AF65-F5344CB8AC3E}">
        <p14:creationId xmlns:p14="http://schemas.microsoft.com/office/powerpoint/2010/main" val="1458140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B023A-ACCC-80F4-22C5-8670B4BBD76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B50E5C4-A163-5E37-45B1-939951F5DA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8236CE-0FAC-860A-820E-D566BFDE05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F4DE072-1218-D699-190F-39C570363C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73A901-6851-B47F-BC46-EE6FB8302D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0D37112-5802-1A64-9EF1-1C753EED7D48}"/>
              </a:ext>
            </a:extLst>
          </p:cNvPr>
          <p:cNvSpPr>
            <a:spLocks noGrp="1"/>
          </p:cNvSpPr>
          <p:nvPr>
            <p:ph type="dt" sz="half" idx="10"/>
          </p:nvPr>
        </p:nvSpPr>
        <p:spPr/>
        <p:txBody>
          <a:bodyPr/>
          <a:lstStyle/>
          <a:p>
            <a:fld id="{EEDBDE3F-8DA7-43BE-960E-0ED67C30912A}" type="datetimeFigureOut">
              <a:rPr lang="en-GB" smtClean="0"/>
              <a:t>30/01/2023</a:t>
            </a:fld>
            <a:endParaRPr lang="en-GB"/>
          </a:p>
        </p:txBody>
      </p:sp>
      <p:sp>
        <p:nvSpPr>
          <p:cNvPr id="8" name="Footer Placeholder 7">
            <a:extLst>
              <a:ext uri="{FF2B5EF4-FFF2-40B4-BE49-F238E27FC236}">
                <a16:creationId xmlns:a16="http://schemas.microsoft.com/office/drawing/2014/main" id="{E0BCD4B0-F3BE-11C3-948C-187398170C7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8ACA615-D988-1168-771F-593BA6E124BD}"/>
              </a:ext>
            </a:extLst>
          </p:cNvPr>
          <p:cNvSpPr>
            <a:spLocks noGrp="1"/>
          </p:cNvSpPr>
          <p:nvPr>
            <p:ph type="sldNum" sz="quarter" idx="12"/>
          </p:nvPr>
        </p:nvSpPr>
        <p:spPr/>
        <p:txBody>
          <a:bodyPr/>
          <a:lstStyle/>
          <a:p>
            <a:fld id="{A47E0D06-E06A-4A88-9884-E8E5585A3834}" type="slidenum">
              <a:rPr lang="en-GB" smtClean="0"/>
              <a:t>‹#›</a:t>
            </a:fld>
            <a:endParaRPr lang="en-GB"/>
          </a:p>
        </p:txBody>
      </p:sp>
    </p:spTree>
    <p:extLst>
      <p:ext uri="{BB962C8B-B14F-4D97-AF65-F5344CB8AC3E}">
        <p14:creationId xmlns:p14="http://schemas.microsoft.com/office/powerpoint/2010/main" val="3960029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784BC-EBED-3982-ABC4-2C149F9FEE6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9D841B9-D959-84A8-F074-D897195BBD1F}"/>
              </a:ext>
            </a:extLst>
          </p:cNvPr>
          <p:cNvSpPr>
            <a:spLocks noGrp="1"/>
          </p:cNvSpPr>
          <p:nvPr>
            <p:ph type="dt" sz="half" idx="10"/>
          </p:nvPr>
        </p:nvSpPr>
        <p:spPr/>
        <p:txBody>
          <a:bodyPr/>
          <a:lstStyle/>
          <a:p>
            <a:fld id="{EEDBDE3F-8DA7-43BE-960E-0ED67C30912A}" type="datetimeFigureOut">
              <a:rPr lang="en-GB" smtClean="0"/>
              <a:t>30/01/2023</a:t>
            </a:fld>
            <a:endParaRPr lang="en-GB"/>
          </a:p>
        </p:txBody>
      </p:sp>
      <p:sp>
        <p:nvSpPr>
          <p:cNvPr id="4" name="Footer Placeholder 3">
            <a:extLst>
              <a:ext uri="{FF2B5EF4-FFF2-40B4-BE49-F238E27FC236}">
                <a16:creationId xmlns:a16="http://schemas.microsoft.com/office/drawing/2014/main" id="{77C1C698-D249-E5E4-EFBC-7B8F5F59E0A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C887D12-42B5-5C26-BA5B-5A5CEF5598C9}"/>
              </a:ext>
            </a:extLst>
          </p:cNvPr>
          <p:cNvSpPr>
            <a:spLocks noGrp="1"/>
          </p:cNvSpPr>
          <p:nvPr>
            <p:ph type="sldNum" sz="quarter" idx="12"/>
          </p:nvPr>
        </p:nvSpPr>
        <p:spPr/>
        <p:txBody>
          <a:bodyPr/>
          <a:lstStyle/>
          <a:p>
            <a:fld id="{A47E0D06-E06A-4A88-9884-E8E5585A3834}" type="slidenum">
              <a:rPr lang="en-GB" smtClean="0"/>
              <a:t>‹#›</a:t>
            </a:fld>
            <a:endParaRPr lang="en-GB"/>
          </a:p>
        </p:txBody>
      </p:sp>
    </p:spTree>
    <p:extLst>
      <p:ext uri="{BB962C8B-B14F-4D97-AF65-F5344CB8AC3E}">
        <p14:creationId xmlns:p14="http://schemas.microsoft.com/office/powerpoint/2010/main" val="1169821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0EDBF3-2E22-CA96-DAC2-308B04E7A1D9}"/>
              </a:ext>
            </a:extLst>
          </p:cNvPr>
          <p:cNvSpPr>
            <a:spLocks noGrp="1"/>
          </p:cNvSpPr>
          <p:nvPr>
            <p:ph type="dt" sz="half" idx="10"/>
          </p:nvPr>
        </p:nvSpPr>
        <p:spPr/>
        <p:txBody>
          <a:bodyPr/>
          <a:lstStyle/>
          <a:p>
            <a:fld id="{EEDBDE3F-8DA7-43BE-960E-0ED67C30912A}" type="datetimeFigureOut">
              <a:rPr lang="en-GB" smtClean="0"/>
              <a:t>30/01/2023</a:t>
            </a:fld>
            <a:endParaRPr lang="en-GB"/>
          </a:p>
        </p:txBody>
      </p:sp>
      <p:sp>
        <p:nvSpPr>
          <p:cNvPr id="3" name="Footer Placeholder 2">
            <a:extLst>
              <a:ext uri="{FF2B5EF4-FFF2-40B4-BE49-F238E27FC236}">
                <a16:creationId xmlns:a16="http://schemas.microsoft.com/office/drawing/2014/main" id="{56E32064-EB55-57C3-E535-A9192CEB84E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2341802-4074-04E6-BB12-69FF6B5B182A}"/>
              </a:ext>
            </a:extLst>
          </p:cNvPr>
          <p:cNvSpPr>
            <a:spLocks noGrp="1"/>
          </p:cNvSpPr>
          <p:nvPr>
            <p:ph type="sldNum" sz="quarter" idx="12"/>
          </p:nvPr>
        </p:nvSpPr>
        <p:spPr/>
        <p:txBody>
          <a:bodyPr/>
          <a:lstStyle/>
          <a:p>
            <a:fld id="{A47E0D06-E06A-4A88-9884-E8E5585A3834}" type="slidenum">
              <a:rPr lang="en-GB" smtClean="0"/>
              <a:t>‹#›</a:t>
            </a:fld>
            <a:endParaRPr lang="en-GB"/>
          </a:p>
        </p:txBody>
      </p:sp>
    </p:spTree>
    <p:extLst>
      <p:ext uri="{BB962C8B-B14F-4D97-AF65-F5344CB8AC3E}">
        <p14:creationId xmlns:p14="http://schemas.microsoft.com/office/powerpoint/2010/main" val="3364256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BE637-5F4E-132D-5EC3-5893BBD76B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6F04EC2-AE65-9FD9-9642-B20A41FD85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D8622D0-9FD3-255B-7FBB-B36E3D5C36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0004BB-C774-960F-62D4-1041A4FFF077}"/>
              </a:ext>
            </a:extLst>
          </p:cNvPr>
          <p:cNvSpPr>
            <a:spLocks noGrp="1"/>
          </p:cNvSpPr>
          <p:nvPr>
            <p:ph type="dt" sz="half" idx="10"/>
          </p:nvPr>
        </p:nvSpPr>
        <p:spPr/>
        <p:txBody>
          <a:bodyPr/>
          <a:lstStyle/>
          <a:p>
            <a:fld id="{EEDBDE3F-8DA7-43BE-960E-0ED67C30912A}" type="datetimeFigureOut">
              <a:rPr lang="en-GB" smtClean="0"/>
              <a:t>30/01/2023</a:t>
            </a:fld>
            <a:endParaRPr lang="en-GB"/>
          </a:p>
        </p:txBody>
      </p:sp>
      <p:sp>
        <p:nvSpPr>
          <p:cNvPr id="6" name="Footer Placeholder 5">
            <a:extLst>
              <a:ext uri="{FF2B5EF4-FFF2-40B4-BE49-F238E27FC236}">
                <a16:creationId xmlns:a16="http://schemas.microsoft.com/office/drawing/2014/main" id="{C8B02F25-8107-3358-8C27-0B6213835B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D4F716-DFC1-5424-3660-ACAA451C6750}"/>
              </a:ext>
            </a:extLst>
          </p:cNvPr>
          <p:cNvSpPr>
            <a:spLocks noGrp="1"/>
          </p:cNvSpPr>
          <p:nvPr>
            <p:ph type="sldNum" sz="quarter" idx="12"/>
          </p:nvPr>
        </p:nvSpPr>
        <p:spPr/>
        <p:txBody>
          <a:bodyPr/>
          <a:lstStyle/>
          <a:p>
            <a:fld id="{A47E0D06-E06A-4A88-9884-E8E5585A3834}" type="slidenum">
              <a:rPr lang="en-GB" smtClean="0"/>
              <a:t>‹#›</a:t>
            </a:fld>
            <a:endParaRPr lang="en-GB"/>
          </a:p>
        </p:txBody>
      </p:sp>
    </p:spTree>
    <p:extLst>
      <p:ext uri="{BB962C8B-B14F-4D97-AF65-F5344CB8AC3E}">
        <p14:creationId xmlns:p14="http://schemas.microsoft.com/office/powerpoint/2010/main" val="1876393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B73A5-523B-4B25-FD46-A848141A12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3DC9DD4-4F5D-C646-6067-488AA64899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715A972-CB9C-7C84-C3A4-41DF4A9928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983202-E06E-DACF-9E3E-E52BD9448C06}"/>
              </a:ext>
            </a:extLst>
          </p:cNvPr>
          <p:cNvSpPr>
            <a:spLocks noGrp="1"/>
          </p:cNvSpPr>
          <p:nvPr>
            <p:ph type="dt" sz="half" idx="10"/>
          </p:nvPr>
        </p:nvSpPr>
        <p:spPr/>
        <p:txBody>
          <a:bodyPr/>
          <a:lstStyle/>
          <a:p>
            <a:fld id="{EEDBDE3F-8DA7-43BE-960E-0ED67C30912A}" type="datetimeFigureOut">
              <a:rPr lang="en-GB" smtClean="0"/>
              <a:t>30/01/2023</a:t>
            </a:fld>
            <a:endParaRPr lang="en-GB"/>
          </a:p>
        </p:txBody>
      </p:sp>
      <p:sp>
        <p:nvSpPr>
          <p:cNvPr id="6" name="Footer Placeholder 5">
            <a:extLst>
              <a:ext uri="{FF2B5EF4-FFF2-40B4-BE49-F238E27FC236}">
                <a16:creationId xmlns:a16="http://schemas.microsoft.com/office/drawing/2014/main" id="{4C0DF606-1310-5378-4161-24DF7BCF34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A45E7A-0128-22BE-F5EE-7E9369C8E805}"/>
              </a:ext>
            </a:extLst>
          </p:cNvPr>
          <p:cNvSpPr>
            <a:spLocks noGrp="1"/>
          </p:cNvSpPr>
          <p:nvPr>
            <p:ph type="sldNum" sz="quarter" idx="12"/>
          </p:nvPr>
        </p:nvSpPr>
        <p:spPr/>
        <p:txBody>
          <a:bodyPr/>
          <a:lstStyle/>
          <a:p>
            <a:fld id="{A47E0D06-E06A-4A88-9884-E8E5585A3834}" type="slidenum">
              <a:rPr lang="en-GB" smtClean="0"/>
              <a:t>‹#›</a:t>
            </a:fld>
            <a:endParaRPr lang="en-GB"/>
          </a:p>
        </p:txBody>
      </p:sp>
    </p:spTree>
    <p:extLst>
      <p:ext uri="{BB962C8B-B14F-4D97-AF65-F5344CB8AC3E}">
        <p14:creationId xmlns:p14="http://schemas.microsoft.com/office/powerpoint/2010/main" val="775481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BC134F-A12D-1DAA-F883-385AA6FD6F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78D3D25-7228-E4EF-7A9D-3EDFA8C5BF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71E982-E9B9-9C98-9234-A0EE1B715C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DBDE3F-8DA7-43BE-960E-0ED67C30912A}" type="datetimeFigureOut">
              <a:rPr lang="en-GB" smtClean="0"/>
              <a:t>30/01/2023</a:t>
            </a:fld>
            <a:endParaRPr lang="en-GB"/>
          </a:p>
        </p:txBody>
      </p:sp>
      <p:sp>
        <p:nvSpPr>
          <p:cNvPr id="5" name="Footer Placeholder 4">
            <a:extLst>
              <a:ext uri="{FF2B5EF4-FFF2-40B4-BE49-F238E27FC236}">
                <a16:creationId xmlns:a16="http://schemas.microsoft.com/office/drawing/2014/main" id="{5C87C745-BFAB-2018-05E8-89260090BE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5885F3B-0ADE-5158-90BD-8FA88FB348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7E0D06-E06A-4A88-9884-E8E5585A3834}" type="slidenum">
              <a:rPr lang="en-GB" smtClean="0"/>
              <a:t>‹#›</a:t>
            </a:fld>
            <a:endParaRPr lang="en-GB"/>
          </a:p>
        </p:txBody>
      </p:sp>
    </p:spTree>
    <p:extLst>
      <p:ext uri="{BB962C8B-B14F-4D97-AF65-F5344CB8AC3E}">
        <p14:creationId xmlns:p14="http://schemas.microsoft.com/office/powerpoint/2010/main" val="828078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6B96C-C42B-DA2D-1474-67D5981EAB68}"/>
              </a:ext>
            </a:extLst>
          </p:cNvPr>
          <p:cNvSpPr>
            <a:spLocks noGrp="1"/>
          </p:cNvSpPr>
          <p:nvPr>
            <p:ph type="ctrTitle"/>
          </p:nvPr>
        </p:nvSpPr>
        <p:spPr/>
        <p:txBody>
          <a:bodyPr/>
          <a:lstStyle/>
          <a:p>
            <a:r>
              <a:rPr lang="en-GB" dirty="0"/>
              <a:t>Normalisation, scaling and feature selection</a:t>
            </a:r>
          </a:p>
        </p:txBody>
      </p:sp>
      <p:sp>
        <p:nvSpPr>
          <p:cNvPr id="3" name="Subtitle 2">
            <a:extLst>
              <a:ext uri="{FF2B5EF4-FFF2-40B4-BE49-F238E27FC236}">
                <a16:creationId xmlns:a16="http://schemas.microsoft.com/office/drawing/2014/main" id="{11739B3C-0071-CA29-CC97-CE327EE4D7C2}"/>
              </a:ext>
            </a:extLst>
          </p:cNvPr>
          <p:cNvSpPr>
            <a:spLocks noGrp="1"/>
          </p:cNvSpPr>
          <p:nvPr>
            <p:ph type="subTitle" idx="1"/>
          </p:nvPr>
        </p:nvSpPr>
        <p:spPr/>
        <p:txBody>
          <a:bodyPr/>
          <a:lstStyle/>
          <a:p>
            <a:r>
              <a:rPr lang="en-GB" dirty="0"/>
              <a:t>Charlotte Rich-Griffin and Jacqueline Siu</a:t>
            </a:r>
          </a:p>
          <a:p>
            <a:r>
              <a:rPr lang="en-GB"/>
              <a:t>2023-02-01</a:t>
            </a:r>
            <a:endParaRPr lang="en-GB" dirty="0"/>
          </a:p>
        </p:txBody>
      </p:sp>
    </p:spTree>
    <p:extLst>
      <p:ext uri="{BB962C8B-B14F-4D97-AF65-F5344CB8AC3E}">
        <p14:creationId xmlns:p14="http://schemas.microsoft.com/office/powerpoint/2010/main" val="4148169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A0F26-5493-AF07-362A-CBF939959F58}"/>
              </a:ext>
            </a:extLst>
          </p:cNvPr>
          <p:cNvSpPr>
            <a:spLocks noGrp="1"/>
          </p:cNvSpPr>
          <p:nvPr>
            <p:ph type="title"/>
          </p:nvPr>
        </p:nvSpPr>
        <p:spPr/>
        <p:txBody>
          <a:bodyPr/>
          <a:lstStyle/>
          <a:p>
            <a:r>
              <a:rPr lang="en-GB" dirty="0"/>
              <a:t>There are complex alternatives</a:t>
            </a:r>
          </a:p>
        </p:txBody>
      </p:sp>
      <p:sp>
        <p:nvSpPr>
          <p:cNvPr id="3" name="Content Placeholder 2">
            <a:extLst>
              <a:ext uri="{FF2B5EF4-FFF2-40B4-BE49-F238E27FC236}">
                <a16:creationId xmlns:a16="http://schemas.microsoft.com/office/drawing/2014/main" id="{EBFA9495-15D4-71C9-A700-1A781A85DEB8}"/>
              </a:ext>
            </a:extLst>
          </p:cNvPr>
          <p:cNvSpPr>
            <a:spLocks noGrp="1"/>
          </p:cNvSpPr>
          <p:nvPr>
            <p:ph idx="1"/>
          </p:nvPr>
        </p:nvSpPr>
        <p:spPr/>
        <p:txBody>
          <a:bodyPr/>
          <a:lstStyle/>
          <a:p>
            <a:r>
              <a:rPr lang="en-GB" dirty="0"/>
              <a:t>Normalising by </a:t>
            </a:r>
            <a:r>
              <a:rPr lang="en-GB" b="1" dirty="0"/>
              <a:t>spike-ins</a:t>
            </a:r>
          </a:p>
          <a:p>
            <a:r>
              <a:rPr lang="en-GB" dirty="0"/>
              <a:t>Normalising by </a:t>
            </a:r>
            <a:r>
              <a:rPr lang="en-GB" b="1" dirty="0"/>
              <a:t>deconvolution</a:t>
            </a:r>
          </a:p>
          <a:p>
            <a:r>
              <a:rPr lang="en-GB" b="1" dirty="0" err="1"/>
              <a:t>scTransform</a:t>
            </a:r>
            <a:endParaRPr lang="en-GB" b="1" dirty="0"/>
          </a:p>
          <a:p>
            <a:endParaRPr lang="en-GB" b="1" dirty="0"/>
          </a:p>
          <a:p>
            <a:pPr marL="0" indent="0">
              <a:buNone/>
            </a:pPr>
            <a:r>
              <a:rPr lang="en-GB" dirty="0"/>
              <a:t>Links to read about these further are in the </a:t>
            </a:r>
            <a:r>
              <a:rPr lang="en-GB" dirty="0" err="1"/>
              <a:t>rmarkdown</a:t>
            </a:r>
            <a:r>
              <a:rPr lang="en-GB" dirty="0"/>
              <a:t> script for today’s session.</a:t>
            </a:r>
          </a:p>
        </p:txBody>
      </p:sp>
    </p:spTree>
    <p:extLst>
      <p:ext uri="{BB962C8B-B14F-4D97-AF65-F5344CB8AC3E}">
        <p14:creationId xmlns:p14="http://schemas.microsoft.com/office/powerpoint/2010/main" val="3282077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D9DCB-B7F8-24DD-77AE-A185A2E42E0E}"/>
              </a:ext>
            </a:extLst>
          </p:cNvPr>
          <p:cNvSpPr>
            <a:spLocks noGrp="1"/>
          </p:cNvSpPr>
          <p:nvPr>
            <p:ph type="title"/>
          </p:nvPr>
        </p:nvSpPr>
        <p:spPr/>
        <p:txBody>
          <a:bodyPr/>
          <a:lstStyle/>
          <a:p>
            <a:r>
              <a:rPr lang="en-GB" dirty="0"/>
              <a:t>Normalising by </a:t>
            </a:r>
            <a:r>
              <a:rPr lang="en-GB" b="1" dirty="0"/>
              <a:t>spike-ins</a:t>
            </a:r>
            <a:endParaRPr lang="en-GB" dirty="0"/>
          </a:p>
        </p:txBody>
      </p:sp>
      <p:sp>
        <p:nvSpPr>
          <p:cNvPr id="3" name="Content Placeholder 2">
            <a:extLst>
              <a:ext uri="{FF2B5EF4-FFF2-40B4-BE49-F238E27FC236}">
                <a16:creationId xmlns:a16="http://schemas.microsoft.com/office/drawing/2014/main" id="{2172026B-A7AE-1175-63DE-C53A61146586}"/>
              </a:ext>
            </a:extLst>
          </p:cNvPr>
          <p:cNvSpPr>
            <a:spLocks noGrp="1"/>
          </p:cNvSpPr>
          <p:nvPr>
            <p:ph idx="1"/>
          </p:nvPr>
        </p:nvSpPr>
        <p:spPr>
          <a:xfrm>
            <a:off x="838199" y="1825625"/>
            <a:ext cx="10710333" cy="4351338"/>
          </a:xfrm>
        </p:spPr>
        <p:txBody>
          <a:bodyPr/>
          <a:lstStyle/>
          <a:p>
            <a:r>
              <a:rPr lang="en-GB" dirty="0"/>
              <a:t>“Spike-ins” are extra transcripts added in equal amounts to each cell </a:t>
            </a:r>
          </a:p>
          <a:p>
            <a:r>
              <a:rPr lang="en-GB" dirty="0"/>
              <a:t>It is particularly used in plate based single cell methods.</a:t>
            </a:r>
          </a:p>
          <a:p>
            <a:endParaRPr lang="en-GB" dirty="0"/>
          </a:p>
          <a:p>
            <a:pPr marL="0" indent="0">
              <a:buNone/>
            </a:pPr>
            <a:r>
              <a:rPr lang="en-GB" dirty="0"/>
              <a:t>“Spike factors” are calculated in the same way as library size factors, but only uses the spike genes as input, rather than all genes</a:t>
            </a:r>
          </a:p>
        </p:txBody>
      </p:sp>
    </p:spTree>
    <p:extLst>
      <p:ext uri="{BB962C8B-B14F-4D97-AF65-F5344CB8AC3E}">
        <p14:creationId xmlns:p14="http://schemas.microsoft.com/office/powerpoint/2010/main" val="1693651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D5431-4661-F0EA-19A2-BAE4B9D08838}"/>
              </a:ext>
            </a:extLst>
          </p:cNvPr>
          <p:cNvSpPr>
            <a:spLocks noGrp="1"/>
          </p:cNvSpPr>
          <p:nvPr>
            <p:ph type="title"/>
          </p:nvPr>
        </p:nvSpPr>
        <p:spPr/>
        <p:txBody>
          <a:bodyPr/>
          <a:lstStyle/>
          <a:p>
            <a:r>
              <a:rPr lang="en-GB" dirty="0"/>
              <a:t>Feature selection</a:t>
            </a:r>
          </a:p>
        </p:txBody>
      </p:sp>
      <p:sp>
        <p:nvSpPr>
          <p:cNvPr id="3" name="Content Placeholder 2">
            <a:extLst>
              <a:ext uri="{FF2B5EF4-FFF2-40B4-BE49-F238E27FC236}">
                <a16:creationId xmlns:a16="http://schemas.microsoft.com/office/drawing/2014/main" id="{03117E31-1E2E-A7C6-48B9-EC1EC5B0BE53}"/>
              </a:ext>
            </a:extLst>
          </p:cNvPr>
          <p:cNvSpPr>
            <a:spLocks noGrp="1"/>
          </p:cNvSpPr>
          <p:nvPr>
            <p:ph idx="1"/>
          </p:nvPr>
        </p:nvSpPr>
        <p:spPr/>
        <p:txBody>
          <a:bodyPr/>
          <a:lstStyle/>
          <a:p>
            <a:r>
              <a:rPr lang="en-GB" sz="2400" dirty="0"/>
              <a:t>Otherwise known as finding “highly variable genes”</a:t>
            </a:r>
          </a:p>
          <a:p>
            <a:endParaRPr lang="en-GB" sz="2400" dirty="0"/>
          </a:p>
          <a:p>
            <a:r>
              <a:rPr lang="en-GB" sz="2400" dirty="0"/>
              <a:t>The package </a:t>
            </a:r>
            <a:r>
              <a:rPr lang="en-GB" sz="2400" dirty="0">
                <a:latin typeface="+mj-lt"/>
              </a:rPr>
              <a:t>scran</a:t>
            </a:r>
            <a:r>
              <a:rPr lang="en-GB" sz="2400" dirty="0"/>
              <a:t> provides methods that forma workflow to identify and select features that display a high amount of biological variance</a:t>
            </a:r>
          </a:p>
          <a:p>
            <a:endParaRPr lang="en-GB" sz="2400" dirty="0"/>
          </a:p>
          <a:p>
            <a:r>
              <a:rPr lang="en-GB" sz="2400" dirty="0"/>
              <a:t>`</a:t>
            </a:r>
            <a:r>
              <a:rPr lang="en-GB" sz="2400" dirty="0">
                <a:latin typeface="+mj-lt"/>
              </a:rPr>
              <a:t>scran::</a:t>
            </a:r>
            <a:r>
              <a:rPr lang="en-GB" sz="2400" dirty="0" err="1">
                <a:latin typeface="+mj-lt"/>
              </a:rPr>
              <a:t>modelGeneVar</a:t>
            </a:r>
            <a:r>
              <a:rPr lang="en-GB" sz="2400" dirty="0">
                <a:latin typeface="+mj-lt"/>
              </a:rPr>
              <a:t>()` </a:t>
            </a:r>
            <a:r>
              <a:rPr lang="en-GB" sz="2400" dirty="0"/>
              <a:t>decomposes the log-expression profiles for each gene into technical and biological components based on a fitted mean-variance trend</a:t>
            </a:r>
          </a:p>
          <a:p>
            <a:endParaRPr lang="en-GB" sz="2400" dirty="0"/>
          </a:p>
          <a:p>
            <a:r>
              <a:rPr lang="en-GB" sz="2400" dirty="0"/>
              <a:t>`</a:t>
            </a:r>
            <a:r>
              <a:rPr lang="en-GB" sz="2400" dirty="0">
                <a:latin typeface="+mj-lt"/>
              </a:rPr>
              <a:t>scran::: </a:t>
            </a:r>
            <a:r>
              <a:rPr lang="en-GB" sz="2400" dirty="0" err="1">
                <a:latin typeface="+mj-lt"/>
              </a:rPr>
              <a:t>getTopHGVs</a:t>
            </a:r>
            <a:r>
              <a:rPr lang="en-GB" sz="2400" dirty="0">
                <a:latin typeface="+mj-lt"/>
              </a:rPr>
              <a:t>()` </a:t>
            </a:r>
            <a:r>
              <a:rPr lang="en-GB" sz="2400" dirty="0"/>
              <a:t>uses </a:t>
            </a:r>
            <a:r>
              <a:rPr lang="en-GB" sz="2400" dirty="0" err="1"/>
              <a:t>modeeling</a:t>
            </a:r>
            <a:r>
              <a:rPr lang="en-GB" sz="2400" dirty="0"/>
              <a:t> statistics from `</a:t>
            </a:r>
            <a:r>
              <a:rPr lang="en-GB" sz="2400" dirty="0">
                <a:latin typeface="+mj-lt"/>
              </a:rPr>
              <a:t>scran::</a:t>
            </a:r>
            <a:r>
              <a:rPr lang="en-GB" sz="2400" dirty="0" err="1">
                <a:latin typeface="+mj-lt"/>
              </a:rPr>
              <a:t>modelGeneVar</a:t>
            </a:r>
            <a:r>
              <a:rPr lang="en-GB" sz="2400" dirty="0">
                <a:latin typeface="+mj-lt"/>
              </a:rPr>
              <a:t>()` </a:t>
            </a:r>
            <a:r>
              <a:rPr lang="en-GB" sz="2400" dirty="0"/>
              <a:t>to define a set of highly variable genes</a:t>
            </a:r>
          </a:p>
          <a:p>
            <a:endParaRPr lang="en-GB" dirty="0"/>
          </a:p>
        </p:txBody>
      </p:sp>
    </p:spTree>
    <p:extLst>
      <p:ext uri="{BB962C8B-B14F-4D97-AF65-F5344CB8AC3E}">
        <p14:creationId xmlns:p14="http://schemas.microsoft.com/office/powerpoint/2010/main" val="1142403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23A7A-CD20-7ACC-F566-0A54FB8F7264}"/>
              </a:ext>
            </a:extLst>
          </p:cNvPr>
          <p:cNvSpPr>
            <a:spLocks noGrp="1"/>
          </p:cNvSpPr>
          <p:nvPr>
            <p:ph type="title"/>
          </p:nvPr>
        </p:nvSpPr>
        <p:spPr>
          <a:xfrm>
            <a:off x="380487" y="-115166"/>
            <a:ext cx="10515600" cy="1325563"/>
          </a:xfrm>
        </p:spPr>
        <p:txBody>
          <a:bodyPr/>
          <a:lstStyle/>
          <a:p>
            <a:r>
              <a:rPr lang="en-GB" dirty="0"/>
              <a:t>Plotting features</a:t>
            </a:r>
          </a:p>
        </p:txBody>
      </p:sp>
      <p:pic>
        <p:nvPicPr>
          <p:cNvPr id="4" name="Content Placeholder 3">
            <a:extLst>
              <a:ext uri="{FF2B5EF4-FFF2-40B4-BE49-F238E27FC236}">
                <a16:creationId xmlns:a16="http://schemas.microsoft.com/office/drawing/2014/main" id="{F57EBD4F-D302-4EE0-6FB5-82E1CF841C01}"/>
              </a:ext>
            </a:extLst>
          </p:cNvPr>
          <p:cNvPicPr>
            <a:picLocks noGrp="1" noChangeAspect="1"/>
          </p:cNvPicPr>
          <p:nvPr>
            <p:ph idx="1"/>
          </p:nvPr>
        </p:nvPicPr>
        <p:blipFill>
          <a:blip r:embed="rId2"/>
          <a:stretch>
            <a:fillRect/>
          </a:stretch>
        </p:blipFill>
        <p:spPr>
          <a:xfrm>
            <a:off x="421538" y="1052945"/>
            <a:ext cx="8224210" cy="5225618"/>
          </a:xfrm>
          <a:prstGeom prst="rect">
            <a:avLst/>
          </a:prstGeom>
        </p:spPr>
      </p:pic>
    </p:spTree>
    <p:extLst>
      <p:ext uri="{BB962C8B-B14F-4D97-AF65-F5344CB8AC3E}">
        <p14:creationId xmlns:p14="http://schemas.microsoft.com/office/powerpoint/2010/main" val="270562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3B26C28-FF61-4BF6-CA5C-9F068FA49723}"/>
              </a:ext>
            </a:extLst>
          </p:cNvPr>
          <p:cNvSpPr>
            <a:spLocks noGrp="1"/>
          </p:cNvSpPr>
          <p:nvPr>
            <p:ph type="title"/>
          </p:nvPr>
        </p:nvSpPr>
        <p:spPr/>
        <p:txBody>
          <a:bodyPr/>
          <a:lstStyle/>
          <a:p>
            <a:r>
              <a:rPr lang="en-GB" dirty="0" err="1"/>
              <a:t>Preprocessing</a:t>
            </a:r>
            <a:r>
              <a:rPr lang="en-GB" dirty="0"/>
              <a:t> of single cell data</a:t>
            </a:r>
          </a:p>
        </p:txBody>
      </p:sp>
      <p:sp>
        <p:nvSpPr>
          <p:cNvPr id="9" name="Content Placeholder 8">
            <a:extLst>
              <a:ext uri="{FF2B5EF4-FFF2-40B4-BE49-F238E27FC236}">
                <a16:creationId xmlns:a16="http://schemas.microsoft.com/office/drawing/2014/main" id="{975B5465-A029-3154-0BA1-00CF96EFA895}"/>
              </a:ext>
            </a:extLst>
          </p:cNvPr>
          <p:cNvSpPr>
            <a:spLocks noGrp="1"/>
          </p:cNvSpPr>
          <p:nvPr>
            <p:ph idx="1"/>
          </p:nvPr>
        </p:nvSpPr>
        <p:spPr/>
        <p:txBody>
          <a:bodyPr/>
          <a:lstStyle/>
          <a:p>
            <a:pPr marL="514350" indent="-514350">
              <a:buAutoNum type="arabicPeriod"/>
            </a:pPr>
            <a:r>
              <a:rPr lang="en-GB" dirty="0"/>
              <a:t>QC</a:t>
            </a:r>
          </a:p>
          <a:p>
            <a:pPr marL="514350" indent="-514350">
              <a:buAutoNum type="arabicPeriod"/>
            </a:pPr>
            <a:r>
              <a:rPr lang="en-GB" dirty="0"/>
              <a:t>Normalise</a:t>
            </a:r>
          </a:p>
          <a:p>
            <a:pPr marL="514350" indent="-514350">
              <a:buAutoNum type="arabicPeriod"/>
            </a:pPr>
            <a:r>
              <a:rPr lang="en-GB" dirty="0"/>
              <a:t>Log-Transform</a:t>
            </a:r>
          </a:p>
          <a:p>
            <a:pPr marL="514350" indent="-514350">
              <a:buAutoNum type="arabicPeriod"/>
            </a:pPr>
            <a:r>
              <a:rPr lang="en-GB" dirty="0"/>
              <a:t>Scale</a:t>
            </a:r>
          </a:p>
          <a:p>
            <a:pPr marL="0" indent="0">
              <a:buNone/>
            </a:pPr>
            <a:endParaRPr lang="en-GB" dirty="0"/>
          </a:p>
        </p:txBody>
      </p:sp>
    </p:spTree>
    <p:extLst>
      <p:ext uri="{BB962C8B-B14F-4D97-AF65-F5344CB8AC3E}">
        <p14:creationId xmlns:p14="http://schemas.microsoft.com/office/powerpoint/2010/main" val="1105401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1DB44-803E-AD96-F2D2-DF4BC4BB0F51}"/>
              </a:ext>
            </a:extLst>
          </p:cNvPr>
          <p:cNvSpPr>
            <a:spLocks noGrp="1"/>
          </p:cNvSpPr>
          <p:nvPr>
            <p:ph type="title"/>
          </p:nvPr>
        </p:nvSpPr>
        <p:spPr/>
        <p:txBody>
          <a:bodyPr/>
          <a:lstStyle/>
          <a:p>
            <a:r>
              <a:rPr lang="en-GB" dirty="0"/>
              <a:t>Why normalise? </a:t>
            </a:r>
          </a:p>
        </p:txBody>
      </p:sp>
      <p:sp>
        <p:nvSpPr>
          <p:cNvPr id="3" name="Content Placeholder 2">
            <a:extLst>
              <a:ext uri="{FF2B5EF4-FFF2-40B4-BE49-F238E27FC236}">
                <a16:creationId xmlns:a16="http://schemas.microsoft.com/office/drawing/2014/main" id="{15D191E4-76E6-BB90-FBEC-0A4888B83205}"/>
              </a:ext>
            </a:extLst>
          </p:cNvPr>
          <p:cNvSpPr>
            <a:spLocks noGrp="1"/>
          </p:cNvSpPr>
          <p:nvPr>
            <p:ph idx="1"/>
          </p:nvPr>
        </p:nvSpPr>
        <p:spPr/>
        <p:txBody>
          <a:bodyPr/>
          <a:lstStyle/>
          <a:p>
            <a:r>
              <a:rPr lang="en-GB" dirty="0"/>
              <a:t>remove systematic differences in sequencing coverage</a:t>
            </a:r>
          </a:p>
          <a:p>
            <a:endParaRPr lang="en-GB" dirty="0"/>
          </a:p>
          <a:p>
            <a:endParaRPr lang="en-GB" dirty="0"/>
          </a:p>
          <a:p>
            <a:endParaRPr lang="en-GB" dirty="0"/>
          </a:p>
          <a:p>
            <a:pPr marL="0" indent="0">
              <a:buNone/>
            </a:pPr>
            <a:r>
              <a:rPr lang="en-GB" dirty="0"/>
              <a:t>Today we are going to cover size-factor normalisation and log-transformation,</a:t>
            </a:r>
          </a:p>
          <a:p>
            <a:endParaRPr lang="en-GB" dirty="0"/>
          </a:p>
        </p:txBody>
      </p:sp>
    </p:spTree>
    <p:extLst>
      <p:ext uri="{BB962C8B-B14F-4D97-AF65-F5344CB8AC3E}">
        <p14:creationId xmlns:p14="http://schemas.microsoft.com/office/powerpoint/2010/main" val="2990473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5ED30158-29E3-7D79-1B00-396F7F17C49A}"/>
              </a:ext>
            </a:extLst>
          </p:cNvPr>
          <p:cNvSpPr/>
          <p:nvPr/>
        </p:nvSpPr>
        <p:spPr>
          <a:xfrm>
            <a:off x="1134661" y="3331633"/>
            <a:ext cx="1253066" cy="11176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100 reads</a:t>
            </a:r>
          </a:p>
        </p:txBody>
      </p:sp>
      <p:sp>
        <p:nvSpPr>
          <p:cNvPr id="5" name="Oval 4">
            <a:extLst>
              <a:ext uri="{FF2B5EF4-FFF2-40B4-BE49-F238E27FC236}">
                <a16:creationId xmlns:a16="http://schemas.microsoft.com/office/drawing/2014/main" id="{A2E6E27B-FDB6-9D08-AEF3-7407642031DF}"/>
              </a:ext>
            </a:extLst>
          </p:cNvPr>
          <p:cNvSpPr/>
          <p:nvPr/>
        </p:nvSpPr>
        <p:spPr>
          <a:xfrm>
            <a:off x="1016127" y="1248833"/>
            <a:ext cx="1371600" cy="1295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5000 reads</a:t>
            </a:r>
          </a:p>
        </p:txBody>
      </p:sp>
      <p:sp>
        <p:nvSpPr>
          <p:cNvPr id="6" name="TextBox 5">
            <a:extLst>
              <a:ext uri="{FF2B5EF4-FFF2-40B4-BE49-F238E27FC236}">
                <a16:creationId xmlns:a16="http://schemas.microsoft.com/office/drawing/2014/main" id="{95908E9A-7B43-F6E9-A9A2-606435A9E002}"/>
              </a:ext>
            </a:extLst>
          </p:cNvPr>
          <p:cNvSpPr txBox="1"/>
          <p:nvPr/>
        </p:nvSpPr>
        <p:spPr>
          <a:xfrm>
            <a:off x="2480860" y="1296368"/>
            <a:ext cx="1542410" cy="1200329"/>
          </a:xfrm>
          <a:prstGeom prst="rect">
            <a:avLst/>
          </a:prstGeom>
          <a:noFill/>
        </p:spPr>
        <p:txBody>
          <a:bodyPr wrap="none" rtlCol="0">
            <a:spAutoFit/>
          </a:bodyPr>
          <a:lstStyle/>
          <a:p>
            <a:r>
              <a:rPr lang="en-GB" dirty="0"/>
              <a:t>Gene 1 – 3000</a:t>
            </a:r>
          </a:p>
          <a:p>
            <a:r>
              <a:rPr lang="en-GB" dirty="0"/>
              <a:t>Gene 2 – 1000</a:t>
            </a:r>
          </a:p>
          <a:p>
            <a:r>
              <a:rPr lang="en-GB" dirty="0"/>
              <a:t>Gene 3 – 500</a:t>
            </a:r>
          </a:p>
          <a:p>
            <a:r>
              <a:rPr lang="en-GB" dirty="0"/>
              <a:t>Gene 4 – 500</a:t>
            </a:r>
          </a:p>
        </p:txBody>
      </p:sp>
      <p:sp>
        <p:nvSpPr>
          <p:cNvPr id="7" name="TextBox 6">
            <a:extLst>
              <a:ext uri="{FF2B5EF4-FFF2-40B4-BE49-F238E27FC236}">
                <a16:creationId xmlns:a16="http://schemas.microsoft.com/office/drawing/2014/main" id="{6C5934CF-D610-FB76-F8FA-3D22DE7AD398}"/>
              </a:ext>
            </a:extLst>
          </p:cNvPr>
          <p:cNvSpPr txBox="1"/>
          <p:nvPr/>
        </p:nvSpPr>
        <p:spPr>
          <a:xfrm>
            <a:off x="2480860" y="3331633"/>
            <a:ext cx="1308371" cy="1200329"/>
          </a:xfrm>
          <a:prstGeom prst="rect">
            <a:avLst/>
          </a:prstGeom>
          <a:noFill/>
        </p:spPr>
        <p:txBody>
          <a:bodyPr wrap="none" rtlCol="0">
            <a:spAutoFit/>
          </a:bodyPr>
          <a:lstStyle/>
          <a:p>
            <a:r>
              <a:rPr lang="en-GB" dirty="0"/>
              <a:t>Gene 1 – 65</a:t>
            </a:r>
          </a:p>
          <a:p>
            <a:r>
              <a:rPr lang="en-GB" dirty="0"/>
              <a:t>Gene 2 – 15</a:t>
            </a:r>
          </a:p>
          <a:p>
            <a:r>
              <a:rPr lang="en-GB" dirty="0"/>
              <a:t>Gene 3 – 8</a:t>
            </a:r>
          </a:p>
          <a:p>
            <a:r>
              <a:rPr lang="en-GB" dirty="0"/>
              <a:t>Gene 4 - 12</a:t>
            </a:r>
          </a:p>
        </p:txBody>
      </p:sp>
      <p:sp>
        <p:nvSpPr>
          <p:cNvPr id="8" name="TextBox 7">
            <a:extLst>
              <a:ext uri="{FF2B5EF4-FFF2-40B4-BE49-F238E27FC236}">
                <a16:creationId xmlns:a16="http://schemas.microsoft.com/office/drawing/2014/main" id="{61AEC13C-EF8A-826B-16B8-E99842679642}"/>
              </a:ext>
            </a:extLst>
          </p:cNvPr>
          <p:cNvSpPr txBox="1"/>
          <p:nvPr/>
        </p:nvSpPr>
        <p:spPr>
          <a:xfrm>
            <a:off x="1193926" y="4644496"/>
            <a:ext cx="2573867" cy="646331"/>
          </a:xfrm>
          <a:prstGeom prst="rect">
            <a:avLst/>
          </a:prstGeom>
          <a:noFill/>
        </p:spPr>
        <p:txBody>
          <a:bodyPr wrap="square" rtlCol="0">
            <a:spAutoFit/>
          </a:bodyPr>
          <a:lstStyle/>
          <a:p>
            <a:r>
              <a:rPr lang="en-GB" dirty="0"/>
              <a:t>These cells would be very hard to compare</a:t>
            </a:r>
          </a:p>
        </p:txBody>
      </p:sp>
      <p:sp>
        <p:nvSpPr>
          <p:cNvPr id="9" name="TextBox 8">
            <a:extLst>
              <a:ext uri="{FF2B5EF4-FFF2-40B4-BE49-F238E27FC236}">
                <a16:creationId xmlns:a16="http://schemas.microsoft.com/office/drawing/2014/main" id="{D2F03B77-90C5-7BF6-23A4-6BE2A98D53C7}"/>
              </a:ext>
            </a:extLst>
          </p:cNvPr>
          <p:cNvSpPr txBox="1"/>
          <p:nvPr/>
        </p:nvSpPr>
        <p:spPr>
          <a:xfrm>
            <a:off x="8485464" y="1353339"/>
            <a:ext cx="1366080" cy="1200329"/>
          </a:xfrm>
          <a:prstGeom prst="rect">
            <a:avLst/>
          </a:prstGeom>
          <a:noFill/>
        </p:spPr>
        <p:txBody>
          <a:bodyPr wrap="none" rtlCol="0">
            <a:spAutoFit/>
          </a:bodyPr>
          <a:lstStyle/>
          <a:p>
            <a:r>
              <a:rPr lang="en-GB" dirty="0"/>
              <a:t>Gene 1 – 0.6</a:t>
            </a:r>
          </a:p>
          <a:p>
            <a:r>
              <a:rPr lang="en-GB" dirty="0"/>
              <a:t>Gene 2 – 0.2</a:t>
            </a:r>
          </a:p>
          <a:p>
            <a:r>
              <a:rPr lang="en-GB" dirty="0"/>
              <a:t>Gene 3 – 0.1</a:t>
            </a:r>
          </a:p>
          <a:p>
            <a:r>
              <a:rPr lang="en-GB" dirty="0"/>
              <a:t>Gene 4 – 0.1</a:t>
            </a:r>
          </a:p>
        </p:txBody>
      </p:sp>
      <p:sp>
        <p:nvSpPr>
          <p:cNvPr id="10" name="TextBox 9">
            <a:extLst>
              <a:ext uri="{FF2B5EF4-FFF2-40B4-BE49-F238E27FC236}">
                <a16:creationId xmlns:a16="http://schemas.microsoft.com/office/drawing/2014/main" id="{FFC5488A-4225-2AA5-C4DF-9A286FF645CD}"/>
              </a:ext>
            </a:extLst>
          </p:cNvPr>
          <p:cNvSpPr txBox="1"/>
          <p:nvPr/>
        </p:nvSpPr>
        <p:spPr>
          <a:xfrm>
            <a:off x="8485464" y="3331633"/>
            <a:ext cx="1483098" cy="1200329"/>
          </a:xfrm>
          <a:prstGeom prst="rect">
            <a:avLst/>
          </a:prstGeom>
          <a:noFill/>
        </p:spPr>
        <p:txBody>
          <a:bodyPr wrap="none" rtlCol="0">
            <a:spAutoFit/>
          </a:bodyPr>
          <a:lstStyle/>
          <a:p>
            <a:r>
              <a:rPr lang="en-GB" dirty="0"/>
              <a:t>Gene 1 – 0.65</a:t>
            </a:r>
          </a:p>
          <a:p>
            <a:r>
              <a:rPr lang="en-GB" dirty="0"/>
              <a:t>Gene 2 – 0.15</a:t>
            </a:r>
          </a:p>
          <a:p>
            <a:r>
              <a:rPr lang="en-GB" dirty="0"/>
              <a:t>Gene 3 – 0.8</a:t>
            </a:r>
          </a:p>
          <a:p>
            <a:r>
              <a:rPr lang="en-GB" dirty="0"/>
              <a:t>Gene 4 – 0.12</a:t>
            </a:r>
          </a:p>
        </p:txBody>
      </p:sp>
      <p:sp>
        <p:nvSpPr>
          <p:cNvPr id="11" name="Arrow: Right 10">
            <a:extLst>
              <a:ext uri="{FF2B5EF4-FFF2-40B4-BE49-F238E27FC236}">
                <a16:creationId xmlns:a16="http://schemas.microsoft.com/office/drawing/2014/main" id="{BD727C9E-9A45-A753-476B-DEE711F67CFE}"/>
              </a:ext>
            </a:extLst>
          </p:cNvPr>
          <p:cNvSpPr/>
          <p:nvPr/>
        </p:nvSpPr>
        <p:spPr>
          <a:xfrm>
            <a:off x="4350431" y="2553668"/>
            <a:ext cx="3652084" cy="469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1888C603-7A57-A81F-7DC5-3C2F7F143BA0}"/>
              </a:ext>
            </a:extLst>
          </p:cNvPr>
          <p:cNvSpPr txBox="1"/>
          <p:nvPr/>
        </p:nvSpPr>
        <p:spPr>
          <a:xfrm>
            <a:off x="4725894" y="1630337"/>
            <a:ext cx="2740211" cy="646331"/>
          </a:xfrm>
          <a:prstGeom prst="rect">
            <a:avLst/>
          </a:prstGeom>
          <a:noFill/>
        </p:spPr>
        <p:txBody>
          <a:bodyPr wrap="square" rtlCol="0">
            <a:spAutoFit/>
          </a:bodyPr>
          <a:lstStyle/>
          <a:p>
            <a:pPr algn="ctr"/>
            <a:r>
              <a:rPr lang="en-GB" dirty="0"/>
              <a:t>Divide by library size to convert to proportions</a:t>
            </a:r>
          </a:p>
        </p:txBody>
      </p:sp>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AE3EF68F-44D1-3083-7F22-F40C7D9671ED}"/>
                  </a:ext>
                </a:extLst>
              </p:cNvPr>
              <p:cNvSpPr txBox="1"/>
              <p:nvPr/>
            </p:nvSpPr>
            <p:spPr>
              <a:xfrm>
                <a:off x="3252065" y="2916168"/>
                <a:ext cx="5890042" cy="918265"/>
              </a:xfrm>
              <a:prstGeom prst="rect">
                <a:avLst/>
              </a:prstGeom>
              <a:noFill/>
            </p:spPr>
            <p:txBody>
              <a:bodyPr wrap="square" rtlCol="0">
                <a:spAutoFit/>
              </a:bodyPr>
              <a:lstStyle/>
              <a:p>
                <a:endParaRPr lang="en-GB" dirty="0"/>
              </a:p>
              <a:p>
                <a:pPr/>
                <a14:m>
                  <m:oMathPara xmlns:m="http://schemas.openxmlformats.org/officeDocument/2006/math">
                    <m:oMathParaPr>
                      <m:jc m:val="center"/>
                    </m:oMathParaPr>
                    <m:oMath xmlns:m="http://schemas.openxmlformats.org/officeDocument/2006/math">
                      <m:f>
                        <m:fPr>
                          <m:ctrlPr>
                            <a:rPr lang="en-GB" b="0" i="1" smtClean="0">
                              <a:latin typeface="Cambria Math" panose="02040503050406030204" pitchFamily="18" charset="0"/>
                            </a:rPr>
                          </m:ctrlPr>
                        </m:fPr>
                        <m:num>
                          <m:r>
                            <a:rPr lang="en-GB" b="0" i="1" smtClean="0">
                              <a:latin typeface="Cambria Math" panose="02040503050406030204" pitchFamily="18" charset="0"/>
                            </a:rPr>
                            <m:t>𝑔𝑒𝑛𝑒𝑐𝑜𝑢𝑛𝑡𝑠</m:t>
                          </m:r>
                        </m:num>
                        <m:den>
                          <m:r>
                            <a:rPr lang="en-GB" b="0" i="1" smtClean="0">
                              <a:latin typeface="Cambria Math" panose="02040503050406030204" pitchFamily="18" charset="0"/>
                            </a:rPr>
                            <m:t>𝑙𝑖𝑏𝑟𝑎𝑟𝑦</m:t>
                          </m:r>
                          <m:r>
                            <a:rPr lang="en-GB" b="0" i="1" smtClean="0">
                              <a:latin typeface="Cambria Math" panose="02040503050406030204" pitchFamily="18" charset="0"/>
                            </a:rPr>
                            <m:t> </m:t>
                          </m:r>
                          <m:r>
                            <a:rPr lang="en-GB" b="0" i="1" smtClean="0">
                              <a:latin typeface="Cambria Math" panose="02040503050406030204" pitchFamily="18" charset="0"/>
                            </a:rPr>
                            <m:t>𝑠𝑖𝑧𝑒𝑓𝑎𝑐𝑡𝑜𝑟</m:t>
                          </m:r>
                        </m:den>
                      </m:f>
                      <m:r>
                        <a:rPr lang="en-GB" b="0" i="1" smtClean="0">
                          <a:latin typeface="Cambria Math" panose="02040503050406030204" pitchFamily="18" charset="0"/>
                        </a:rPr>
                        <m:t>=</m:t>
                      </m:r>
                      <m:r>
                        <a:rPr lang="en-GB" b="0" i="1" smtClean="0">
                          <a:latin typeface="Cambria Math" panose="02040503050406030204" pitchFamily="18" charset="0"/>
                        </a:rPr>
                        <m:t>𝑛𝑜𝑟𝑚𝑎𝑙𝑖𝑠𝑒𝑑</m:t>
                      </m:r>
                      <m:r>
                        <a:rPr lang="en-GB" b="0" i="1" smtClean="0">
                          <a:latin typeface="Cambria Math" panose="02040503050406030204" pitchFamily="18" charset="0"/>
                        </a:rPr>
                        <m:t> </m:t>
                      </m:r>
                      <m:r>
                        <a:rPr lang="en-GB" b="0" i="1" smtClean="0">
                          <a:latin typeface="Cambria Math" panose="02040503050406030204" pitchFamily="18" charset="0"/>
                        </a:rPr>
                        <m:t>𝑐𝑜𝑢𝑛𝑡𝑠</m:t>
                      </m:r>
                    </m:oMath>
                  </m:oMathPara>
                </a14:m>
                <a:endParaRPr lang="en-GB" dirty="0"/>
              </a:p>
            </p:txBody>
          </p:sp>
        </mc:Choice>
        <mc:Fallback>
          <p:sp>
            <p:nvSpPr>
              <p:cNvPr id="13" name="TextBox 12">
                <a:extLst>
                  <a:ext uri="{FF2B5EF4-FFF2-40B4-BE49-F238E27FC236}">
                    <a16:creationId xmlns:a16="http://schemas.microsoft.com/office/drawing/2014/main" id="{AE3EF68F-44D1-3083-7F22-F40C7D9671ED}"/>
                  </a:ext>
                </a:extLst>
              </p:cNvPr>
              <p:cNvSpPr txBox="1">
                <a:spLocks noRot="1" noChangeAspect="1" noMove="1" noResize="1" noEditPoints="1" noAdjustHandles="1" noChangeArrowheads="1" noChangeShapeType="1" noTextEdit="1"/>
              </p:cNvSpPr>
              <p:nvPr/>
            </p:nvSpPr>
            <p:spPr>
              <a:xfrm>
                <a:off x="3252065" y="2916168"/>
                <a:ext cx="5890042" cy="918265"/>
              </a:xfrm>
              <a:prstGeom prst="rect">
                <a:avLst/>
              </a:prstGeom>
              <a:blipFill>
                <a:blip r:embed="rId2"/>
                <a:stretch>
                  <a:fillRect/>
                </a:stretch>
              </a:blipFill>
            </p:spPr>
            <p:txBody>
              <a:bodyPr/>
              <a:lstStyle/>
              <a:p>
                <a:r>
                  <a:rPr lang="en-GB">
                    <a:noFill/>
                  </a:rPr>
                  <a:t> </a:t>
                </a:r>
              </a:p>
            </p:txBody>
          </p:sp>
        </mc:Fallback>
      </mc:AlternateContent>
      <p:sp>
        <p:nvSpPr>
          <p:cNvPr id="14" name="TextBox 13">
            <a:extLst>
              <a:ext uri="{FF2B5EF4-FFF2-40B4-BE49-F238E27FC236}">
                <a16:creationId xmlns:a16="http://schemas.microsoft.com/office/drawing/2014/main" id="{AB651ABC-F898-5B1C-D5AC-029DE90EB237}"/>
              </a:ext>
            </a:extLst>
          </p:cNvPr>
          <p:cNvSpPr txBox="1"/>
          <p:nvPr/>
        </p:nvSpPr>
        <p:spPr>
          <a:xfrm>
            <a:off x="7940079" y="4637242"/>
            <a:ext cx="2573867" cy="646331"/>
          </a:xfrm>
          <a:prstGeom prst="rect">
            <a:avLst/>
          </a:prstGeom>
          <a:noFill/>
        </p:spPr>
        <p:txBody>
          <a:bodyPr wrap="square" rtlCol="0">
            <a:spAutoFit/>
          </a:bodyPr>
          <a:lstStyle/>
          <a:p>
            <a:r>
              <a:rPr lang="en-GB" dirty="0"/>
              <a:t>These values are comparable</a:t>
            </a:r>
          </a:p>
        </p:txBody>
      </p:sp>
      <p:sp>
        <p:nvSpPr>
          <p:cNvPr id="15" name="Title 14">
            <a:extLst>
              <a:ext uri="{FF2B5EF4-FFF2-40B4-BE49-F238E27FC236}">
                <a16:creationId xmlns:a16="http://schemas.microsoft.com/office/drawing/2014/main" id="{CD825467-BB69-ACD6-9488-F965B5A4884E}"/>
              </a:ext>
            </a:extLst>
          </p:cNvPr>
          <p:cNvSpPr>
            <a:spLocks noGrp="1"/>
          </p:cNvSpPr>
          <p:nvPr>
            <p:ph type="title"/>
          </p:nvPr>
        </p:nvSpPr>
        <p:spPr>
          <a:xfrm>
            <a:off x="838200" y="-28491"/>
            <a:ext cx="10515600" cy="1325563"/>
          </a:xfrm>
        </p:spPr>
        <p:txBody>
          <a:bodyPr>
            <a:normAutofit/>
          </a:bodyPr>
          <a:lstStyle/>
          <a:p>
            <a:r>
              <a:rPr lang="en-GB" sz="3200" dirty="0"/>
              <a:t>Normalising by </a:t>
            </a:r>
            <a:r>
              <a:rPr lang="en-GB" sz="3200" b="1" dirty="0"/>
              <a:t>proportions</a:t>
            </a:r>
          </a:p>
        </p:txBody>
      </p:sp>
      <p:sp>
        <p:nvSpPr>
          <p:cNvPr id="16" name="TextBox 15">
            <a:extLst>
              <a:ext uri="{FF2B5EF4-FFF2-40B4-BE49-F238E27FC236}">
                <a16:creationId xmlns:a16="http://schemas.microsoft.com/office/drawing/2014/main" id="{751BD4AE-2C9D-A6BC-BF9A-BC033FFBB684}"/>
              </a:ext>
            </a:extLst>
          </p:cNvPr>
          <p:cNvSpPr txBox="1"/>
          <p:nvPr/>
        </p:nvSpPr>
        <p:spPr>
          <a:xfrm>
            <a:off x="4233333" y="5842000"/>
            <a:ext cx="5702971" cy="369332"/>
          </a:xfrm>
          <a:prstGeom prst="rect">
            <a:avLst/>
          </a:prstGeom>
          <a:noFill/>
        </p:spPr>
        <p:txBody>
          <a:bodyPr wrap="none" rtlCol="0">
            <a:spAutoFit/>
          </a:bodyPr>
          <a:lstStyle/>
          <a:p>
            <a:r>
              <a:rPr lang="en-GB" dirty="0"/>
              <a:t>Why might proportions not work for sequencing data sets?</a:t>
            </a:r>
          </a:p>
        </p:txBody>
      </p:sp>
    </p:spTree>
    <p:extLst>
      <p:ext uri="{BB962C8B-B14F-4D97-AF65-F5344CB8AC3E}">
        <p14:creationId xmlns:p14="http://schemas.microsoft.com/office/powerpoint/2010/main" val="698250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94CDE016-4B89-BB10-D9FD-1F157386B066}"/>
              </a:ext>
            </a:extLst>
          </p:cNvPr>
          <p:cNvSpPr/>
          <p:nvPr/>
        </p:nvSpPr>
        <p:spPr>
          <a:xfrm>
            <a:off x="1049995" y="3983567"/>
            <a:ext cx="1253066" cy="11176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12000 reads</a:t>
            </a:r>
          </a:p>
        </p:txBody>
      </p:sp>
      <p:sp>
        <p:nvSpPr>
          <p:cNvPr id="4" name="Oval 3">
            <a:extLst>
              <a:ext uri="{FF2B5EF4-FFF2-40B4-BE49-F238E27FC236}">
                <a16:creationId xmlns:a16="http://schemas.microsoft.com/office/drawing/2014/main" id="{6F2E0BDE-9900-EE9B-C446-8C103DC5F1AD}"/>
              </a:ext>
            </a:extLst>
          </p:cNvPr>
          <p:cNvSpPr/>
          <p:nvPr/>
        </p:nvSpPr>
        <p:spPr>
          <a:xfrm>
            <a:off x="931461" y="2226733"/>
            <a:ext cx="1371600" cy="1295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5000 reads</a:t>
            </a:r>
          </a:p>
        </p:txBody>
      </p:sp>
      <p:sp>
        <p:nvSpPr>
          <p:cNvPr id="5" name="TextBox 4">
            <a:extLst>
              <a:ext uri="{FF2B5EF4-FFF2-40B4-BE49-F238E27FC236}">
                <a16:creationId xmlns:a16="http://schemas.microsoft.com/office/drawing/2014/main" id="{794E5CA6-A25E-604D-8C7A-FB2CD7C0DF1D}"/>
              </a:ext>
            </a:extLst>
          </p:cNvPr>
          <p:cNvSpPr txBox="1"/>
          <p:nvPr/>
        </p:nvSpPr>
        <p:spPr>
          <a:xfrm>
            <a:off x="2396194" y="2274268"/>
            <a:ext cx="1542410" cy="1200329"/>
          </a:xfrm>
          <a:prstGeom prst="rect">
            <a:avLst/>
          </a:prstGeom>
          <a:noFill/>
        </p:spPr>
        <p:txBody>
          <a:bodyPr wrap="none" rtlCol="0">
            <a:spAutoFit/>
          </a:bodyPr>
          <a:lstStyle/>
          <a:p>
            <a:r>
              <a:rPr lang="en-GB" dirty="0"/>
              <a:t>Gene 1 – 3000</a:t>
            </a:r>
          </a:p>
          <a:p>
            <a:r>
              <a:rPr lang="en-GB" dirty="0"/>
              <a:t>Gene 2 – 1000</a:t>
            </a:r>
          </a:p>
          <a:p>
            <a:r>
              <a:rPr lang="en-GB" dirty="0"/>
              <a:t>Gene 3 – 500</a:t>
            </a:r>
          </a:p>
          <a:p>
            <a:r>
              <a:rPr lang="en-GB" dirty="0"/>
              <a:t>Gene 4 – 500</a:t>
            </a:r>
          </a:p>
        </p:txBody>
      </p:sp>
      <p:sp>
        <p:nvSpPr>
          <p:cNvPr id="6" name="TextBox 5">
            <a:extLst>
              <a:ext uri="{FF2B5EF4-FFF2-40B4-BE49-F238E27FC236}">
                <a16:creationId xmlns:a16="http://schemas.microsoft.com/office/drawing/2014/main" id="{9D814EC9-936F-B6AC-F03D-E64926762081}"/>
              </a:ext>
            </a:extLst>
          </p:cNvPr>
          <p:cNvSpPr txBox="1"/>
          <p:nvPr/>
        </p:nvSpPr>
        <p:spPr>
          <a:xfrm>
            <a:off x="2396194" y="3983567"/>
            <a:ext cx="1595309" cy="1200329"/>
          </a:xfrm>
          <a:prstGeom prst="rect">
            <a:avLst/>
          </a:prstGeom>
          <a:noFill/>
        </p:spPr>
        <p:txBody>
          <a:bodyPr wrap="none" rtlCol="0">
            <a:spAutoFit/>
          </a:bodyPr>
          <a:lstStyle/>
          <a:p>
            <a:r>
              <a:rPr lang="en-GB" dirty="0"/>
              <a:t>Gene 1 – 7800</a:t>
            </a:r>
          </a:p>
          <a:p>
            <a:r>
              <a:rPr lang="en-GB" dirty="0"/>
              <a:t>Gene 2 – 1800</a:t>
            </a:r>
          </a:p>
          <a:p>
            <a:r>
              <a:rPr lang="en-GB" dirty="0"/>
              <a:t>Gene 3 –  960</a:t>
            </a:r>
          </a:p>
          <a:p>
            <a:r>
              <a:rPr lang="en-GB" dirty="0"/>
              <a:t>Gene 4 - 1440</a:t>
            </a:r>
          </a:p>
        </p:txBody>
      </p:sp>
      <p:sp>
        <p:nvSpPr>
          <p:cNvPr id="8" name="TextBox 7">
            <a:extLst>
              <a:ext uri="{FF2B5EF4-FFF2-40B4-BE49-F238E27FC236}">
                <a16:creationId xmlns:a16="http://schemas.microsoft.com/office/drawing/2014/main" id="{9558F2F0-E1A8-F2F7-A272-EB705BE078FB}"/>
              </a:ext>
            </a:extLst>
          </p:cNvPr>
          <p:cNvSpPr txBox="1"/>
          <p:nvPr/>
        </p:nvSpPr>
        <p:spPr>
          <a:xfrm>
            <a:off x="8400798" y="2274268"/>
            <a:ext cx="1542410" cy="1200329"/>
          </a:xfrm>
          <a:prstGeom prst="rect">
            <a:avLst/>
          </a:prstGeom>
          <a:noFill/>
        </p:spPr>
        <p:txBody>
          <a:bodyPr wrap="none" rtlCol="0">
            <a:spAutoFit/>
          </a:bodyPr>
          <a:lstStyle/>
          <a:p>
            <a:r>
              <a:rPr lang="en-GB" dirty="0"/>
              <a:t>Gene 1 – 6000</a:t>
            </a:r>
          </a:p>
          <a:p>
            <a:r>
              <a:rPr lang="en-GB" dirty="0"/>
              <a:t>Gene 2 – 2000</a:t>
            </a:r>
          </a:p>
          <a:p>
            <a:r>
              <a:rPr lang="en-GB" dirty="0"/>
              <a:t>Gene 3 – 1000</a:t>
            </a:r>
          </a:p>
          <a:p>
            <a:r>
              <a:rPr lang="en-GB" dirty="0"/>
              <a:t>Gene 4 – 1000</a:t>
            </a:r>
          </a:p>
        </p:txBody>
      </p:sp>
      <p:sp>
        <p:nvSpPr>
          <p:cNvPr id="9" name="TextBox 8">
            <a:extLst>
              <a:ext uri="{FF2B5EF4-FFF2-40B4-BE49-F238E27FC236}">
                <a16:creationId xmlns:a16="http://schemas.microsoft.com/office/drawing/2014/main" id="{9612195B-1105-0E86-0E59-5D7D1D8942BE}"/>
              </a:ext>
            </a:extLst>
          </p:cNvPr>
          <p:cNvSpPr txBox="1"/>
          <p:nvPr/>
        </p:nvSpPr>
        <p:spPr>
          <a:xfrm>
            <a:off x="8400798" y="3983567"/>
            <a:ext cx="1717137" cy="1200329"/>
          </a:xfrm>
          <a:prstGeom prst="rect">
            <a:avLst/>
          </a:prstGeom>
          <a:noFill/>
        </p:spPr>
        <p:txBody>
          <a:bodyPr wrap="none" rtlCol="0">
            <a:spAutoFit/>
          </a:bodyPr>
          <a:lstStyle/>
          <a:p>
            <a:r>
              <a:rPr lang="en-GB" dirty="0"/>
              <a:t>Gene 1 – 6474</a:t>
            </a:r>
          </a:p>
          <a:p>
            <a:r>
              <a:rPr lang="en-GB" dirty="0"/>
              <a:t>Gene 2 – 1494</a:t>
            </a:r>
          </a:p>
          <a:p>
            <a:r>
              <a:rPr lang="en-GB" dirty="0"/>
              <a:t>Gene 3 – 796.8</a:t>
            </a:r>
          </a:p>
          <a:p>
            <a:r>
              <a:rPr lang="en-GB" dirty="0"/>
              <a:t>Gene 4 – 1195.2</a:t>
            </a:r>
          </a:p>
        </p:txBody>
      </p:sp>
      <p:sp>
        <p:nvSpPr>
          <p:cNvPr id="10" name="Arrow: Right 9">
            <a:extLst>
              <a:ext uri="{FF2B5EF4-FFF2-40B4-BE49-F238E27FC236}">
                <a16:creationId xmlns:a16="http://schemas.microsoft.com/office/drawing/2014/main" id="{C8E4031F-C7FD-F6AE-27EC-BDB7BAEFF22C}"/>
              </a:ext>
            </a:extLst>
          </p:cNvPr>
          <p:cNvSpPr/>
          <p:nvPr/>
        </p:nvSpPr>
        <p:spPr>
          <a:xfrm>
            <a:off x="4258403" y="3517724"/>
            <a:ext cx="3652084" cy="469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5A9AC494-5038-1569-115B-B9E172A9F568}"/>
                  </a:ext>
                </a:extLst>
              </p:cNvPr>
              <p:cNvSpPr txBox="1"/>
              <p:nvPr/>
            </p:nvSpPr>
            <p:spPr>
              <a:xfrm>
                <a:off x="4265765" y="1265325"/>
                <a:ext cx="3652084" cy="916982"/>
              </a:xfrm>
              <a:prstGeom prst="rect">
                <a:avLst/>
              </a:prstGeom>
              <a:noFill/>
            </p:spPr>
            <p:txBody>
              <a:bodyPr wrap="square" rtlCol="0">
                <a:spAutoFit/>
              </a:bodyPr>
              <a:lstStyle/>
              <a:p>
                <a:endParaRPr lang="en-GB" dirty="0"/>
              </a:p>
              <a:p>
                <a:pPr/>
                <a14:m>
                  <m:oMathPara xmlns:m="http://schemas.openxmlformats.org/officeDocument/2006/math">
                    <m:oMathParaPr>
                      <m:jc m:val="center"/>
                    </m:oMathParaPr>
                    <m:oMath xmlns:m="http://schemas.openxmlformats.org/officeDocument/2006/math">
                      <m:r>
                        <a:rPr lang="en-GB" b="0" i="1" smtClean="0">
                          <a:latin typeface="Cambria Math" panose="02040503050406030204" pitchFamily="18" charset="0"/>
                        </a:rPr>
                        <m:t>𝑔𝑒𝑛𝑒𝑐𝑜𝑢𝑛𝑡𝑠</m:t>
                      </m:r>
                      <m:r>
                        <a:rPr lang="en-GB" b="0" i="1" smtClean="0">
                          <a:latin typeface="Cambria Math" panose="02040503050406030204" pitchFamily="18" charset="0"/>
                        </a:rPr>
                        <m:t> ∗</m:t>
                      </m:r>
                      <m:r>
                        <a:rPr lang="en-GB" b="0" i="1" smtClean="0">
                          <a:latin typeface="Cambria Math" panose="02040503050406030204" pitchFamily="18" charset="0"/>
                        </a:rPr>
                        <m:t>𝑙𝑖𝑏𝑟𝑎𝑟𝑦</m:t>
                      </m:r>
                      <m:r>
                        <a:rPr lang="en-GB" b="0" i="1" smtClean="0">
                          <a:latin typeface="Cambria Math" panose="02040503050406030204" pitchFamily="18" charset="0"/>
                        </a:rPr>
                        <m:t> </m:t>
                      </m:r>
                      <m:r>
                        <a:rPr lang="en-GB" b="0" i="1" smtClean="0">
                          <a:latin typeface="Cambria Math" panose="02040503050406030204" pitchFamily="18" charset="0"/>
                        </a:rPr>
                        <m:t>𝑠𝑖𝑧𝑒𝑓𝑎𝑐𝑡𝑜𝑟</m:t>
                      </m:r>
                      <m:r>
                        <a:rPr lang="en-GB" b="0" i="1" smtClean="0">
                          <a:latin typeface="Cambria Math" panose="02040503050406030204" pitchFamily="18" charset="0"/>
                        </a:rPr>
                        <m:t>=</m:t>
                      </m:r>
                      <m:r>
                        <a:rPr lang="en-GB" b="0" i="1" smtClean="0">
                          <a:latin typeface="Cambria Math" panose="02040503050406030204" pitchFamily="18" charset="0"/>
                        </a:rPr>
                        <m:t>𝑛𝑜𝑟𝑚𝑎𝑙𝑖𝑠𝑒𝑑</m:t>
                      </m:r>
                      <m:r>
                        <a:rPr lang="en-GB" b="0" i="1" smtClean="0">
                          <a:latin typeface="Cambria Math" panose="02040503050406030204" pitchFamily="18" charset="0"/>
                        </a:rPr>
                        <m:t> </m:t>
                      </m:r>
                      <m:r>
                        <a:rPr lang="en-GB" b="0" i="1" smtClean="0">
                          <a:latin typeface="Cambria Math" panose="02040503050406030204" pitchFamily="18" charset="0"/>
                        </a:rPr>
                        <m:t>𝑐𝑜𝑢𝑛𝑡𝑠</m:t>
                      </m:r>
                    </m:oMath>
                  </m:oMathPara>
                </a14:m>
                <a:endParaRPr lang="en-GB" dirty="0"/>
              </a:p>
            </p:txBody>
          </p:sp>
        </mc:Choice>
        <mc:Fallback>
          <p:sp>
            <p:nvSpPr>
              <p:cNvPr id="12" name="TextBox 11">
                <a:extLst>
                  <a:ext uri="{FF2B5EF4-FFF2-40B4-BE49-F238E27FC236}">
                    <a16:creationId xmlns:a16="http://schemas.microsoft.com/office/drawing/2014/main" id="{5A9AC494-5038-1569-115B-B9E172A9F568}"/>
                  </a:ext>
                </a:extLst>
              </p:cNvPr>
              <p:cNvSpPr txBox="1">
                <a:spLocks noRot="1" noChangeAspect="1" noMove="1" noResize="1" noEditPoints="1" noAdjustHandles="1" noChangeArrowheads="1" noChangeShapeType="1" noTextEdit="1"/>
              </p:cNvSpPr>
              <p:nvPr/>
            </p:nvSpPr>
            <p:spPr>
              <a:xfrm>
                <a:off x="4265765" y="1265325"/>
                <a:ext cx="3652084" cy="916982"/>
              </a:xfrm>
              <a:prstGeom prst="rect">
                <a:avLst/>
              </a:prstGeom>
              <a:blipFill>
                <a:blip r:embed="rId2"/>
                <a:stretch>
                  <a:fillRect/>
                </a:stretch>
              </a:blipFill>
            </p:spPr>
            <p:txBody>
              <a:bodyPr/>
              <a:lstStyle/>
              <a:p>
                <a:r>
                  <a:rPr lang="en-GB">
                    <a:noFill/>
                  </a:rPr>
                  <a:t> </a:t>
                </a:r>
              </a:p>
            </p:txBody>
          </p:sp>
        </mc:Fallback>
      </mc:AlternateContent>
      <p:sp>
        <p:nvSpPr>
          <p:cNvPr id="15" name="Title 14">
            <a:extLst>
              <a:ext uri="{FF2B5EF4-FFF2-40B4-BE49-F238E27FC236}">
                <a16:creationId xmlns:a16="http://schemas.microsoft.com/office/drawing/2014/main" id="{5915A153-F275-B6DF-B55B-158D23F32D26}"/>
              </a:ext>
            </a:extLst>
          </p:cNvPr>
          <p:cNvSpPr>
            <a:spLocks noGrp="1"/>
          </p:cNvSpPr>
          <p:nvPr>
            <p:ph type="title"/>
          </p:nvPr>
        </p:nvSpPr>
        <p:spPr>
          <a:xfrm>
            <a:off x="838200" y="-28491"/>
            <a:ext cx="10515600" cy="1325563"/>
          </a:xfrm>
        </p:spPr>
        <p:txBody>
          <a:bodyPr>
            <a:normAutofit/>
          </a:bodyPr>
          <a:lstStyle/>
          <a:p>
            <a:r>
              <a:rPr lang="en-GB" sz="3200" dirty="0"/>
              <a:t>Normalising by </a:t>
            </a:r>
            <a:r>
              <a:rPr lang="en-GB" sz="3200" b="1" dirty="0"/>
              <a:t>scale factors</a:t>
            </a:r>
          </a:p>
        </p:txBody>
      </p:sp>
      <p:sp>
        <p:nvSpPr>
          <p:cNvPr id="16" name="TextBox 15">
            <a:extLst>
              <a:ext uri="{FF2B5EF4-FFF2-40B4-BE49-F238E27FC236}">
                <a16:creationId xmlns:a16="http://schemas.microsoft.com/office/drawing/2014/main" id="{FF72E2CE-E944-2AC2-6560-47B0734D8C04}"/>
              </a:ext>
            </a:extLst>
          </p:cNvPr>
          <p:cNvSpPr txBox="1"/>
          <p:nvPr/>
        </p:nvSpPr>
        <p:spPr>
          <a:xfrm>
            <a:off x="2218267" y="1049867"/>
            <a:ext cx="6577057" cy="369332"/>
          </a:xfrm>
          <a:prstGeom prst="rect">
            <a:avLst/>
          </a:prstGeom>
          <a:noFill/>
        </p:spPr>
        <p:txBody>
          <a:bodyPr wrap="none" rtlCol="0">
            <a:spAutoFit/>
          </a:bodyPr>
          <a:lstStyle/>
          <a:p>
            <a:r>
              <a:rPr lang="en-GB" dirty="0"/>
              <a:t>Goal is to make all cells have the same equivalent counts e.g.  10000</a:t>
            </a:r>
          </a:p>
        </p:txBody>
      </p:sp>
      <p:sp>
        <p:nvSpPr>
          <p:cNvPr id="17" name="TextBox 16">
            <a:extLst>
              <a:ext uri="{FF2B5EF4-FFF2-40B4-BE49-F238E27FC236}">
                <a16:creationId xmlns:a16="http://schemas.microsoft.com/office/drawing/2014/main" id="{C656355F-8397-4295-0714-713BDC4B6519}"/>
              </a:ext>
            </a:extLst>
          </p:cNvPr>
          <p:cNvSpPr txBox="1"/>
          <p:nvPr/>
        </p:nvSpPr>
        <p:spPr>
          <a:xfrm>
            <a:off x="5105400" y="2713015"/>
            <a:ext cx="1487202" cy="369332"/>
          </a:xfrm>
          <a:prstGeom prst="rect">
            <a:avLst/>
          </a:prstGeom>
          <a:noFill/>
        </p:spPr>
        <p:txBody>
          <a:bodyPr wrap="none" rtlCol="0">
            <a:spAutoFit/>
          </a:bodyPr>
          <a:lstStyle/>
          <a:p>
            <a:r>
              <a:rPr lang="en-GB" dirty="0"/>
              <a:t>Size factor = 2</a:t>
            </a:r>
          </a:p>
        </p:txBody>
      </p:sp>
      <p:sp>
        <p:nvSpPr>
          <p:cNvPr id="18" name="TextBox 17">
            <a:extLst>
              <a:ext uri="{FF2B5EF4-FFF2-40B4-BE49-F238E27FC236}">
                <a16:creationId xmlns:a16="http://schemas.microsoft.com/office/drawing/2014/main" id="{CD6E7908-FED5-D75B-F1A2-11C2186CD934}"/>
              </a:ext>
            </a:extLst>
          </p:cNvPr>
          <p:cNvSpPr txBox="1"/>
          <p:nvPr/>
        </p:nvSpPr>
        <p:spPr>
          <a:xfrm>
            <a:off x="5105400" y="4214399"/>
            <a:ext cx="1778949" cy="369332"/>
          </a:xfrm>
          <a:prstGeom prst="rect">
            <a:avLst/>
          </a:prstGeom>
          <a:noFill/>
        </p:spPr>
        <p:txBody>
          <a:bodyPr wrap="none" rtlCol="0">
            <a:spAutoFit/>
          </a:bodyPr>
          <a:lstStyle/>
          <a:p>
            <a:r>
              <a:rPr lang="en-GB" dirty="0"/>
              <a:t>Size factor = 0.83</a:t>
            </a:r>
          </a:p>
        </p:txBody>
      </p:sp>
    </p:spTree>
    <p:extLst>
      <p:ext uri="{BB962C8B-B14F-4D97-AF65-F5344CB8AC3E}">
        <p14:creationId xmlns:p14="http://schemas.microsoft.com/office/powerpoint/2010/main" val="1090508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99756-6B0D-FB46-EA58-FCFFC5F98526}"/>
              </a:ext>
            </a:extLst>
          </p:cNvPr>
          <p:cNvSpPr>
            <a:spLocks noGrp="1"/>
          </p:cNvSpPr>
          <p:nvPr>
            <p:ph type="title"/>
          </p:nvPr>
        </p:nvSpPr>
        <p:spPr/>
        <p:txBody>
          <a:bodyPr/>
          <a:lstStyle/>
          <a:p>
            <a:r>
              <a:rPr lang="en-GB" dirty="0"/>
              <a:t>What is the appropriate library size to aim for?</a:t>
            </a:r>
          </a:p>
        </p:txBody>
      </p:sp>
      <p:sp>
        <p:nvSpPr>
          <p:cNvPr id="3" name="Content Placeholder 2">
            <a:extLst>
              <a:ext uri="{FF2B5EF4-FFF2-40B4-BE49-F238E27FC236}">
                <a16:creationId xmlns:a16="http://schemas.microsoft.com/office/drawing/2014/main" id="{1E3F92C3-3DF9-BF4C-F898-484B5E39CB69}"/>
              </a:ext>
            </a:extLst>
          </p:cNvPr>
          <p:cNvSpPr>
            <a:spLocks noGrp="1"/>
          </p:cNvSpPr>
          <p:nvPr>
            <p:ph idx="1"/>
          </p:nvPr>
        </p:nvSpPr>
        <p:spPr/>
        <p:txBody>
          <a:bodyPr/>
          <a:lstStyle/>
          <a:p>
            <a:r>
              <a:rPr lang="en-GB" dirty="0"/>
              <a:t>Some methods just choose a number in the right range (e.g. 10000) counts</a:t>
            </a:r>
          </a:p>
          <a:p>
            <a:r>
              <a:rPr lang="en-GB" dirty="0"/>
              <a:t>But if your dataset has very high or low coverage this might not be the best choice</a:t>
            </a:r>
          </a:p>
        </p:txBody>
      </p:sp>
    </p:spTree>
    <p:extLst>
      <p:ext uri="{BB962C8B-B14F-4D97-AF65-F5344CB8AC3E}">
        <p14:creationId xmlns:p14="http://schemas.microsoft.com/office/powerpoint/2010/main" val="329889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45E0C-27AA-4090-F8E1-C9A3DAAB735E}"/>
              </a:ext>
            </a:extLst>
          </p:cNvPr>
          <p:cNvSpPr>
            <a:spLocks noGrp="1"/>
          </p:cNvSpPr>
          <p:nvPr>
            <p:ph type="title"/>
          </p:nvPr>
        </p:nvSpPr>
        <p:spPr/>
        <p:txBody>
          <a:bodyPr/>
          <a:lstStyle/>
          <a:p>
            <a:r>
              <a:rPr lang="en-GB" dirty="0"/>
              <a:t>Range of size factors</a:t>
            </a:r>
          </a:p>
        </p:txBody>
      </p:sp>
      <p:pic>
        <p:nvPicPr>
          <p:cNvPr id="8" name="Content Placeholder 7">
            <a:extLst>
              <a:ext uri="{FF2B5EF4-FFF2-40B4-BE49-F238E27FC236}">
                <a16:creationId xmlns:a16="http://schemas.microsoft.com/office/drawing/2014/main" id="{EEB87C72-E1EA-B819-49CD-2E9A0C14CD1E}"/>
              </a:ext>
            </a:extLst>
          </p:cNvPr>
          <p:cNvPicPr>
            <a:picLocks noGrp="1" noChangeAspect="1"/>
          </p:cNvPicPr>
          <p:nvPr>
            <p:ph sz="half" idx="2"/>
          </p:nvPr>
        </p:nvPicPr>
        <p:blipFill>
          <a:blip r:embed="rId2"/>
          <a:stretch>
            <a:fillRect/>
          </a:stretch>
        </p:blipFill>
        <p:spPr>
          <a:xfrm>
            <a:off x="6172200" y="2402400"/>
            <a:ext cx="5181600" cy="3197787"/>
          </a:xfrm>
          <a:prstGeom prst="rect">
            <a:avLst/>
          </a:prstGeom>
        </p:spPr>
      </p:pic>
      <p:sp>
        <p:nvSpPr>
          <p:cNvPr id="7" name="Content Placeholder 6">
            <a:extLst>
              <a:ext uri="{FF2B5EF4-FFF2-40B4-BE49-F238E27FC236}">
                <a16:creationId xmlns:a16="http://schemas.microsoft.com/office/drawing/2014/main" id="{590B0289-440E-171A-B020-2798E7A436A0}"/>
              </a:ext>
            </a:extLst>
          </p:cNvPr>
          <p:cNvSpPr>
            <a:spLocks noGrp="1"/>
          </p:cNvSpPr>
          <p:nvPr>
            <p:ph sz="half" idx="1"/>
          </p:nvPr>
        </p:nvSpPr>
        <p:spPr/>
        <p:txBody>
          <a:bodyPr/>
          <a:lstStyle/>
          <a:p>
            <a:r>
              <a:rPr lang="en-GB" dirty="0"/>
              <a:t>The “</a:t>
            </a:r>
            <a:r>
              <a:rPr lang="en-GB" dirty="0" err="1"/>
              <a:t>scater</a:t>
            </a:r>
            <a:r>
              <a:rPr lang="en-GB" dirty="0"/>
              <a:t>” packages calculates the best library size as:</a:t>
            </a:r>
          </a:p>
          <a:p>
            <a:pPr lvl="1"/>
            <a:r>
              <a:rPr lang="en-GB" dirty="0"/>
              <a:t>The “library size factor” for each cell is directly proportional to its library size where the proportionality constant is defined such that the mean size factor across all cells is equal to 1.</a:t>
            </a:r>
          </a:p>
          <a:p>
            <a:pPr lvl="1"/>
            <a:endParaRPr lang="en-GB" dirty="0"/>
          </a:p>
          <a:p>
            <a:r>
              <a:rPr lang="en-GB" dirty="0"/>
              <a:t>What is the normalised library size in our dataset?</a:t>
            </a:r>
          </a:p>
        </p:txBody>
      </p:sp>
    </p:spTree>
    <p:extLst>
      <p:ext uri="{BB962C8B-B14F-4D97-AF65-F5344CB8AC3E}">
        <p14:creationId xmlns:p14="http://schemas.microsoft.com/office/powerpoint/2010/main" val="1326298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29181-A076-08C1-4780-B4F085BCA140}"/>
              </a:ext>
            </a:extLst>
          </p:cNvPr>
          <p:cNvSpPr>
            <a:spLocks noGrp="1"/>
          </p:cNvSpPr>
          <p:nvPr>
            <p:ph type="title"/>
          </p:nvPr>
        </p:nvSpPr>
        <p:spPr/>
        <p:txBody>
          <a:bodyPr/>
          <a:lstStyle/>
          <a:p>
            <a:r>
              <a:rPr lang="en-GB" dirty="0"/>
              <a:t>Why log-transform?</a:t>
            </a:r>
          </a:p>
        </p:txBody>
      </p:sp>
      <p:sp>
        <p:nvSpPr>
          <p:cNvPr id="4" name="TextBox 3">
            <a:extLst>
              <a:ext uri="{FF2B5EF4-FFF2-40B4-BE49-F238E27FC236}">
                <a16:creationId xmlns:a16="http://schemas.microsoft.com/office/drawing/2014/main" id="{E640683F-A03C-381A-64D8-CB1F8385021F}"/>
              </a:ext>
            </a:extLst>
          </p:cNvPr>
          <p:cNvSpPr txBox="1"/>
          <p:nvPr/>
        </p:nvSpPr>
        <p:spPr>
          <a:xfrm>
            <a:off x="1303867" y="1820333"/>
            <a:ext cx="5808000" cy="923330"/>
          </a:xfrm>
          <a:prstGeom prst="rect">
            <a:avLst/>
          </a:prstGeom>
          <a:noFill/>
        </p:spPr>
        <p:txBody>
          <a:bodyPr wrap="none" rtlCol="0">
            <a:spAutoFit/>
          </a:bodyPr>
          <a:lstStyle/>
          <a:p>
            <a:pPr marL="285750" indent="-285750">
              <a:buFontTx/>
              <a:buChar char="-"/>
            </a:pPr>
            <a:r>
              <a:rPr lang="en-GB" b="0" i="0" dirty="0">
                <a:solidFill>
                  <a:srgbClr val="333333"/>
                </a:solidFill>
                <a:effectLst/>
                <a:latin typeface="Helvetica Neue"/>
              </a:rPr>
              <a:t>log-values represent log-fold changes in expression.</a:t>
            </a:r>
          </a:p>
          <a:p>
            <a:pPr marL="285750" indent="-285750">
              <a:buFontTx/>
              <a:buChar char="-"/>
            </a:pPr>
            <a:endParaRPr lang="en-GB" dirty="0">
              <a:solidFill>
                <a:srgbClr val="333333"/>
              </a:solidFill>
              <a:latin typeface="Helvetica Neue"/>
            </a:endParaRPr>
          </a:p>
          <a:p>
            <a:pPr marL="285750" indent="-285750">
              <a:buFontTx/>
              <a:buChar char="-"/>
            </a:pPr>
            <a:endParaRPr lang="en-GB" b="0" i="0" dirty="0">
              <a:solidFill>
                <a:srgbClr val="333333"/>
              </a:solidFill>
              <a:effectLst/>
              <a:latin typeface="Helvetica Neue"/>
            </a:endParaRPr>
          </a:p>
        </p:txBody>
      </p:sp>
      <p:graphicFrame>
        <p:nvGraphicFramePr>
          <p:cNvPr id="5" name="Table 5">
            <a:extLst>
              <a:ext uri="{FF2B5EF4-FFF2-40B4-BE49-F238E27FC236}">
                <a16:creationId xmlns:a16="http://schemas.microsoft.com/office/drawing/2014/main" id="{DDC5FC35-E947-4E7F-FD7F-078D9AD0F1A9}"/>
              </a:ext>
            </a:extLst>
          </p:cNvPr>
          <p:cNvGraphicFramePr>
            <a:graphicFrameLocks noGrp="1"/>
          </p:cNvGraphicFramePr>
          <p:nvPr>
            <p:extLst>
              <p:ext uri="{D42A27DB-BD31-4B8C-83A1-F6EECF244321}">
                <p14:modId xmlns:p14="http://schemas.microsoft.com/office/powerpoint/2010/main" val="3656035209"/>
              </p:ext>
            </p:extLst>
          </p:nvPr>
        </p:nvGraphicFramePr>
        <p:xfrm>
          <a:off x="1659466" y="2274567"/>
          <a:ext cx="5782734" cy="1112520"/>
        </p:xfrm>
        <a:graphic>
          <a:graphicData uri="http://schemas.openxmlformats.org/drawingml/2006/table">
            <a:tbl>
              <a:tblPr firstRow="1" bandRow="1">
                <a:tableStyleId>{5C22544A-7EE6-4342-B048-85BDC9FD1C3A}</a:tableStyleId>
              </a:tblPr>
              <a:tblGrid>
                <a:gridCol w="1717905">
                  <a:extLst>
                    <a:ext uri="{9D8B030D-6E8A-4147-A177-3AD203B41FA5}">
                      <a16:colId xmlns:a16="http://schemas.microsoft.com/office/drawing/2014/main" val="2797362482"/>
                    </a:ext>
                  </a:extLst>
                </a:gridCol>
                <a:gridCol w="2159829">
                  <a:extLst>
                    <a:ext uri="{9D8B030D-6E8A-4147-A177-3AD203B41FA5}">
                      <a16:colId xmlns:a16="http://schemas.microsoft.com/office/drawing/2014/main" val="2617770629"/>
                    </a:ext>
                  </a:extLst>
                </a:gridCol>
                <a:gridCol w="1905000">
                  <a:extLst>
                    <a:ext uri="{9D8B030D-6E8A-4147-A177-3AD203B41FA5}">
                      <a16:colId xmlns:a16="http://schemas.microsoft.com/office/drawing/2014/main" val="3838816799"/>
                    </a:ext>
                  </a:extLst>
                </a:gridCol>
              </a:tblGrid>
              <a:tr h="370840">
                <a:tc>
                  <a:txBody>
                    <a:bodyPr/>
                    <a:lstStyle/>
                    <a:p>
                      <a:endParaRPr lang="en-GB" dirty="0"/>
                    </a:p>
                  </a:txBody>
                  <a:tcPr/>
                </a:tc>
                <a:tc>
                  <a:txBody>
                    <a:bodyPr/>
                    <a:lstStyle/>
                    <a:p>
                      <a:r>
                        <a:rPr lang="en-GB" dirty="0"/>
                        <a:t>Cell type A</a:t>
                      </a:r>
                    </a:p>
                  </a:txBody>
                  <a:tcPr/>
                </a:tc>
                <a:tc>
                  <a:txBody>
                    <a:bodyPr/>
                    <a:lstStyle/>
                    <a:p>
                      <a:r>
                        <a:rPr lang="en-GB" dirty="0"/>
                        <a:t>Cell type B</a:t>
                      </a:r>
                    </a:p>
                  </a:txBody>
                  <a:tcPr/>
                </a:tc>
                <a:extLst>
                  <a:ext uri="{0D108BD9-81ED-4DB2-BD59-A6C34878D82A}">
                    <a16:rowId xmlns:a16="http://schemas.microsoft.com/office/drawing/2014/main" val="699847836"/>
                  </a:ext>
                </a:extLst>
              </a:tr>
              <a:tr h="370840">
                <a:tc>
                  <a:txBody>
                    <a:bodyPr/>
                    <a:lstStyle/>
                    <a:p>
                      <a:r>
                        <a:rPr lang="en-GB" dirty="0"/>
                        <a:t>Gene 1</a:t>
                      </a:r>
                    </a:p>
                  </a:txBody>
                  <a:tcPr/>
                </a:tc>
                <a:tc>
                  <a:txBody>
                    <a:bodyPr/>
                    <a:lstStyle/>
                    <a:p>
                      <a:r>
                        <a:rPr lang="en-GB" dirty="0"/>
                        <a:t>50</a:t>
                      </a:r>
                    </a:p>
                  </a:txBody>
                  <a:tcPr/>
                </a:tc>
                <a:tc>
                  <a:txBody>
                    <a:bodyPr/>
                    <a:lstStyle/>
                    <a:p>
                      <a:r>
                        <a:rPr lang="en-GB" dirty="0"/>
                        <a:t>10</a:t>
                      </a:r>
                    </a:p>
                  </a:txBody>
                  <a:tcPr/>
                </a:tc>
                <a:extLst>
                  <a:ext uri="{0D108BD9-81ED-4DB2-BD59-A6C34878D82A}">
                    <a16:rowId xmlns:a16="http://schemas.microsoft.com/office/drawing/2014/main" val="2941506602"/>
                  </a:ext>
                </a:extLst>
              </a:tr>
              <a:tr h="370840">
                <a:tc>
                  <a:txBody>
                    <a:bodyPr/>
                    <a:lstStyle/>
                    <a:p>
                      <a:r>
                        <a:rPr lang="en-GB" dirty="0"/>
                        <a:t>Gene 2 </a:t>
                      </a:r>
                    </a:p>
                  </a:txBody>
                  <a:tcPr/>
                </a:tc>
                <a:tc>
                  <a:txBody>
                    <a:bodyPr/>
                    <a:lstStyle/>
                    <a:p>
                      <a:r>
                        <a:rPr lang="en-GB" dirty="0"/>
                        <a:t>1100</a:t>
                      </a:r>
                    </a:p>
                  </a:txBody>
                  <a:tcPr/>
                </a:tc>
                <a:tc>
                  <a:txBody>
                    <a:bodyPr/>
                    <a:lstStyle/>
                    <a:p>
                      <a:r>
                        <a:rPr lang="en-GB" dirty="0"/>
                        <a:t>1000</a:t>
                      </a:r>
                    </a:p>
                  </a:txBody>
                  <a:tcPr/>
                </a:tc>
                <a:extLst>
                  <a:ext uri="{0D108BD9-81ED-4DB2-BD59-A6C34878D82A}">
                    <a16:rowId xmlns:a16="http://schemas.microsoft.com/office/drawing/2014/main" val="3277564523"/>
                  </a:ext>
                </a:extLst>
              </a:tr>
            </a:tbl>
          </a:graphicData>
        </a:graphic>
      </p:graphicFrame>
      <p:graphicFrame>
        <p:nvGraphicFramePr>
          <p:cNvPr id="6" name="Table 5">
            <a:extLst>
              <a:ext uri="{FF2B5EF4-FFF2-40B4-BE49-F238E27FC236}">
                <a16:creationId xmlns:a16="http://schemas.microsoft.com/office/drawing/2014/main" id="{F94DF0A3-A725-CDF3-129E-E37116F293CE}"/>
              </a:ext>
            </a:extLst>
          </p:cNvPr>
          <p:cNvGraphicFramePr>
            <a:graphicFrameLocks noGrp="1"/>
          </p:cNvGraphicFramePr>
          <p:nvPr>
            <p:extLst>
              <p:ext uri="{D42A27DB-BD31-4B8C-83A1-F6EECF244321}">
                <p14:modId xmlns:p14="http://schemas.microsoft.com/office/powerpoint/2010/main" val="1691020619"/>
              </p:ext>
            </p:extLst>
          </p:nvPr>
        </p:nvGraphicFramePr>
        <p:xfrm>
          <a:off x="1659466" y="4462239"/>
          <a:ext cx="5782734" cy="1112520"/>
        </p:xfrm>
        <a:graphic>
          <a:graphicData uri="http://schemas.openxmlformats.org/drawingml/2006/table">
            <a:tbl>
              <a:tblPr firstRow="1" bandRow="1">
                <a:tableStyleId>{5C22544A-7EE6-4342-B048-85BDC9FD1C3A}</a:tableStyleId>
              </a:tblPr>
              <a:tblGrid>
                <a:gridCol w="1722950">
                  <a:extLst>
                    <a:ext uri="{9D8B030D-6E8A-4147-A177-3AD203B41FA5}">
                      <a16:colId xmlns:a16="http://schemas.microsoft.com/office/drawing/2014/main" val="2797362482"/>
                    </a:ext>
                  </a:extLst>
                </a:gridCol>
                <a:gridCol w="2183155">
                  <a:extLst>
                    <a:ext uri="{9D8B030D-6E8A-4147-A177-3AD203B41FA5}">
                      <a16:colId xmlns:a16="http://schemas.microsoft.com/office/drawing/2014/main" val="2617770629"/>
                    </a:ext>
                  </a:extLst>
                </a:gridCol>
                <a:gridCol w="1876629">
                  <a:extLst>
                    <a:ext uri="{9D8B030D-6E8A-4147-A177-3AD203B41FA5}">
                      <a16:colId xmlns:a16="http://schemas.microsoft.com/office/drawing/2014/main" val="3838816799"/>
                    </a:ext>
                  </a:extLst>
                </a:gridCol>
              </a:tblGrid>
              <a:tr h="370840">
                <a:tc>
                  <a:txBody>
                    <a:bodyPr/>
                    <a:lstStyle/>
                    <a:p>
                      <a:endParaRPr lang="en-GB" dirty="0"/>
                    </a:p>
                  </a:txBody>
                  <a:tcPr/>
                </a:tc>
                <a:tc>
                  <a:txBody>
                    <a:bodyPr/>
                    <a:lstStyle/>
                    <a:p>
                      <a:r>
                        <a:rPr lang="en-GB" dirty="0"/>
                        <a:t>Cell type A</a:t>
                      </a:r>
                    </a:p>
                  </a:txBody>
                  <a:tcPr/>
                </a:tc>
                <a:tc>
                  <a:txBody>
                    <a:bodyPr/>
                    <a:lstStyle/>
                    <a:p>
                      <a:r>
                        <a:rPr lang="en-GB" dirty="0"/>
                        <a:t>Cell type B</a:t>
                      </a:r>
                    </a:p>
                  </a:txBody>
                  <a:tcPr/>
                </a:tc>
                <a:extLst>
                  <a:ext uri="{0D108BD9-81ED-4DB2-BD59-A6C34878D82A}">
                    <a16:rowId xmlns:a16="http://schemas.microsoft.com/office/drawing/2014/main" val="699847836"/>
                  </a:ext>
                </a:extLst>
              </a:tr>
              <a:tr h="370840">
                <a:tc>
                  <a:txBody>
                    <a:bodyPr/>
                    <a:lstStyle/>
                    <a:p>
                      <a:r>
                        <a:rPr lang="en-GB" dirty="0"/>
                        <a:t>Gene 1</a:t>
                      </a:r>
                    </a:p>
                  </a:txBody>
                  <a:tcPr/>
                </a:tc>
                <a:tc>
                  <a:txBody>
                    <a:bodyPr/>
                    <a:lstStyle/>
                    <a:p>
                      <a:r>
                        <a:rPr lang="en-GB" dirty="0"/>
                        <a:t>1.60</a:t>
                      </a:r>
                    </a:p>
                  </a:txBody>
                  <a:tcPr/>
                </a:tc>
                <a:tc>
                  <a:txBody>
                    <a:bodyPr/>
                    <a:lstStyle/>
                    <a:p>
                      <a:r>
                        <a:rPr lang="en-GB" dirty="0"/>
                        <a:t>1.00</a:t>
                      </a:r>
                    </a:p>
                  </a:txBody>
                  <a:tcPr/>
                </a:tc>
                <a:extLst>
                  <a:ext uri="{0D108BD9-81ED-4DB2-BD59-A6C34878D82A}">
                    <a16:rowId xmlns:a16="http://schemas.microsoft.com/office/drawing/2014/main" val="2941506602"/>
                  </a:ext>
                </a:extLst>
              </a:tr>
              <a:tr h="370840">
                <a:tc>
                  <a:txBody>
                    <a:bodyPr/>
                    <a:lstStyle/>
                    <a:p>
                      <a:r>
                        <a:rPr lang="en-GB" dirty="0"/>
                        <a:t>Gene 2 </a:t>
                      </a:r>
                    </a:p>
                  </a:txBody>
                  <a:tcPr/>
                </a:tc>
                <a:tc>
                  <a:txBody>
                    <a:bodyPr/>
                    <a:lstStyle/>
                    <a:p>
                      <a:r>
                        <a:rPr lang="en-GB" dirty="0"/>
                        <a:t>3.04</a:t>
                      </a:r>
                    </a:p>
                  </a:txBody>
                  <a:tcPr/>
                </a:tc>
                <a:tc>
                  <a:txBody>
                    <a:bodyPr/>
                    <a:lstStyle/>
                    <a:p>
                      <a:r>
                        <a:rPr lang="en-GB" dirty="0"/>
                        <a:t>3.00</a:t>
                      </a:r>
                    </a:p>
                  </a:txBody>
                  <a:tcPr/>
                </a:tc>
                <a:extLst>
                  <a:ext uri="{0D108BD9-81ED-4DB2-BD59-A6C34878D82A}">
                    <a16:rowId xmlns:a16="http://schemas.microsoft.com/office/drawing/2014/main" val="3277564523"/>
                  </a:ext>
                </a:extLst>
              </a:tr>
            </a:tbl>
          </a:graphicData>
        </a:graphic>
      </p:graphicFrame>
      <p:sp>
        <p:nvSpPr>
          <p:cNvPr id="7" name="Arrow: Right 6">
            <a:extLst>
              <a:ext uri="{FF2B5EF4-FFF2-40B4-BE49-F238E27FC236}">
                <a16:creationId xmlns:a16="http://schemas.microsoft.com/office/drawing/2014/main" id="{B6F67242-AA3C-2E6E-D38C-2503C3FB0275}"/>
              </a:ext>
            </a:extLst>
          </p:cNvPr>
          <p:cNvSpPr/>
          <p:nvPr/>
        </p:nvSpPr>
        <p:spPr>
          <a:xfrm rot="5400000">
            <a:off x="3130594" y="3686757"/>
            <a:ext cx="736600" cy="3599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F65CB306-DC64-BF27-C1AE-9B7930634719}"/>
              </a:ext>
            </a:extLst>
          </p:cNvPr>
          <p:cNvSpPr txBox="1"/>
          <p:nvPr/>
        </p:nvSpPr>
        <p:spPr>
          <a:xfrm>
            <a:off x="4191000" y="3786300"/>
            <a:ext cx="2149435" cy="369332"/>
          </a:xfrm>
          <a:prstGeom prst="rect">
            <a:avLst/>
          </a:prstGeom>
          <a:noFill/>
        </p:spPr>
        <p:txBody>
          <a:bodyPr wrap="none" rtlCol="0">
            <a:spAutoFit/>
          </a:bodyPr>
          <a:lstStyle/>
          <a:p>
            <a:r>
              <a:rPr lang="en-GB" dirty="0"/>
              <a:t>Log 10 normalisation</a:t>
            </a:r>
          </a:p>
        </p:txBody>
      </p:sp>
      <p:graphicFrame>
        <p:nvGraphicFramePr>
          <p:cNvPr id="13" name="Table 13">
            <a:extLst>
              <a:ext uri="{FF2B5EF4-FFF2-40B4-BE49-F238E27FC236}">
                <a16:creationId xmlns:a16="http://schemas.microsoft.com/office/drawing/2014/main" id="{7D8C829B-F279-1DF9-42E8-9D7D403D74E3}"/>
              </a:ext>
            </a:extLst>
          </p:cNvPr>
          <p:cNvGraphicFramePr>
            <a:graphicFrameLocks noGrp="1"/>
          </p:cNvGraphicFramePr>
          <p:nvPr>
            <p:extLst>
              <p:ext uri="{D42A27DB-BD31-4B8C-83A1-F6EECF244321}">
                <p14:modId xmlns:p14="http://schemas.microsoft.com/office/powerpoint/2010/main" val="2161987744"/>
              </p:ext>
            </p:extLst>
          </p:nvPr>
        </p:nvGraphicFramePr>
        <p:xfrm>
          <a:off x="8678332" y="4445611"/>
          <a:ext cx="1388533" cy="1112520"/>
        </p:xfrm>
        <a:graphic>
          <a:graphicData uri="http://schemas.openxmlformats.org/drawingml/2006/table">
            <a:tbl>
              <a:tblPr firstRow="1" bandRow="1">
                <a:tableStyleId>{5C22544A-7EE6-4342-B048-85BDC9FD1C3A}</a:tableStyleId>
              </a:tblPr>
              <a:tblGrid>
                <a:gridCol w="1388533">
                  <a:extLst>
                    <a:ext uri="{9D8B030D-6E8A-4147-A177-3AD203B41FA5}">
                      <a16:colId xmlns:a16="http://schemas.microsoft.com/office/drawing/2014/main" val="840741621"/>
                    </a:ext>
                  </a:extLst>
                </a:gridCol>
              </a:tblGrid>
              <a:tr h="370840">
                <a:tc>
                  <a:txBody>
                    <a:bodyPr/>
                    <a:lstStyle/>
                    <a:p>
                      <a:r>
                        <a:rPr lang="en-GB" dirty="0"/>
                        <a:t>Fold change</a:t>
                      </a:r>
                    </a:p>
                  </a:txBody>
                  <a:tcPr/>
                </a:tc>
                <a:extLst>
                  <a:ext uri="{0D108BD9-81ED-4DB2-BD59-A6C34878D82A}">
                    <a16:rowId xmlns:a16="http://schemas.microsoft.com/office/drawing/2014/main" val="998856315"/>
                  </a:ext>
                </a:extLst>
              </a:tr>
              <a:tr h="370840">
                <a:tc>
                  <a:txBody>
                    <a:bodyPr/>
                    <a:lstStyle/>
                    <a:p>
                      <a:r>
                        <a:rPr lang="en-GB" dirty="0"/>
                        <a:t>0.6</a:t>
                      </a:r>
                    </a:p>
                  </a:txBody>
                  <a:tcPr/>
                </a:tc>
                <a:extLst>
                  <a:ext uri="{0D108BD9-81ED-4DB2-BD59-A6C34878D82A}">
                    <a16:rowId xmlns:a16="http://schemas.microsoft.com/office/drawing/2014/main" val="2389765075"/>
                  </a:ext>
                </a:extLst>
              </a:tr>
              <a:tr h="370840">
                <a:tc>
                  <a:txBody>
                    <a:bodyPr/>
                    <a:lstStyle/>
                    <a:p>
                      <a:r>
                        <a:rPr lang="en-GB" dirty="0"/>
                        <a:t>0.04</a:t>
                      </a:r>
                    </a:p>
                  </a:txBody>
                  <a:tcPr/>
                </a:tc>
                <a:extLst>
                  <a:ext uri="{0D108BD9-81ED-4DB2-BD59-A6C34878D82A}">
                    <a16:rowId xmlns:a16="http://schemas.microsoft.com/office/drawing/2014/main" val="597500288"/>
                  </a:ext>
                </a:extLst>
              </a:tr>
            </a:tbl>
          </a:graphicData>
        </a:graphic>
      </p:graphicFrame>
      <p:sp>
        <p:nvSpPr>
          <p:cNvPr id="15" name="Rectangle 14">
            <a:extLst>
              <a:ext uri="{FF2B5EF4-FFF2-40B4-BE49-F238E27FC236}">
                <a16:creationId xmlns:a16="http://schemas.microsoft.com/office/drawing/2014/main" id="{AF366149-BCE7-3A71-001E-22F6BA487F5C}"/>
              </a:ext>
            </a:extLst>
          </p:cNvPr>
          <p:cNvSpPr/>
          <p:nvPr/>
        </p:nvSpPr>
        <p:spPr>
          <a:xfrm>
            <a:off x="7636933" y="4724400"/>
            <a:ext cx="736600" cy="1439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D69A0D84-B7CC-4ADF-D001-408DB7C7C496}"/>
              </a:ext>
            </a:extLst>
          </p:cNvPr>
          <p:cNvSpPr/>
          <p:nvPr/>
        </p:nvSpPr>
        <p:spPr>
          <a:xfrm>
            <a:off x="7636933" y="5029200"/>
            <a:ext cx="736600" cy="1439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E857E1A9-E399-064F-9205-7B950797D55C}"/>
              </a:ext>
            </a:extLst>
          </p:cNvPr>
          <p:cNvSpPr txBox="1"/>
          <p:nvPr/>
        </p:nvSpPr>
        <p:spPr>
          <a:xfrm>
            <a:off x="1303867" y="6010714"/>
            <a:ext cx="6096000" cy="830997"/>
          </a:xfrm>
          <a:prstGeom prst="rect">
            <a:avLst/>
          </a:prstGeom>
          <a:noFill/>
        </p:spPr>
        <p:txBody>
          <a:bodyPr wrap="square">
            <a:spAutoFit/>
          </a:bodyPr>
          <a:lstStyle/>
          <a:p>
            <a:r>
              <a:rPr lang="en-GB" sz="2400" b="0" i="0" dirty="0">
                <a:solidFill>
                  <a:srgbClr val="333333"/>
                </a:solidFill>
                <a:effectLst/>
                <a:latin typeface="Helvetica Neue"/>
              </a:rPr>
              <a:t>Log transformation promotes contributions from genes with strong relative differences</a:t>
            </a:r>
            <a:r>
              <a:rPr lang="en-GB" b="0" i="0" dirty="0">
                <a:solidFill>
                  <a:srgbClr val="333333"/>
                </a:solidFill>
                <a:effectLst/>
                <a:latin typeface="Helvetica Neue"/>
              </a:rPr>
              <a:t>.</a:t>
            </a:r>
            <a:endParaRPr lang="en-GB" dirty="0"/>
          </a:p>
        </p:txBody>
      </p:sp>
    </p:spTree>
    <p:extLst>
      <p:ext uri="{BB962C8B-B14F-4D97-AF65-F5344CB8AC3E}">
        <p14:creationId xmlns:p14="http://schemas.microsoft.com/office/powerpoint/2010/main" val="2058506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C5D5F-8ED1-CC69-3988-A17AEA8CFDFC}"/>
              </a:ext>
            </a:extLst>
          </p:cNvPr>
          <p:cNvSpPr>
            <a:spLocks noGrp="1"/>
          </p:cNvSpPr>
          <p:nvPr>
            <p:ph type="title"/>
          </p:nvPr>
        </p:nvSpPr>
        <p:spPr/>
        <p:txBody>
          <a:bodyPr/>
          <a:lstStyle/>
          <a:p>
            <a:r>
              <a:rPr lang="en-GB" dirty="0"/>
              <a:t>Pseudocounts</a:t>
            </a:r>
          </a:p>
        </p:txBody>
      </p:sp>
      <p:sp>
        <p:nvSpPr>
          <p:cNvPr id="3" name="Content Placeholder 2">
            <a:extLst>
              <a:ext uri="{FF2B5EF4-FFF2-40B4-BE49-F238E27FC236}">
                <a16:creationId xmlns:a16="http://schemas.microsoft.com/office/drawing/2014/main" id="{AAE2CB04-243A-5A0A-F69E-7C6A279759F3}"/>
              </a:ext>
            </a:extLst>
          </p:cNvPr>
          <p:cNvSpPr>
            <a:spLocks noGrp="1"/>
          </p:cNvSpPr>
          <p:nvPr>
            <p:ph idx="1"/>
          </p:nvPr>
        </p:nvSpPr>
        <p:spPr/>
        <p:txBody>
          <a:bodyPr/>
          <a:lstStyle/>
          <a:p>
            <a:r>
              <a:rPr lang="en-GB" dirty="0"/>
              <a:t>Typically when log transforming single cell data, you add a “pseudocount” to each observation.</a:t>
            </a:r>
          </a:p>
          <a:p>
            <a:r>
              <a:rPr lang="en-GB" dirty="0"/>
              <a:t>This is because we don’t want to lose zero counts from the dataset since:</a:t>
            </a:r>
          </a:p>
          <a:p>
            <a:pPr lvl="1"/>
            <a:r>
              <a:rPr lang="en-GB" dirty="0"/>
              <a:t>Log10(0) = -Inf</a:t>
            </a:r>
          </a:p>
          <a:p>
            <a:r>
              <a:rPr lang="en-GB" dirty="0"/>
              <a:t>The pseudocount value is typically 1 since this means raw 0 counts are still 0 after transformation</a:t>
            </a:r>
          </a:p>
          <a:p>
            <a:pPr lvl="1"/>
            <a:r>
              <a:rPr lang="en-GB" dirty="0"/>
              <a:t>Log10( 1) = 0</a:t>
            </a:r>
          </a:p>
          <a:p>
            <a:pPr marL="457200" lvl="1" indent="0">
              <a:buNone/>
            </a:pPr>
            <a:endParaRPr lang="en-GB" dirty="0"/>
          </a:p>
        </p:txBody>
      </p:sp>
    </p:spTree>
    <p:extLst>
      <p:ext uri="{BB962C8B-B14F-4D97-AF65-F5344CB8AC3E}">
        <p14:creationId xmlns:p14="http://schemas.microsoft.com/office/powerpoint/2010/main" val="4263955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90BA0E20086B4594F41DFF09A122EA" ma:contentTypeVersion="13" ma:contentTypeDescription="Create a new document." ma:contentTypeScope="" ma:versionID="cebbc7eca1316db472fd650854eb3bb6">
  <xsd:schema xmlns:xsd="http://www.w3.org/2001/XMLSchema" xmlns:xs="http://www.w3.org/2001/XMLSchema" xmlns:p="http://schemas.microsoft.com/office/2006/metadata/properties" xmlns:ns3="02819690-8ec2-454b-af0c-e76b239f3a6f" xmlns:ns4="626c3041-c4ae-46e2-b9b2-7462b3f2fc6f" targetNamespace="http://schemas.microsoft.com/office/2006/metadata/properties" ma:root="true" ma:fieldsID="fc202498f93dfb616d187dc4bb8dc987" ns3:_="" ns4:_="">
    <xsd:import namespace="02819690-8ec2-454b-af0c-e76b239f3a6f"/>
    <xsd:import namespace="626c3041-c4ae-46e2-b9b2-7462b3f2fc6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Location"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819690-8ec2-454b-af0c-e76b239f3a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9" nillable="true" ma:displayName="Location" ma:description="" ma:indexed="true" ma:internalName="MediaServiceLocation" ma:readOnly="true">
      <xsd:simpleType>
        <xsd:restriction base="dms:Text"/>
      </xsd:simpleType>
    </xsd:element>
    <xsd:element name="_activity" ma:index="20"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26c3041-c4ae-46e2-b9b2-7462b3f2fc6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02819690-8ec2-454b-af0c-e76b239f3a6f" xsi:nil="true"/>
  </documentManagement>
</p:properties>
</file>

<file path=customXml/itemProps1.xml><?xml version="1.0" encoding="utf-8"?>
<ds:datastoreItem xmlns:ds="http://schemas.openxmlformats.org/officeDocument/2006/customXml" ds:itemID="{A9C441D1-6388-483D-AE76-B515E70F33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819690-8ec2-454b-af0c-e76b239f3a6f"/>
    <ds:schemaRef ds:uri="626c3041-c4ae-46e2-b9b2-7462b3f2fc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75157FC-D334-45A9-9B89-BC17159B9C2A}">
  <ds:schemaRefs>
    <ds:schemaRef ds:uri="http://schemas.microsoft.com/sharepoint/v3/contenttype/forms"/>
  </ds:schemaRefs>
</ds:datastoreItem>
</file>

<file path=customXml/itemProps3.xml><?xml version="1.0" encoding="utf-8"?>
<ds:datastoreItem xmlns:ds="http://schemas.openxmlformats.org/officeDocument/2006/customXml" ds:itemID="{28162903-F0CC-40AA-8ED0-D4163582D5DA}">
  <ds:schemaRefs>
    <ds:schemaRef ds:uri="http://schemas.microsoft.com/office/2006/documentManagement/types"/>
    <ds:schemaRef ds:uri="http://schemas.microsoft.com/office/2006/metadata/properties"/>
    <ds:schemaRef ds:uri="http://schemas.microsoft.com/office/infopath/2007/PartnerControls"/>
    <ds:schemaRef ds:uri="626c3041-c4ae-46e2-b9b2-7462b3f2fc6f"/>
    <ds:schemaRef ds:uri="http://purl.org/dc/terms/"/>
    <ds:schemaRef ds:uri="http://www.w3.org/XML/1998/namespace"/>
    <ds:schemaRef ds:uri="http://purl.org/dc/elements/1.1/"/>
    <ds:schemaRef ds:uri="http://schemas.openxmlformats.org/package/2006/metadata/core-properties"/>
    <ds:schemaRef ds:uri="02819690-8ec2-454b-af0c-e76b239f3a6f"/>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207</TotalTime>
  <Words>634</Words>
  <Application>Microsoft Office PowerPoint</Application>
  <PresentationFormat>Widescreen</PresentationFormat>
  <Paragraphs>120</Paragraphs>
  <Slides>13</Slides>
  <Notes>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Cambria Math</vt:lpstr>
      <vt:lpstr>Helvetica Neue</vt:lpstr>
      <vt:lpstr>Office Theme</vt:lpstr>
      <vt:lpstr>Normalisation, scaling and feature selection</vt:lpstr>
      <vt:lpstr>Preprocessing of single cell data</vt:lpstr>
      <vt:lpstr>Why normalise? </vt:lpstr>
      <vt:lpstr>Normalising by proportions</vt:lpstr>
      <vt:lpstr>Normalising by scale factors</vt:lpstr>
      <vt:lpstr>What is the appropriate library size to aim for?</vt:lpstr>
      <vt:lpstr>Range of size factors</vt:lpstr>
      <vt:lpstr>Why log-transform?</vt:lpstr>
      <vt:lpstr>Pseudocounts</vt:lpstr>
      <vt:lpstr>There are complex alternatives</vt:lpstr>
      <vt:lpstr>Normalising by spike-ins</vt:lpstr>
      <vt:lpstr>Feature selection</vt:lpstr>
      <vt:lpstr>Plotting features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Normalisation and scaling</dc:title>
  <dc:creator>Charlotte Rich</dc:creator>
  <cp:lastModifiedBy>Charlotte Rich</cp:lastModifiedBy>
  <cp:revision>1</cp:revision>
  <dcterms:created xsi:type="dcterms:W3CDTF">2023-01-30T14:07:37Z</dcterms:created>
  <dcterms:modified xsi:type="dcterms:W3CDTF">2023-01-30T17:34:55Z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0x010100C790BA0E20086B4594F41DFF09A122EA</vt:lpwstr>
  </property>
</Properties>
</file>