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Siu" userId="50e26fb1-b0f1-45d7-aa48-27eccd1399e0" providerId="ADAL" clId="{A5361A13-5D65-44BA-8EA2-A9F2E0A31236}"/>
    <pc:docChg chg="undo custSel addSld delSld modSld">
      <pc:chgData name="Jacqueline Siu" userId="50e26fb1-b0f1-45d7-aa48-27eccd1399e0" providerId="ADAL" clId="{A5361A13-5D65-44BA-8EA2-A9F2E0A31236}" dt="2023-02-01T09:56:00.019" v="525" actId="1076"/>
      <pc:docMkLst>
        <pc:docMk/>
      </pc:docMkLst>
      <pc:sldChg chg="modSp">
        <pc:chgData name="Jacqueline Siu" userId="50e26fb1-b0f1-45d7-aa48-27eccd1399e0" providerId="ADAL" clId="{A5361A13-5D65-44BA-8EA2-A9F2E0A31236}" dt="2023-01-30T20:11:48.351" v="9" actId="20577"/>
        <pc:sldMkLst>
          <pc:docMk/>
          <pc:sldMk cId="2936047882" sldId="256"/>
        </pc:sldMkLst>
        <pc:spChg chg="mod">
          <ac:chgData name="Jacqueline Siu" userId="50e26fb1-b0f1-45d7-aa48-27eccd1399e0" providerId="ADAL" clId="{A5361A13-5D65-44BA-8EA2-A9F2E0A31236}" dt="2023-01-30T20:11:48.351" v="9" actId="20577"/>
          <ac:spMkLst>
            <pc:docMk/>
            <pc:sldMk cId="2936047882" sldId="256"/>
            <ac:spMk id="2" creationId="{345DFF76-439F-4B9C-8142-0BF9F0AB781A}"/>
          </ac:spMkLst>
        </pc:spChg>
      </pc:sldChg>
      <pc:sldChg chg="addSp delSp modSp add">
        <pc:chgData name="Jacqueline Siu" userId="50e26fb1-b0f1-45d7-aa48-27eccd1399e0" providerId="ADAL" clId="{A5361A13-5D65-44BA-8EA2-A9F2E0A31236}" dt="2023-01-30T20:54:24.977" v="503" actId="20577"/>
        <pc:sldMkLst>
          <pc:docMk/>
          <pc:sldMk cId="3373076304" sldId="257"/>
        </pc:sldMkLst>
        <pc:spChg chg="mod">
          <ac:chgData name="Jacqueline Siu" userId="50e26fb1-b0f1-45d7-aa48-27eccd1399e0" providerId="ADAL" clId="{A5361A13-5D65-44BA-8EA2-A9F2E0A31236}" dt="2023-01-30T20:13:15.375" v="45" actId="20577"/>
          <ac:spMkLst>
            <pc:docMk/>
            <pc:sldMk cId="3373076304" sldId="257"/>
            <ac:spMk id="2" creationId="{67E42250-1EFB-4360-9C4B-EC3C1B825F7A}"/>
          </ac:spMkLst>
        </pc:spChg>
        <pc:spChg chg="del mod">
          <ac:chgData name="Jacqueline Siu" userId="50e26fb1-b0f1-45d7-aa48-27eccd1399e0" providerId="ADAL" clId="{A5361A13-5D65-44BA-8EA2-A9F2E0A31236}" dt="2023-01-30T20:51:48.565" v="373" actId="478"/>
          <ac:spMkLst>
            <pc:docMk/>
            <pc:sldMk cId="3373076304" sldId="257"/>
            <ac:spMk id="3" creationId="{B3F937DA-8BEA-41DD-9B48-DFF784B0C19E}"/>
          </ac:spMkLst>
        </pc:spChg>
        <pc:spChg chg="add del mod">
          <ac:chgData name="Jacqueline Siu" userId="50e26fb1-b0f1-45d7-aa48-27eccd1399e0" providerId="ADAL" clId="{A5361A13-5D65-44BA-8EA2-A9F2E0A31236}" dt="2023-01-30T20:51:50.823" v="374" actId="478"/>
          <ac:spMkLst>
            <pc:docMk/>
            <pc:sldMk cId="3373076304" sldId="257"/>
            <ac:spMk id="6" creationId="{B634D250-49EA-4D45-AE51-A5097727D276}"/>
          </ac:spMkLst>
        </pc:spChg>
        <pc:graphicFrameChg chg="add mod modGraphic">
          <ac:chgData name="Jacqueline Siu" userId="50e26fb1-b0f1-45d7-aa48-27eccd1399e0" providerId="ADAL" clId="{A5361A13-5D65-44BA-8EA2-A9F2E0A31236}" dt="2023-01-30T20:54:24.977" v="503" actId="20577"/>
          <ac:graphicFrameMkLst>
            <pc:docMk/>
            <pc:sldMk cId="3373076304" sldId="257"/>
            <ac:graphicFrameMk id="4" creationId="{4A2BF938-BF5E-45DE-A1F4-3115B5664750}"/>
          </ac:graphicFrameMkLst>
        </pc:graphicFrameChg>
      </pc:sldChg>
      <pc:sldChg chg="addSp delSp modSp add">
        <pc:chgData name="Jacqueline Siu" userId="50e26fb1-b0f1-45d7-aa48-27eccd1399e0" providerId="ADAL" clId="{A5361A13-5D65-44BA-8EA2-A9F2E0A31236}" dt="2023-01-30T20:45:05.612" v="217" actId="1076"/>
        <pc:sldMkLst>
          <pc:docMk/>
          <pc:sldMk cId="1917195120" sldId="258"/>
        </pc:sldMkLst>
        <pc:spChg chg="mod">
          <ac:chgData name="Jacqueline Siu" userId="50e26fb1-b0f1-45d7-aa48-27eccd1399e0" providerId="ADAL" clId="{A5361A13-5D65-44BA-8EA2-A9F2E0A31236}" dt="2023-01-30T20:44:02.734" v="181" actId="20577"/>
          <ac:spMkLst>
            <pc:docMk/>
            <pc:sldMk cId="1917195120" sldId="258"/>
            <ac:spMk id="2" creationId="{F2947C94-8FDB-43D1-9EA9-30084351E21F}"/>
          </ac:spMkLst>
        </pc:spChg>
        <pc:spChg chg="del">
          <ac:chgData name="Jacqueline Siu" userId="50e26fb1-b0f1-45d7-aa48-27eccd1399e0" providerId="ADAL" clId="{A5361A13-5D65-44BA-8EA2-A9F2E0A31236}" dt="2023-01-30T20:18:23.107" v="151" actId="478"/>
          <ac:spMkLst>
            <pc:docMk/>
            <pc:sldMk cId="1917195120" sldId="258"/>
            <ac:spMk id="3" creationId="{7454AF34-7D42-41F3-870D-0CC9592132AF}"/>
          </ac:spMkLst>
        </pc:spChg>
        <pc:spChg chg="add mod">
          <ac:chgData name="Jacqueline Siu" userId="50e26fb1-b0f1-45d7-aa48-27eccd1399e0" providerId="ADAL" clId="{A5361A13-5D65-44BA-8EA2-A9F2E0A31236}" dt="2023-01-30T20:45:05.612" v="217" actId="1076"/>
          <ac:spMkLst>
            <pc:docMk/>
            <pc:sldMk cId="1917195120" sldId="258"/>
            <ac:spMk id="4" creationId="{A6AD0700-98E2-471D-9150-AEF6259169C1}"/>
          </ac:spMkLst>
        </pc:spChg>
        <pc:picChg chg="add mod modCrop">
          <ac:chgData name="Jacqueline Siu" userId="50e26fb1-b0f1-45d7-aa48-27eccd1399e0" providerId="ADAL" clId="{A5361A13-5D65-44BA-8EA2-A9F2E0A31236}" dt="2023-01-30T20:44:47.776" v="194" actId="1076"/>
          <ac:picMkLst>
            <pc:docMk/>
            <pc:sldMk cId="1917195120" sldId="258"/>
            <ac:picMk id="6" creationId="{45920A98-D890-4D39-AB43-A454EA2D7C03}"/>
          </ac:picMkLst>
        </pc:picChg>
        <pc:picChg chg="add del">
          <ac:chgData name="Jacqueline Siu" userId="50e26fb1-b0f1-45d7-aa48-27eccd1399e0" providerId="ADAL" clId="{A5361A13-5D65-44BA-8EA2-A9F2E0A31236}" dt="2023-01-30T20:43:40.588" v="153" actId="478"/>
          <ac:picMkLst>
            <pc:docMk/>
            <pc:sldMk cId="1917195120" sldId="258"/>
            <ac:picMk id="1026" creationId="{4DD816E2-FCD3-422B-AE1A-A6D86E6946D0}"/>
          </ac:picMkLst>
        </pc:picChg>
        <pc:picChg chg="add mod modCrop">
          <ac:chgData name="Jacqueline Siu" userId="50e26fb1-b0f1-45d7-aa48-27eccd1399e0" providerId="ADAL" clId="{A5361A13-5D65-44BA-8EA2-A9F2E0A31236}" dt="2023-01-30T20:44:45.903" v="193" actId="1076"/>
          <ac:picMkLst>
            <pc:docMk/>
            <pc:sldMk cId="1917195120" sldId="258"/>
            <ac:picMk id="1028" creationId="{CA3CE516-85F5-430D-8531-A3F6D070163E}"/>
          </ac:picMkLst>
        </pc:picChg>
      </pc:sldChg>
      <pc:sldChg chg="addSp delSp modSp add">
        <pc:chgData name="Jacqueline Siu" userId="50e26fb1-b0f1-45d7-aa48-27eccd1399e0" providerId="ADAL" clId="{A5361A13-5D65-44BA-8EA2-A9F2E0A31236}" dt="2023-02-01T09:56:00.019" v="525" actId="1076"/>
        <pc:sldMkLst>
          <pc:docMk/>
          <pc:sldMk cId="3498001989" sldId="259"/>
        </pc:sldMkLst>
        <pc:spChg chg="del">
          <ac:chgData name="Jacqueline Siu" userId="50e26fb1-b0f1-45d7-aa48-27eccd1399e0" providerId="ADAL" clId="{A5361A13-5D65-44BA-8EA2-A9F2E0A31236}" dt="2023-02-01T09:55:34.497" v="505" actId="478"/>
          <ac:spMkLst>
            <pc:docMk/>
            <pc:sldMk cId="3498001989" sldId="259"/>
            <ac:spMk id="2" creationId="{3744CAC9-4EC8-4D41-984B-D1B42A1787A1}"/>
          </ac:spMkLst>
        </pc:spChg>
        <pc:spChg chg="del">
          <ac:chgData name="Jacqueline Siu" userId="50e26fb1-b0f1-45d7-aa48-27eccd1399e0" providerId="ADAL" clId="{A5361A13-5D65-44BA-8EA2-A9F2E0A31236}" dt="2023-02-01T09:55:34.497" v="505" actId="478"/>
          <ac:spMkLst>
            <pc:docMk/>
            <pc:sldMk cId="3498001989" sldId="259"/>
            <ac:spMk id="3" creationId="{0AFE915E-48B4-4854-9AFB-95EF7C22E720}"/>
          </ac:spMkLst>
        </pc:spChg>
        <pc:spChg chg="add mod">
          <ac:chgData name="Jacqueline Siu" userId="50e26fb1-b0f1-45d7-aa48-27eccd1399e0" providerId="ADAL" clId="{A5361A13-5D65-44BA-8EA2-A9F2E0A31236}" dt="2023-02-01T09:55:58.441" v="524" actId="1076"/>
          <ac:spMkLst>
            <pc:docMk/>
            <pc:sldMk cId="3498001989" sldId="259"/>
            <ac:spMk id="4" creationId="{F05AD367-A2DD-42AE-A84F-D07D0BF968DA}"/>
          </ac:spMkLst>
        </pc:spChg>
        <pc:picChg chg="add mod">
          <ac:chgData name="Jacqueline Siu" userId="50e26fb1-b0f1-45d7-aa48-27eccd1399e0" providerId="ADAL" clId="{A5361A13-5D65-44BA-8EA2-A9F2E0A31236}" dt="2023-02-01T09:56:00.019" v="525" actId="1076"/>
          <ac:picMkLst>
            <pc:docMk/>
            <pc:sldMk cId="3498001989" sldId="259"/>
            <ac:picMk id="1026" creationId="{0A1A9723-F581-458E-8937-F25324093E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0329-4382-4132-8ACF-FFE3C59F7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F7B84-9021-4EA7-89FE-28B258AF1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2FF76-01E1-4766-923D-330FFA00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92B62-392E-4E54-AB33-D7EB613D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2CF8-696B-4C8B-A064-8CC85A83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7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1414-BD50-4D11-9C9A-F962FB39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4DABB-F329-4131-A948-EDBE3FF81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CAAD-74A0-4DF8-A466-B6576293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03FD-E6F7-475E-BD3A-7130272D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569EB-7269-4460-A2AB-499E9806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3C9E9-C1A6-443F-9942-BB8A62564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AE090-4EB5-4CE7-94B3-AF4A70C35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837C-3A00-4D0D-AF0D-37EE26A1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5F1C1-7CE8-4BF3-951B-C8DB9D4A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E92EC-4383-4344-BBA6-2C10FC17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E844-F6A4-4530-9C4B-088A062B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6677-2942-423F-8CC6-BC80D65B0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51B41-09E6-430B-9D36-C4960207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E3721-C76F-4E0B-9AB3-DD24A581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F175F-F462-4DEE-8DEB-2412D7C7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3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B36D-551F-4B7B-B1BA-B4CD12B3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FEB47-3BDA-477B-B761-265CDE10D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396D-8002-424C-AF5D-CECDC491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3A09-B3A4-42EC-8433-3C6A3907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222A-9150-4704-B738-A63B2F6E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9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8C98-3C45-4B86-90DA-1690637C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B018-5E71-4424-9C3C-CB62F54D6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DEA0C-F73A-4F4B-888F-01FC5F72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D8827-8568-4D9A-AD27-F43DCF74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1E6F9-5387-451E-9311-351256D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6105B-C789-4EAC-9F23-D8EFA040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8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977E-7EB9-4223-847F-0724EE5F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51493-1987-4859-9950-867A978CF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D06F9-86E5-496C-B063-55A89A36B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23CA2-67FF-4A02-A37B-2CFFED1C1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65FD0-95B1-4CF3-88BD-47E9FB2BD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878AD-59FA-4E9D-9B33-193EA355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71390-4408-414A-A221-46A33B53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CE78F-572A-4255-BD25-1762CF26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7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79AC-653E-4BAB-B0DD-C1957EC6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6765D-B270-4B79-B2D7-D712244B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FC7E9-6C89-48E6-97B1-A3D50AAE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B0ACF-4326-492C-B504-01F9C9BA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1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2D0AB-6A8A-4CA0-A49F-F169E306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56592-DE9B-49C9-9990-4921ECAE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52693-B777-4A2F-BDDC-10812BE0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6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C929-213E-439C-9241-CBD67915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07E00-98A2-4889-813D-82CB112F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2BA25-6AA1-4787-9A24-D55BCF4A6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2364-0053-4EAE-B916-6F3D081E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DF79B-913D-4939-8156-998110CA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90AC-9184-4EFB-97DC-2BCCE198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CC6E-08EC-4906-A1AA-D2AC3232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E61AA-F0B6-4434-9DD2-410D3C7FA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73BA6-EE99-4FA7-9C62-C48DAEA7F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BC0D-920C-4A79-986A-99CB0A60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E671-4109-453F-AC14-D9C14F26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2089A-4B8C-4F5F-867F-3D3E0B56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3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467E9-3744-4080-A33B-A86EFD14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672E9-FBFC-445D-9117-0C45A356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93689-33F7-4EC5-B2B4-733120927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FD28-16A9-4894-9F71-514A38CD01D1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A7CBA-6616-4F2C-B84F-72DF2785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0133A-501E-499F-9F52-85091CD9B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C303-4D8D-48FD-B5EE-047BFEFA54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FF76-439F-4B9C-8142-0BF9F0AB7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Annotation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5449A-B091-4F24-B1B5-5C46B466D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4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7C94-8FDB-43D1-9EA9-30084351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2" y="182245"/>
            <a:ext cx="10515600" cy="699643"/>
          </a:xfrm>
        </p:spPr>
        <p:txBody>
          <a:bodyPr/>
          <a:lstStyle/>
          <a:p>
            <a:r>
              <a:rPr lang="en-GB" dirty="0"/>
              <a:t>Location matters for cell types</a:t>
            </a:r>
          </a:p>
        </p:txBody>
      </p:sp>
      <p:pic>
        <p:nvPicPr>
          <p:cNvPr id="1028" name="Picture 4" descr="https://www.science.org/cms/10.1126/science.abl4896/asset/b70e46df-da1e-4a78-b281-ddff07aed63e/assets/images/large/science.abl4896-f3.jpg">
            <a:extLst>
              <a:ext uri="{FF2B5EF4-FFF2-40B4-BE49-F238E27FC236}">
                <a16:creationId xmlns:a16="http://schemas.microsoft.com/office/drawing/2014/main" id="{CA3CE516-85F5-430D-8531-A3F6D0701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3" b="50311"/>
          <a:stretch/>
        </p:blipFill>
        <p:spPr bwMode="auto">
          <a:xfrm>
            <a:off x="464312" y="934720"/>
            <a:ext cx="5909626" cy="57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science.org/cms/10.1126/science.abl4896/asset/b70e46df-da1e-4a78-b281-ddff07aed63e/assets/images/large/science.abl4896-f3.jpg">
            <a:extLst>
              <a:ext uri="{FF2B5EF4-FFF2-40B4-BE49-F238E27FC236}">
                <a16:creationId xmlns:a16="http://schemas.microsoft.com/office/drawing/2014/main" id="{45920A98-D890-4D39-AB43-A454EA2D7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8" r="38383"/>
          <a:stretch/>
        </p:blipFill>
        <p:spPr bwMode="auto">
          <a:xfrm>
            <a:off x="6494272" y="1162303"/>
            <a:ext cx="5592064" cy="51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D0700-98E2-471D-9150-AEF6259169C1}"/>
              </a:ext>
            </a:extLst>
          </p:cNvPr>
          <p:cNvSpPr/>
          <p:nvPr/>
        </p:nvSpPr>
        <p:spPr>
          <a:xfrm>
            <a:off x="7379855" y="6537255"/>
            <a:ext cx="4706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Figures from https://www.science.org/stoken/author-tokens/ST-495/full</a:t>
            </a:r>
          </a:p>
        </p:txBody>
      </p:sp>
    </p:spTree>
    <p:extLst>
      <p:ext uri="{BB962C8B-B14F-4D97-AF65-F5344CB8AC3E}">
        <p14:creationId xmlns:p14="http://schemas.microsoft.com/office/powerpoint/2010/main" val="191719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2250-1EFB-4360-9C4B-EC3C1B82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PBMC populations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2BF938-BF5E-45DE-A1F4-3115B5664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81164"/>
              </p:ext>
            </p:extLst>
          </p:nvPr>
        </p:nvGraphicFramePr>
        <p:xfrm>
          <a:off x="930656" y="1625938"/>
          <a:ext cx="8128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676020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70381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Cell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8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 cells (CD4+ vs CD8+)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Naïve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CD3E+</a:t>
                      </a:r>
                    </a:p>
                    <a:p>
                      <a:r>
                        <a:rPr lang="en-GB" dirty="0"/>
                        <a:t>CCR7+</a:t>
                      </a:r>
                    </a:p>
                    <a:p>
                      <a:r>
                        <a:rPr lang="en-GB" dirty="0"/>
                        <a:t>CCR7-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 cells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Naïve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CD19 /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MS4A1</a:t>
                      </a:r>
                      <a:r>
                        <a:rPr lang="en-GB" dirty="0"/>
                        <a:t>+</a:t>
                      </a:r>
                    </a:p>
                    <a:p>
                      <a:r>
                        <a:rPr lang="en-GB" dirty="0"/>
                        <a:t>CD27- </a:t>
                      </a:r>
                      <a:r>
                        <a:rPr lang="en-GB" dirty="0" err="1"/>
                        <a:t>IgD</a:t>
                      </a:r>
                      <a:r>
                        <a:rPr lang="en-GB" dirty="0"/>
                        <a:t>+</a:t>
                      </a:r>
                    </a:p>
                    <a:p>
                      <a:r>
                        <a:rPr lang="en-GB" dirty="0"/>
                        <a:t>CD27+ </a:t>
                      </a:r>
                      <a:r>
                        <a:rPr lang="en-GB" dirty="0" err="1"/>
                        <a:t>IgD</a:t>
                      </a:r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6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NK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NCAM+,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NKG7+, GNLY+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93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Neutrophils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71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Myeloid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CD14+ or CD16+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FCER1A+, CST3+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6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Platelet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PPBP+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73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07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rontiersin.org/files/Articles/482347/fimmu-10-02035-HTML/image_m/fimmu-10-02035-g001.jpg">
            <a:extLst>
              <a:ext uri="{FF2B5EF4-FFF2-40B4-BE49-F238E27FC236}">
                <a16:creationId xmlns:a16="http://schemas.microsoft.com/office/drawing/2014/main" id="{0A1A9723-F581-458E-8937-F2532409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32" y="47575"/>
            <a:ext cx="103251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5AD367-A2DD-42AE-A84F-D07D0BF968DA}"/>
              </a:ext>
            </a:extLst>
          </p:cNvPr>
          <p:cNvSpPr/>
          <p:nvPr/>
        </p:nvSpPr>
        <p:spPr>
          <a:xfrm>
            <a:off x="67975" y="6441093"/>
            <a:ext cx="9628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Figure from https://www.frontiersin.org/articles/10.3389/fimmu.2019.02035/full</a:t>
            </a:r>
          </a:p>
        </p:txBody>
      </p:sp>
    </p:spTree>
    <p:extLst>
      <p:ext uri="{BB962C8B-B14F-4D97-AF65-F5344CB8AC3E}">
        <p14:creationId xmlns:p14="http://schemas.microsoft.com/office/powerpoint/2010/main" val="34980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819690-8ec2-454b-af0c-e76b239f3a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0BA0E20086B4594F41DFF09A122EA" ma:contentTypeVersion="13" ma:contentTypeDescription="Create a new document." ma:contentTypeScope="" ma:versionID="cebbc7eca1316db472fd650854eb3bb6">
  <xsd:schema xmlns:xsd="http://www.w3.org/2001/XMLSchema" xmlns:xs="http://www.w3.org/2001/XMLSchema" xmlns:p="http://schemas.microsoft.com/office/2006/metadata/properties" xmlns:ns3="02819690-8ec2-454b-af0c-e76b239f3a6f" xmlns:ns4="626c3041-c4ae-46e2-b9b2-7462b3f2fc6f" targetNamespace="http://schemas.microsoft.com/office/2006/metadata/properties" ma:root="true" ma:fieldsID="fc202498f93dfb616d187dc4bb8dc987" ns3:_="" ns4:_="">
    <xsd:import namespace="02819690-8ec2-454b-af0c-e76b239f3a6f"/>
    <xsd:import namespace="626c3041-c4ae-46e2-b9b2-7462b3f2fc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19690-8ec2-454b-af0c-e76b239f3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3041-c4ae-46e2-b9b2-7462b3f2fc6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27A47-BE1B-4972-AEE5-EB63CE970A0D}">
  <ds:schemaRefs>
    <ds:schemaRef ds:uri="http://purl.org/dc/elements/1.1/"/>
    <ds:schemaRef ds:uri="http://purl.org/dc/dcmitype/"/>
    <ds:schemaRef ds:uri="02819690-8ec2-454b-af0c-e76b239f3a6f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26c3041-c4ae-46e2-b9b2-7462b3f2fc6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D7052F-6881-4392-85B8-240D0FFB8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FC7E5-4095-4BD5-86AA-2D60AE4A6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19690-8ec2-454b-af0c-e76b239f3a6f"/>
    <ds:schemaRef ds:uri="626c3041-c4ae-46e2-b9b2-7462b3f2fc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101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Annotation</vt:lpstr>
      <vt:lpstr>Location matters for cell types</vt:lpstr>
      <vt:lpstr>Key PBMC populations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Siu</dc:creator>
  <cp:lastModifiedBy>Jacqueline Siu</cp:lastModifiedBy>
  <cp:revision>2</cp:revision>
  <dcterms:created xsi:type="dcterms:W3CDTF">2023-01-30T20:10:22Z</dcterms:created>
  <dcterms:modified xsi:type="dcterms:W3CDTF">2023-02-01T09:56:01Z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0x010100C790BA0E20086B4594F41DFF09A122EA</vt:lpwstr>
  </property>
</Properties>
</file>