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9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4075" r:id="rId2"/>
    <p:sldMasterId id="2147484087" r:id="rId3"/>
    <p:sldMasterId id="2147484111" r:id="rId4"/>
    <p:sldMasterId id="2147484135" r:id="rId5"/>
    <p:sldMasterId id="2147484147" r:id="rId6"/>
    <p:sldMasterId id="2147484183" r:id="rId7"/>
    <p:sldMasterId id="2147484195" r:id="rId8"/>
    <p:sldMasterId id="2147484207" r:id="rId9"/>
    <p:sldMasterId id="2147484218" r:id="rId10"/>
  </p:sldMasterIdLst>
  <p:notesMasterIdLst>
    <p:notesMasterId r:id="rId115"/>
  </p:notesMasterIdLst>
  <p:handoutMasterIdLst>
    <p:handoutMasterId r:id="rId116"/>
  </p:handoutMasterIdLst>
  <p:sldIdLst>
    <p:sldId id="1530" r:id="rId11"/>
    <p:sldId id="1523" r:id="rId12"/>
    <p:sldId id="1639" r:id="rId13"/>
    <p:sldId id="1662" r:id="rId14"/>
    <p:sldId id="1658" r:id="rId15"/>
    <p:sldId id="1607" r:id="rId16"/>
    <p:sldId id="1634" r:id="rId17"/>
    <p:sldId id="1635" r:id="rId18"/>
    <p:sldId id="1664" r:id="rId19"/>
    <p:sldId id="1609" r:id="rId20"/>
    <p:sldId id="1670" r:id="rId21"/>
    <p:sldId id="1671" r:id="rId22"/>
    <p:sldId id="1672" r:id="rId23"/>
    <p:sldId id="1681" r:id="rId24"/>
    <p:sldId id="1516" r:id="rId25"/>
    <p:sldId id="1673" r:id="rId26"/>
    <p:sldId id="1590" r:id="rId27"/>
    <p:sldId id="1675" r:id="rId28"/>
    <p:sldId id="1498" r:id="rId29"/>
    <p:sldId id="1674" r:id="rId30"/>
    <p:sldId id="1630" r:id="rId31"/>
    <p:sldId id="1593" r:id="rId32"/>
    <p:sldId id="1678" r:id="rId33"/>
    <p:sldId id="1317" r:id="rId34"/>
    <p:sldId id="1319" r:id="rId35"/>
    <p:sldId id="1320" r:id="rId36"/>
    <p:sldId id="1318" r:id="rId37"/>
    <p:sldId id="1519" r:id="rId38"/>
    <p:sldId id="1316" r:id="rId39"/>
    <p:sldId id="1524" r:id="rId40"/>
    <p:sldId id="1617" r:id="rId41"/>
    <p:sldId id="1526" r:id="rId42"/>
    <p:sldId id="1527" r:id="rId43"/>
    <p:sldId id="1528" r:id="rId44"/>
    <p:sldId id="1529" r:id="rId45"/>
    <p:sldId id="1618" r:id="rId46"/>
    <p:sldId id="1376" r:id="rId47"/>
    <p:sldId id="1642" r:id="rId48"/>
    <p:sldId id="1641" r:id="rId49"/>
    <p:sldId id="1643" r:id="rId50"/>
    <p:sldId id="1434" r:id="rId51"/>
    <p:sldId id="1432" r:id="rId52"/>
    <p:sldId id="1433" r:id="rId53"/>
    <p:sldId id="1447" r:id="rId54"/>
    <p:sldId id="1430" r:id="rId55"/>
    <p:sldId id="1431" r:id="rId56"/>
    <p:sldId id="1626" r:id="rId57"/>
    <p:sldId id="1644" r:id="rId58"/>
    <p:sldId id="1646" r:id="rId59"/>
    <p:sldId id="1429" r:id="rId60"/>
    <p:sldId id="1627" r:id="rId61"/>
    <p:sldId id="1373" r:id="rId62"/>
    <p:sldId id="1437" r:id="rId63"/>
    <p:sldId id="1647" r:id="rId64"/>
    <p:sldId id="1387" r:id="rId65"/>
    <p:sldId id="1648" r:id="rId66"/>
    <p:sldId id="1372" r:id="rId67"/>
    <p:sldId id="1375" r:id="rId68"/>
    <p:sldId id="1438" r:id="rId69"/>
    <p:sldId id="1385" r:id="rId70"/>
    <p:sldId id="1383" r:id="rId71"/>
    <p:sldId id="1392" r:id="rId72"/>
    <p:sldId id="1445" r:id="rId73"/>
    <p:sldId id="1303" r:id="rId74"/>
    <p:sldId id="1628" r:id="rId75"/>
    <p:sldId id="1440" r:id="rId76"/>
    <p:sldId id="1441" r:id="rId77"/>
    <p:sldId id="1621" r:id="rId78"/>
    <p:sldId id="1697" r:id="rId79"/>
    <p:sldId id="1649" r:id="rId80"/>
    <p:sldId id="1449" r:id="rId81"/>
    <p:sldId id="1699" r:id="rId82"/>
    <p:sldId id="1652" r:id="rId83"/>
    <p:sldId id="1684" r:id="rId84"/>
    <p:sldId id="1685" r:id="rId85"/>
    <p:sldId id="1686" r:id="rId86"/>
    <p:sldId id="1687" r:id="rId87"/>
    <p:sldId id="1689" r:id="rId88"/>
    <p:sldId id="1688" r:id="rId89"/>
    <p:sldId id="1402" r:id="rId90"/>
    <p:sldId id="1403" r:id="rId91"/>
    <p:sldId id="1404" r:id="rId92"/>
    <p:sldId id="1446" r:id="rId93"/>
    <p:sldId id="1451" r:id="rId94"/>
    <p:sldId id="1702" r:id="rId95"/>
    <p:sldId id="1452" r:id="rId96"/>
    <p:sldId id="1701" r:id="rId97"/>
    <p:sldId id="1692" r:id="rId98"/>
    <p:sldId id="365" r:id="rId99"/>
    <p:sldId id="1694" r:id="rId100"/>
    <p:sldId id="1703" r:id="rId101"/>
    <p:sldId id="1696" r:id="rId102"/>
    <p:sldId id="566" r:id="rId103"/>
    <p:sldId id="1705" r:id="rId104"/>
    <p:sldId id="1706" r:id="rId105"/>
    <p:sldId id="1707" r:id="rId106"/>
    <p:sldId id="1624" r:id="rId107"/>
    <p:sldId id="1465" r:id="rId108"/>
    <p:sldId id="1677" r:id="rId109"/>
    <p:sldId id="1708" r:id="rId110"/>
    <p:sldId id="1709" r:id="rId111"/>
    <p:sldId id="1650" r:id="rId112"/>
    <p:sldId id="1700" r:id="rId113"/>
    <p:sldId id="1418" r:id="rId114"/>
  </p:sldIdLst>
  <p:sldSz cx="9144000" cy="6858000" type="screen4x3"/>
  <p:notesSz cx="7315200" cy="96012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r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r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r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r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r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24">
          <p15:clr>
            <a:srgbClr val="A4A3A4"/>
          </p15:clr>
        </p15:guide>
        <p15:guide id="2" pos="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65"/>
    <a:srgbClr val="F2F2F2"/>
    <a:srgbClr val="002147"/>
    <a:srgbClr val="0E2056"/>
    <a:srgbClr val="0F2264"/>
    <a:srgbClr val="E06B1B"/>
    <a:srgbClr val="DD691B"/>
    <a:srgbClr val="FFFF55"/>
    <a:srgbClr val="112A6F"/>
    <a:srgbClr val="0E21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EBB936E-55E3-E54B-9691-A858966247EA}" v="178" dt="2026-03-04T09:55:47.57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83" autoAdjust="0"/>
    <p:restoredTop sz="96190" autoAdjust="0"/>
  </p:normalViewPr>
  <p:slideViewPr>
    <p:cSldViewPr snapToGrid="0">
      <p:cViewPr>
        <p:scale>
          <a:sx n="114" d="100"/>
          <a:sy n="114" d="100"/>
        </p:scale>
        <p:origin x="1040" y="272"/>
      </p:cViewPr>
      <p:guideLst>
        <p:guide orient="horz" pos="2124"/>
        <p:guide pos="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7" d="100"/>
        <a:sy n="137" d="100"/>
      </p:scale>
      <p:origin x="0" y="12896"/>
    </p:cViewPr>
  </p:sorterViewPr>
  <p:notesViewPr>
    <p:cSldViewPr snapToGrid="0">
      <p:cViewPr varScale="1">
        <p:scale>
          <a:sx n="68" d="100"/>
          <a:sy n="68" d="100"/>
        </p:scale>
        <p:origin x="-1938" y="-78"/>
      </p:cViewPr>
      <p:guideLst>
        <p:guide orient="horz" pos="3024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6.xml"/><Relationship Id="rId117" Type="http://schemas.openxmlformats.org/officeDocument/2006/relationships/presProps" Target="presProps.xml"/><Relationship Id="rId21" Type="http://schemas.openxmlformats.org/officeDocument/2006/relationships/slide" Target="slides/slide11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63" Type="http://schemas.openxmlformats.org/officeDocument/2006/relationships/slide" Target="slides/slide53.xml"/><Relationship Id="rId68" Type="http://schemas.openxmlformats.org/officeDocument/2006/relationships/slide" Target="slides/slide58.xml"/><Relationship Id="rId84" Type="http://schemas.openxmlformats.org/officeDocument/2006/relationships/slide" Target="slides/slide74.xml"/><Relationship Id="rId89" Type="http://schemas.openxmlformats.org/officeDocument/2006/relationships/slide" Target="slides/slide79.xml"/><Relationship Id="rId112" Type="http://schemas.openxmlformats.org/officeDocument/2006/relationships/slide" Target="slides/slide102.xml"/><Relationship Id="rId16" Type="http://schemas.openxmlformats.org/officeDocument/2006/relationships/slide" Target="slides/slide6.xml"/><Relationship Id="rId107" Type="http://schemas.openxmlformats.org/officeDocument/2006/relationships/slide" Target="slides/slide97.xml"/><Relationship Id="rId11" Type="http://schemas.openxmlformats.org/officeDocument/2006/relationships/slide" Target="slides/slide1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74" Type="http://schemas.openxmlformats.org/officeDocument/2006/relationships/slide" Target="slides/slide64.xml"/><Relationship Id="rId79" Type="http://schemas.openxmlformats.org/officeDocument/2006/relationships/slide" Target="slides/slide69.xml"/><Relationship Id="rId102" Type="http://schemas.openxmlformats.org/officeDocument/2006/relationships/slide" Target="slides/slide92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0.xml"/><Relationship Id="rId95" Type="http://schemas.openxmlformats.org/officeDocument/2006/relationships/slide" Target="slides/slide85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64" Type="http://schemas.openxmlformats.org/officeDocument/2006/relationships/slide" Target="slides/slide54.xml"/><Relationship Id="rId69" Type="http://schemas.openxmlformats.org/officeDocument/2006/relationships/slide" Target="slides/slide59.xml"/><Relationship Id="rId113" Type="http://schemas.openxmlformats.org/officeDocument/2006/relationships/slide" Target="slides/slide103.xml"/><Relationship Id="rId118" Type="http://schemas.openxmlformats.org/officeDocument/2006/relationships/viewProps" Target="viewProps.xml"/><Relationship Id="rId80" Type="http://schemas.openxmlformats.org/officeDocument/2006/relationships/slide" Target="slides/slide70.xml"/><Relationship Id="rId85" Type="http://schemas.openxmlformats.org/officeDocument/2006/relationships/slide" Target="slides/slide75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59" Type="http://schemas.openxmlformats.org/officeDocument/2006/relationships/slide" Target="slides/slide49.xml"/><Relationship Id="rId103" Type="http://schemas.openxmlformats.org/officeDocument/2006/relationships/slide" Target="slides/slide93.xml"/><Relationship Id="rId108" Type="http://schemas.openxmlformats.org/officeDocument/2006/relationships/slide" Target="slides/slide98.xml"/><Relationship Id="rId54" Type="http://schemas.openxmlformats.org/officeDocument/2006/relationships/slide" Target="slides/slide44.xml"/><Relationship Id="rId70" Type="http://schemas.openxmlformats.org/officeDocument/2006/relationships/slide" Target="slides/slide60.xml"/><Relationship Id="rId75" Type="http://schemas.openxmlformats.org/officeDocument/2006/relationships/slide" Target="slides/slide65.xml"/><Relationship Id="rId91" Type="http://schemas.openxmlformats.org/officeDocument/2006/relationships/slide" Target="slides/slide81.xml"/><Relationship Id="rId96" Type="http://schemas.openxmlformats.org/officeDocument/2006/relationships/slide" Target="slides/slide8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49" Type="http://schemas.openxmlformats.org/officeDocument/2006/relationships/slide" Target="slides/slide39.xml"/><Relationship Id="rId114" Type="http://schemas.openxmlformats.org/officeDocument/2006/relationships/slide" Target="slides/slide104.xml"/><Relationship Id="rId119" Type="http://schemas.openxmlformats.org/officeDocument/2006/relationships/theme" Target="theme/theme1.xml"/><Relationship Id="rId44" Type="http://schemas.openxmlformats.org/officeDocument/2006/relationships/slide" Target="slides/slide34.xml"/><Relationship Id="rId60" Type="http://schemas.openxmlformats.org/officeDocument/2006/relationships/slide" Target="slides/slide50.xml"/><Relationship Id="rId65" Type="http://schemas.openxmlformats.org/officeDocument/2006/relationships/slide" Target="slides/slide55.xml"/><Relationship Id="rId81" Type="http://schemas.openxmlformats.org/officeDocument/2006/relationships/slide" Target="slides/slide71.xml"/><Relationship Id="rId86" Type="http://schemas.openxmlformats.org/officeDocument/2006/relationships/slide" Target="slides/slide76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9" Type="http://schemas.openxmlformats.org/officeDocument/2006/relationships/slide" Target="slides/slide29.xml"/><Relationship Id="rId109" Type="http://schemas.openxmlformats.org/officeDocument/2006/relationships/slide" Target="slides/slide99.xml"/><Relationship Id="rId34" Type="http://schemas.openxmlformats.org/officeDocument/2006/relationships/slide" Target="slides/slide24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76" Type="http://schemas.openxmlformats.org/officeDocument/2006/relationships/slide" Target="slides/slide66.xml"/><Relationship Id="rId97" Type="http://schemas.openxmlformats.org/officeDocument/2006/relationships/slide" Target="slides/slide87.xml"/><Relationship Id="rId104" Type="http://schemas.openxmlformats.org/officeDocument/2006/relationships/slide" Target="slides/slide94.xml"/><Relationship Id="rId12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1.xml"/><Relationship Id="rId92" Type="http://schemas.openxmlformats.org/officeDocument/2006/relationships/slide" Target="slides/slide82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9.xml"/><Relationship Id="rId24" Type="http://schemas.openxmlformats.org/officeDocument/2006/relationships/slide" Target="slides/slide14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66" Type="http://schemas.openxmlformats.org/officeDocument/2006/relationships/slide" Target="slides/slide56.xml"/><Relationship Id="rId87" Type="http://schemas.openxmlformats.org/officeDocument/2006/relationships/slide" Target="slides/slide77.xml"/><Relationship Id="rId110" Type="http://schemas.openxmlformats.org/officeDocument/2006/relationships/slide" Target="slides/slide100.xml"/><Relationship Id="rId115" Type="http://schemas.openxmlformats.org/officeDocument/2006/relationships/notesMaster" Target="notesMasters/notesMaster1.xml"/><Relationship Id="rId61" Type="http://schemas.openxmlformats.org/officeDocument/2006/relationships/slide" Target="slides/slide51.xml"/><Relationship Id="rId82" Type="http://schemas.openxmlformats.org/officeDocument/2006/relationships/slide" Target="slides/slide72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56" Type="http://schemas.openxmlformats.org/officeDocument/2006/relationships/slide" Target="slides/slide46.xml"/><Relationship Id="rId77" Type="http://schemas.openxmlformats.org/officeDocument/2006/relationships/slide" Target="slides/slide67.xml"/><Relationship Id="rId100" Type="http://schemas.openxmlformats.org/officeDocument/2006/relationships/slide" Target="slides/slide90.xml"/><Relationship Id="rId105" Type="http://schemas.openxmlformats.org/officeDocument/2006/relationships/slide" Target="slides/slide95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72" Type="http://schemas.openxmlformats.org/officeDocument/2006/relationships/slide" Target="slides/slide62.xml"/><Relationship Id="rId93" Type="http://schemas.openxmlformats.org/officeDocument/2006/relationships/slide" Target="slides/slide83.xml"/><Relationship Id="rId98" Type="http://schemas.openxmlformats.org/officeDocument/2006/relationships/slide" Target="slides/slide88.xml"/><Relationship Id="rId121" Type="http://schemas.microsoft.com/office/2016/11/relationships/changesInfo" Target="changesInfos/changesInfo1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5.xml"/><Relationship Id="rId46" Type="http://schemas.openxmlformats.org/officeDocument/2006/relationships/slide" Target="slides/slide36.xml"/><Relationship Id="rId67" Type="http://schemas.openxmlformats.org/officeDocument/2006/relationships/slide" Target="slides/slide57.xml"/><Relationship Id="rId116" Type="http://schemas.openxmlformats.org/officeDocument/2006/relationships/handoutMaster" Target="handoutMasters/handoutMaster1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62" Type="http://schemas.openxmlformats.org/officeDocument/2006/relationships/slide" Target="slides/slide52.xml"/><Relationship Id="rId83" Type="http://schemas.openxmlformats.org/officeDocument/2006/relationships/slide" Target="slides/slide73.xml"/><Relationship Id="rId88" Type="http://schemas.openxmlformats.org/officeDocument/2006/relationships/slide" Target="slides/slide78.xml"/><Relationship Id="rId111" Type="http://schemas.openxmlformats.org/officeDocument/2006/relationships/slide" Target="slides/slide101.xml"/><Relationship Id="rId15" Type="http://schemas.openxmlformats.org/officeDocument/2006/relationships/slide" Target="slides/slide5.xml"/><Relationship Id="rId36" Type="http://schemas.openxmlformats.org/officeDocument/2006/relationships/slide" Target="slides/slide26.xml"/><Relationship Id="rId57" Type="http://schemas.openxmlformats.org/officeDocument/2006/relationships/slide" Target="slides/slide47.xml"/><Relationship Id="rId106" Type="http://schemas.openxmlformats.org/officeDocument/2006/relationships/slide" Target="slides/slide96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1.xml"/><Relationship Id="rId52" Type="http://schemas.openxmlformats.org/officeDocument/2006/relationships/slide" Target="slides/slide42.xml"/><Relationship Id="rId73" Type="http://schemas.openxmlformats.org/officeDocument/2006/relationships/slide" Target="slides/slide63.xml"/><Relationship Id="rId78" Type="http://schemas.openxmlformats.org/officeDocument/2006/relationships/slide" Target="slides/slide68.xml"/><Relationship Id="rId94" Type="http://schemas.openxmlformats.org/officeDocument/2006/relationships/slide" Target="slides/slide84.xml"/><Relationship Id="rId99" Type="http://schemas.openxmlformats.org/officeDocument/2006/relationships/slide" Target="slides/slide89.xml"/><Relationship Id="rId101" Type="http://schemas.openxmlformats.org/officeDocument/2006/relationships/slide" Target="slides/slide91.xml"/><Relationship Id="rId1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avin Band" userId="c8f793f7-5806-46f0-b9bd-90a61d07a992" providerId="ADAL" clId="{A3A4A27B-A0BF-5A44-A617-5A7ADDD4AAE9}"/>
    <pc:docChg chg="undo custSel addSld delSld modSld sldOrd delMainMaster">
      <pc:chgData name="Gavin Band" userId="c8f793f7-5806-46f0-b9bd-90a61d07a992" providerId="ADAL" clId="{A3A4A27B-A0BF-5A44-A617-5A7ADDD4AAE9}" dt="2023-03-03T08:12:33.044" v="2440" actId="1076"/>
      <pc:docMkLst>
        <pc:docMk/>
      </pc:docMkLst>
      <pc:sldChg chg="del">
        <pc:chgData name="Gavin Band" userId="c8f793f7-5806-46f0-b9bd-90a61d07a992" providerId="ADAL" clId="{A3A4A27B-A0BF-5A44-A617-5A7ADDD4AAE9}" dt="2023-03-02T22:30:48.483" v="168" actId="2696"/>
        <pc:sldMkLst>
          <pc:docMk/>
          <pc:sldMk cId="0" sldId="269"/>
        </pc:sldMkLst>
      </pc:sldChg>
      <pc:sldChg chg="del">
        <pc:chgData name="Gavin Band" userId="c8f793f7-5806-46f0-b9bd-90a61d07a992" providerId="ADAL" clId="{A3A4A27B-A0BF-5A44-A617-5A7ADDD4AAE9}" dt="2023-03-03T07:27:32.380" v="772" actId="2696"/>
        <pc:sldMkLst>
          <pc:docMk/>
          <pc:sldMk cId="1562512504" sldId="366"/>
        </pc:sldMkLst>
      </pc:sldChg>
      <pc:sldChg chg="del">
        <pc:chgData name="Gavin Band" userId="c8f793f7-5806-46f0-b9bd-90a61d07a992" providerId="ADAL" clId="{A3A4A27B-A0BF-5A44-A617-5A7ADDD4AAE9}" dt="2023-03-02T22:49:05.756" v="286" actId="2696"/>
        <pc:sldMkLst>
          <pc:docMk/>
          <pc:sldMk cId="2708079203" sldId="1265"/>
        </pc:sldMkLst>
      </pc:sldChg>
      <pc:sldChg chg="del">
        <pc:chgData name="Gavin Band" userId="c8f793f7-5806-46f0-b9bd-90a61d07a992" providerId="ADAL" clId="{A3A4A27B-A0BF-5A44-A617-5A7ADDD4AAE9}" dt="2023-03-02T22:49:05.751" v="285" actId="2696"/>
        <pc:sldMkLst>
          <pc:docMk/>
          <pc:sldMk cId="2405287202" sldId="1267"/>
        </pc:sldMkLst>
      </pc:sldChg>
      <pc:sldChg chg="modSp mod">
        <pc:chgData name="Gavin Band" userId="c8f793f7-5806-46f0-b9bd-90a61d07a992" providerId="ADAL" clId="{A3A4A27B-A0BF-5A44-A617-5A7ADDD4AAE9}" dt="2023-03-03T07:54:44.492" v="1416" actId="20577"/>
        <pc:sldMkLst>
          <pc:docMk/>
          <pc:sldMk cId="1333108379" sldId="1288"/>
        </pc:sldMkLst>
      </pc:sldChg>
      <pc:sldChg chg="addSp delSp modSp mod modShow">
        <pc:chgData name="Gavin Band" userId="c8f793f7-5806-46f0-b9bd-90a61d07a992" providerId="ADAL" clId="{A3A4A27B-A0BF-5A44-A617-5A7ADDD4AAE9}" dt="2023-03-03T07:49:41.828" v="1122" actId="2085"/>
        <pc:sldMkLst>
          <pc:docMk/>
          <pc:sldMk cId="4094200261" sldId="1303"/>
        </pc:sldMkLst>
      </pc:sldChg>
      <pc:sldChg chg="add del setBg">
        <pc:chgData name="Gavin Band" userId="c8f793f7-5806-46f0-b9bd-90a61d07a992" providerId="ADAL" clId="{A3A4A27B-A0BF-5A44-A617-5A7ADDD4AAE9}" dt="2023-03-02T22:31:15.555" v="202"/>
        <pc:sldMkLst>
          <pc:docMk/>
          <pc:sldMk cId="1627894868" sldId="1314"/>
        </pc:sldMkLst>
      </pc:sldChg>
      <pc:sldChg chg="add del">
        <pc:chgData name="Gavin Band" userId="c8f793f7-5806-46f0-b9bd-90a61d07a992" providerId="ADAL" clId="{A3A4A27B-A0BF-5A44-A617-5A7ADDD4AAE9}" dt="2023-03-03T07:18:46.010" v="564" actId="2696"/>
        <pc:sldMkLst>
          <pc:docMk/>
          <pc:sldMk cId="2659724628" sldId="1314"/>
        </pc:sldMkLst>
      </pc:sldChg>
      <pc:sldChg chg="del">
        <pc:chgData name="Gavin Band" userId="c8f793f7-5806-46f0-b9bd-90a61d07a992" providerId="ADAL" clId="{A3A4A27B-A0BF-5A44-A617-5A7ADDD4AAE9}" dt="2023-03-02T22:30:57.907" v="200" actId="2696"/>
        <pc:sldMkLst>
          <pc:docMk/>
          <pc:sldMk cId="3361970756" sldId="1314"/>
        </pc:sldMkLst>
      </pc:sldChg>
      <pc:sldChg chg="add del">
        <pc:chgData name="Gavin Band" userId="c8f793f7-5806-46f0-b9bd-90a61d07a992" providerId="ADAL" clId="{A3A4A27B-A0BF-5A44-A617-5A7ADDD4AAE9}" dt="2023-03-03T07:06:18.382" v="327" actId="2696"/>
        <pc:sldMkLst>
          <pc:docMk/>
          <pc:sldMk cId="90008377" sldId="1316"/>
        </pc:sldMkLst>
      </pc:sldChg>
      <pc:sldChg chg="del">
        <pc:chgData name="Gavin Band" userId="c8f793f7-5806-46f0-b9bd-90a61d07a992" providerId="ADAL" clId="{A3A4A27B-A0BF-5A44-A617-5A7ADDD4AAE9}" dt="2023-03-02T22:30:57.907" v="200" actId="2696"/>
        <pc:sldMkLst>
          <pc:docMk/>
          <pc:sldMk cId="562204532" sldId="1316"/>
        </pc:sldMkLst>
      </pc:sldChg>
      <pc:sldChg chg="add del setBg">
        <pc:chgData name="Gavin Band" userId="c8f793f7-5806-46f0-b9bd-90a61d07a992" providerId="ADAL" clId="{A3A4A27B-A0BF-5A44-A617-5A7ADDD4AAE9}" dt="2023-03-03T07:06:33.008" v="331"/>
        <pc:sldMkLst>
          <pc:docMk/>
          <pc:sldMk cId="1034880149" sldId="1316"/>
        </pc:sldMkLst>
      </pc:sldChg>
      <pc:sldChg chg="add del setBg">
        <pc:chgData name="Gavin Band" userId="c8f793f7-5806-46f0-b9bd-90a61d07a992" providerId="ADAL" clId="{A3A4A27B-A0BF-5A44-A617-5A7ADDD4AAE9}" dt="2023-03-02T22:31:15.555" v="202"/>
        <pc:sldMkLst>
          <pc:docMk/>
          <pc:sldMk cId="1308594000" sldId="1316"/>
        </pc:sldMkLst>
      </pc:sldChg>
      <pc:sldChg chg="add del setBg">
        <pc:chgData name="Gavin Band" userId="c8f793f7-5806-46f0-b9bd-90a61d07a992" providerId="ADAL" clId="{A3A4A27B-A0BF-5A44-A617-5A7ADDD4AAE9}" dt="2023-03-03T07:06:26.461" v="329"/>
        <pc:sldMkLst>
          <pc:docMk/>
          <pc:sldMk cId="3230974825" sldId="1316"/>
        </pc:sldMkLst>
      </pc:sldChg>
      <pc:sldChg chg="add">
        <pc:chgData name="Gavin Band" userId="c8f793f7-5806-46f0-b9bd-90a61d07a992" providerId="ADAL" clId="{A3A4A27B-A0BF-5A44-A617-5A7ADDD4AAE9}" dt="2023-03-03T07:06:33.065" v="332"/>
        <pc:sldMkLst>
          <pc:docMk/>
          <pc:sldMk cId="3622990230" sldId="1316"/>
        </pc:sldMkLst>
      </pc:sldChg>
      <pc:sldChg chg="add del setBg">
        <pc:chgData name="Gavin Band" userId="c8f793f7-5806-46f0-b9bd-90a61d07a992" providerId="ADAL" clId="{A3A4A27B-A0BF-5A44-A617-5A7ADDD4AAE9}" dt="2023-03-03T07:06:26.461" v="329"/>
        <pc:sldMkLst>
          <pc:docMk/>
          <pc:sldMk cId="878914199" sldId="1317"/>
        </pc:sldMkLst>
      </pc:sldChg>
      <pc:sldChg chg="del">
        <pc:chgData name="Gavin Band" userId="c8f793f7-5806-46f0-b9bd-90a61d07a992" providerId="ADAL" clId="{A3A4A27B-A0BF-5A44-A617-5A7ADDD4AAE9}" dt="2023-03-02T22:30:57.907" v="200" actId="2696"/>
        <pc:sldMkLst>
          <pc:docMk/>
          <pc:sldMk cId="1872217031" sldId="1317"/>
        </pc:sldMkLst>
      </pc:sldChg>
      <pc:sldChg chg="add del setBg">
        <pc:chgData name="Gavin Band" userId="c8f793f7-5806-46f0-b9bd-90a61d07a992" providerId="ADAL" clId="{A3A4A27B-A0BF-5A44-A617-5A7ADDD4AAE9}" dt="2023-03-03T07:06:33.008" v="331"/>
        <pc:sldMkLst>
          <pc:docMk/>
          <pc:sldMk cId="3384812488" sldId="1317"/>
        </pc:sldMkLst>
      </pc:sldChg>
      <pc:sldChg chg="add del setBg">
        <pc:chgData name="Gavin Band" userId="c8f793f7-5806-46f0-b9bd-90a61d07a992" providerId="ADAL" clId="{A3A4A27B-A0BF-5A44-A617-5A7ADDD4AAE9}" dt="2023-03-02T22:31:15.555" v="202"/>
        <pc:sldMkLst>
          <pc:docMk/>
          <pc:sldMk cId="3430394476" sldId="1317"/>
        </pc:sldMkLst>
      </pc:sldChg>
      <pc:sldChg chg="add">
        <pc:chgData name="Gavin Band" userId="c8f793f7-5806-46f0-b9bd-90a61d07a992" providerId="ADAL" clId="{A3A4A27B-A0BF-5A44-A617-5A7ADDD4AAE9}" dt="2023-03-03T07:06:33.065" v="332"/>
        <pc:sldMkLst>
          <pc:docMk/>
          <pc:sldMk cId="3491715966" sldId="1317"/>
        </pc:sldMkLst>
      </pc:sldChg>
      <pc:sldChg chg="add del">
        <pc:chgData name="Gavin Band" userId="c8f793f7-5806-46f0-b9bd-90a61d07a992" providerId="ADAL" clId="{A3A4A27B-A0BF-5A44-A617-5A7ADDD4AAE9}" dt="2023-03-03T07:06:18.382" v="327" actId="2696"/>
        <pc:sldMkLst>
          <pc:docMk/>
          <pc:sldMk cId="4129193399" sldId="1317"/>
        </pc:sldMkLst>
      </pc:sldChg>
      <pc:sldChg chg="add del">
        <pc:chgData name="Gavin Band" userId="c8f793f7-5806-46f0-b9bd-90a61d07a992" providerId="ADAL" clId="{A3A4A27B-A0BF-5A44-A617-5A7ADDD4AAE9}" dt="2023-03-03T07:06:18.382" v="327" actId="2696"/>
        <pc:sldMkLst>
          <pc:docMk/>
          <pc:sldMk cId="338396003" sldId="1318"/>
        </pc:sldMkLst>
      </pc:sldChg>
      <pc:sldChg chg="add del setBg">
        <pc:chgData name="Gavin Band" userId="c8f793f7-5806-46f0-b9bd-90a61d07a992" providerId="ADAL" clId="{A3A4A27B-A0BF-5A44-A617-5A7ADDD4AAE9}" dt="2023-03-02T22:31:15.555" v="202"/>
        <pc:sldMkLst>
          <pc:docMk/>
          <pc:sldMk cId="625316850" sldId="1318"/>
        </pc:sldMkLst>
      </pc:sldChg>
      <pc:sldChg chg="add del setBg">
        <pc:chgData name="Gavin Band" userId="c8f793f7-5806-46f0-b9bd-90a61d07a992" providerId="ADAL" clId="{A3A4A27B-A0BF-5A44-A617-5A7ADDD4AAE9}" dt="2023-03-03T07:06:26.461" v="329"/>
        <pc:sldMkLst>
          <pc:docMk/>
          <pc:sldMk cId="932201631" sldId="1318"/>
        </pc:sldMkLst>
      </pc:sldChg>
      <pc:sldChg chg="add del setBg">
        <pc:chgData name="Gavin Band" userId="c8f793f7-5806-46f0-b9bd-90a61d07a992" providerId="ADAL" clId="{A3A4A27B-A0BF-5A44-A617-5A7ADDD4AAE9}" dt="2023-03-03T07:06:33.008" v="331"/>
        <pc:sldMkLst>
          <pc:docMk/>
          <pc:sldMk cId="1166103886" sldId="1318"/>
        </pc:sldMkLst>
      </pc:sldChg>
      <pc:sldChg chg="add">
        <pc:chgData name="Gavin Band" userId="c8f793f7-5806-46f0-b9bd-90a61d07a992" providerId="ADAL" clId="{A3A4A27B-A0BF-5A44-A617-5A7ADDD4AAE9}" dt="2023-03-03T07:06:33.065" v="332"/>
        <pc:sldMkLst>
          <pc:docMk/>
          <pc:sldMk cId="1750486531" sldId="1318"/>
        </pc:sldMkLst>
      </pc:sldChg>
      <pc:sldChg chg="del">
        <pc:chgData name="Gavin Band" userId="c8f793f7-5806-46f0-b9bd-90a61d07a992" providerId="ADAL" clId="{A3A4A27B-A0BF-5A44-A617-5A7ADDD4AAE9}" dt="2023-03-02T22:30:57.907" v="200" actId="2696"/>
        <pc:sldMkLst>
          <pc:docMk/>
          <pc:sldMk cId="3946925633" sldId="1318"/>
        </pc:sldMkLst>
      </pc:sldChg>
      <pc:sldChg chg="add del">
        <pc:chgData name="Gavin Band" userId="c8f793f7-5806-46f0-b9bd-90a61d07a992" providerId="ADAL" clId="{A3A4A27B-A0BF-5A44-A617-5A7ADDD4AAE9}" dt="2023-03-03T07:06:18.382" v="327" actId="2696"/>
        <pc:sldMkLst>
          <pc:docMk/>
          <pc:sldMk cId="2949703387" sldId="1319"/>
        </pc:sldMkLst>
      </pc:sldChg>
      <pc:sldChg chg="add del setBg">
        <pc:chgData name="Gavin Band" userId="c8f793f7-5806-46f0-b9bd-90a61d07a992" providerId="ADAL" clId="{A3A4A27B-A0BF-5A44-A617-5A7ADDD4AAE9}" dt="2023-03-03T07:06:26.461" v="329"/>
        <pc:sldMkLst>
          <pc:docMk/>
          <pc:sldMk cId="3225229173" sldId="1319"/>
        </pc:sldMkLst>
      </pc:sldChg>
      <pc:sldChg chg="add del setBg">
        <pc:chgData name="Gavin Band" userId="c8f793f7-5806-46f0-b9bd-90a61d07a992" providerId="ADAL" clId="{A3A4A27B-A0BF-5A44-A617-5A7ADDD4AAE9}" dt="2023-03-02T22:31:15.555" v="202"/>
        <pc:sldMkLst>
          <pc:docMk/>
          <pc:sldMk cId="3678965272" sldId="1319"/>
        </pc:sldMkLst>
      </pc:sldChg>
      <pc:sldChg chg="del">
        <pc:chgData name="Gavin Band" userId="c8f793f7-5806-46f0-b9bd-90a61d07a992" providerId="ADAL" clId="{A3A4A27B-A0BF-5A44-A617-5A7ADDD4AAE9}" dt="2023-03-02T22:30:57.907" v="200" actId="2696"/>
        <pc:sldMkLst>
          <pc:docMk/>
          <pc:sldMk cId="3934383875" sldId="1319"/>
        </pc:sldMkLst>
      </pc:sldChg>
      <pc:sldChg chg="add">
        <pc:chgData name="Gavin Band" userId="c8f793f7-5806-46f0-b9bd-90a61d07a992" providerId="ADAL" clId="{A3A4A27B-A0BF-5A44-A617-5A7ADDD4AAE9}" dt="2023-03-03T07:06:33.065" v="332"/>
        <pc:sldMkLst>
          <pc:docMk/>
          <pc:sldMk cId="4104189527" sldId="1319"/>
        </pc:sldMkLst>
      </pc:sldChg>
      <pc:sldChg chg="add del setBg">
        <pc:chgData name="Gavin Band" userId="c8f793f7-5806-46f0-b9bd-90a61d07a992" providerId="ADAL" clId="{A3A4A27B-A0BF-5A44-A617-5A7ADDD4AAE9}" dt="2023-03-03T07:06:33.008" v="331"/>
        <pc:sldMkLst>
          <pc:docMk/>
          <pc:sldMk cId="4118488804" sldId="1319"/>
        </pc:sldMkLst>
      </pc:sldChg>
      <pc:sldChg chg="add">
        <pc:chgData name="Gavin Band" userId="c8f793f7-5806-46f0-b9bd-90a61d07a992" providerId="ADAL" clId="{A3A4A27B-A0BF-5A44-A617-5A7ADDD4AAE9}" dt="2023-03-03T07:06:33.065" v="332"/>
        <pc:sldMkLst>
          <pc:docMk/>
          <pc:sldMk cId="2817868025" sldId="1320"/>
        </pc:sldMkLst>
      </pc:sldChg>
      <pc:sldChg chg="add del setBg">
        <pc:chgData name="Gavin Band" userId="c8f793f7-5806-46f0-b9bd-90a61d07a992" providerId="ADAL" clId="{A3A4A27B-A0BF-5A44-A617-5A7ADDD4AAE9}" dt="2023-03-02T22:31:15.555" v="202"/>
        <pc:sldMkLst>
          <pc:docMk/>
          <pc:sldMk cId="2940164934" sldId="1320"/>
        </pc:sldMkLst>
      </pc:sldChg>
      <pc:sldChg chg="del">
        <pc:chgData name="Gavin Band" userId="c8f793f7-5806-46f0-b9bd-90a61d07a992" providerId="ADAL" clId="{A3A4A27B-A0BF-5A44-A617-5A7ADDD4AAE9}" dt="2023-03-02T22:30:57.907" v="200" actId="2696"/>
        <pc:sldMkLst>
          <pc:docMk/>
          <pc:sldMk cId="3105898325" sldId="1320"/>
        </pc:sldMkLst>
      </pc:sldChg>
      <pc:sldChg chg="add del">
        <pc:chgData name="Gavin Band" userId="c8f793f7-5806-46f0-b9bd-90a61d07a992" providerId="ADAL" clId="{A3A4A27B-A0BF-5A44-A617-5A7ADDD4AAE9}" dt="2023-03-03T07:06:18.382" v="327" actId="2696"/>
        <pc:sldMkLst>
          <pc:docMk/>
          <pc:sldMk cId="3181884210" sldId="1320"/>
        </pc:sldMkLst>
      </pc:sldChg>
      <pc:sldChg chg="add del setBg">
        <pc:chgData name="Gavin Band" userId="c8f793f7-5806-46f0-b9bd-90a61d07a992" providerId="ADAL" clId="{A3A4A27B-A0BF-5A44-A617-5A7ADDD4AAE9}" dt="2023-03-03T07:06:33.008" v="331"/>
        <pc:sldMkLst>
          <pc:docMk/>
          <pc:sldMk cId="3371027279" sldId="1320"/>
        </pc:sldMkLst>
      </pc:sldChg>
      <pc:sldChg chg="add del setBg">
        <pc:chgData name="Gavin Band" userId="c8f793f7-5806-46f0-b9bd-90a61d07a992" providerId="ADAL" clId="{A3A4A27B-A0BF-5A44-A617-5A7ADDD4AAE9}" dt="2023-03-03T07:06:26.461" v="329"/>
        <pc:sldMkLst>
          <pc:docMk/>
          <pc:sldMk cId="3939928964" sldId="1320"/>
        </pc:sldMkLst>
      </pc:sldChg>
      <pc:sldChg chg="del">
        <pc:chgData name="Gavin Band" userId="c8f793f7-5806-46f0-b9bd-90a61d07a992" providerId="ADAL" clId="{A3A4A27B-A0BF-5A44-A617-5A7ADDD4AAE9}" dt="2023-03-02T22:30:48.403" v="161" actId="2696"/>
        <pc:sldMkLst>
          <pc:docMk/>
          <pc:sldMk cId="1901322848" sldId="1351"/>
        </pc:sldMkLst>
      </pc:sldChg>
      <pc:sldChg chg="del">
        <pc:chgData name="Gavin Band" userId="c8f793f7-5806-46f0-b9bd-90a61d07a992" providerId="ADAL" clId="{A3A4A27B-A0BF-5A44-A617-5A7ADDD4AAE9}" dt="2023-03-02T22:30:48.418" v="166" actId="2696"/>
        <pc:sldMkLst>
          <pc:docMk/>
          <pc:sldMk cId="906420539" sldId="1352"/>
        </pc:sldMkLst>
      </pc:sldChg>
      <pc:sldChg chg="del">
        <pc:chgData name="Gavin Band" userId="c8f793f7-5806-46f0-b9bd-90a61d07a992" providerId="ADAL" clId="{A3A4A27B-A0BF-5A44-A617-5A7ADDD4AAE9}" dt="2023-03-02T22:30:48.408" v="164" actId="2696"/>
        <pc:sldMkLst>
          <pc:docMk/>
          <pc:sldMk cId="1278054304" sldId="1353"/>
        </pc:sldMkLst>
      </pc:sldChg>
      <pc:sldChg chg="del">
        <pc:chgData name="Gavin Band" userId="c8f793f7-5806-46f0-b9bd-90a61d07a992" providerId="ADAL" clId="{A3A4A27B-A0BF-5A44-A617-5A7ADDD4AAE9}" dt="2023-03-02T22:30:48.535" v="182" actId="2696"/>
        <pc:sldMkLst>
          <pc:docMk/>
          <pc:sldMk cId="3194766067" sldId="1354"/>
        </pc:sldMkLst>
      </pc:sldChg>
      <pc:sldChg chg="del">
        <pc:chgData name="Gavin Band" userId="c8f793f7-5806-46f0-b9bd-90a61d07a992" providerId="ADAL" clId="{A3A4A27B-A0BF-5A44-A617-5A7ADDD4AAE9}" dt="2023-03-02T22:30:48.546" v="184" actId="2696"/>
        <pc:sldMkLst>
          <pc:docMk/>
          <pc:sldMk cId="2281063151" sldId="1355"/>
        </pc:sldMkLst>
      </pc:sldChg>
      <pc:sldChg chg="del">
        <pc:chgData name="Gavin Band" userId="c8f793f7-5806-46f0-b9bd-90a61d07a992" providerId="ADAL" clId="{A3A4A27B-A0BF-5A44-A617-5A7ADDD4AAE9}" dt="2023-03-02T22:30:34.840" v="158" actId="2696"/>
        <pc:sldMkLst>
          <pc:docMk/>
          <pc:sldMk cId="1351048267" sldId="1356"/>
        </pc:sldMkLst>
      </pc:sldChg>
      <pc:sldChg chg="del">
        <pc:chgData name="Gavin Band" userId="c8f793f7-5806-46f0-b9bd-90a61d07a992" providerId="ADAL" clId="{A3A4A27B-A0BF-5A44-A617-5A7ADDD4AAE9}" dt="2023-03-02T22:30:52.368" v="199" actId="2696"/>
        <pc:sldMkLst>
          <pc:docMk/>
          <pc:sldMk cId="4192579149" sldId="1357"/>
        </pc:sldMkLst>
      </pc:sldChg>
      <pc:sldChg chg="del">
        <pc:chgData name="Gavin Band" userId="c8f793f7-5806-46f0-b9bd-90a61d07a992" providerId="ADAL" clId="{A3A4A27B-A0BF-5A44-A617-5A7ADDD4AAE9}" dt="2023-03-02T22:30:52.366" v="198" actId="2696"/>
        <pc:sldMkLst>
          <pc:docMk/>
          <pc:sldMk cId="1441764807" sldId="1358"/>
        </pc:sldMkLst>
      </pc:sldChg>
      <pc:sldChg chg="modSp mod">
        <pc:chgData name="Gavin Band" userId="c8f793f7-5806-46f0-b9bd-90a61d07a992" providerId="ADAL" clId="{A3A4A27B-A0BF-5A44-A617-5A7ADDD4AAE9}" dt="2023-03-03T07:52:17.727" v="1278" actId="255"/>
        <pc:sldMkLst>
          <pc:docMk/>
          <pc:sldMk cId="1689520962" sldId="1361"/>
        </pc:sldMkLst>
      </pc:sldChg>
      <pc:sldChg chg="ord">
        <pc:chgData name="Gavin Band" userId="c8f793f7-5806-46f0-b9bd-90a61d07a992" providerId="ADAL" clId="{A3A4A27B-A0BF-5A44-A617-5A7ADDD4AAE9}" dt="2023-03-03T07:55:13.285" v="1417" actId="20578"/>
        <pc:sldMkLst>
          <pc:docMk/>
          <pc:sldMk cId="937831254" sldId="1363"/>
        </pc:sldMkLst>
      </pc:sldChg>
      <pc:sldChg chg="modSp add del mod modShow">
        <pc:chgData name="Gavin Band" userId="c8f793f7-5806-46f0-b9bd-90a61d07a992" providerId="ADAL" clId="{A3A4A27B-A0BF-5A44-A617-5A7ADDD4AAE9}" dt="2023-03-03T07:22:48.865" v="596" actId="2696"/>
        <pc:sldMkLst>
          <pc:docMk/>
          <pc:sldMk cId="1985272675" sldId="1371"/>
        </pc:sldMkLst>
      </pc:sldChg>
      <pc:sldChg chg="mod modShow">
        <pc:chgData name="Gavin Band" userId="c8f793f7-5806-46f0-b9bd-90a61d07a992" providerId="ADAL" clId="{A3A4A27B-A0BF-5A44-A617-5A7ADDD4AAE9}" dt="2023-03-03T07:19:06.129" v="565" actId="729"/>
        <pc:sldMkLst>
          <pc:docMk/>
          <pc:sldMk cId="767439447" sldId="1372"/>
        </pc:sldMkLst>
      </pc:sldChg>
      <pc:sldChg chg="delSp modSp mod modShow">
        <pc:chgData name="Gavin Band" userId="c8f793f7-5806-46f0-b9bd-90a61d07a992" providerId="ADAL" clId="{A3A4A27B-A0BF-5A44-A617-5A7ADDD4AAE9}" dt="2023-03-03T07:42:54.796" v="880" actId="478"/>
        <pc:sldMkLst>
          <pc:docMk/>
          <pc:sldMk cId="968655259" sldId="1373"/>
        </pc:sldMkLst>
      </pc:sldChg>
      <pc:sldChg chg="mod modShow">
        <pc:chgData name="Gavin Band" userId="c8f793f7-5806-46f0-b9bd-90a61d07a992" providerId="ADAL" clId="{A3A4A27B-A0BF-5A44-A617-5A7ADDD4AAE9}" dt="2023-03-03T07:19:06.129" v="565" actId="729"/>
        <pc:sldMkLst>
          <pc:docMk/>
          <pc:sldMk cId="3629170835" sldId="1375"/>
        </pc:sldMkLst>
      </pc:sldChg>
      <pc:sldChg chg="del mod modShow">
        <pc:chgData name="Gavin Band" userId="c8f793f7-5806-46f0-b9bd-90a61d07a992" providerId="ADAL" clId="{A3A4A27B-A0BF-5A44-A617-5A7ADDD4AAE9}" dt="2023-03-03T07:35:06.826" v="829" actId="2696"/>
        <pc:sldMkLst>
          <pc:docMk/>
          <pc:sldMk cId="2445764022" sldId="1378"/>
        </pc:sldMkLst>
      </pc:sldChg>
      <pc:sldChg chg="mod modShow">
        <pc:chgData name="Gavin Band" userId="c8f793f7-5806-46f0-b9bd-90a61d07a992" providerId="ADAL" clId="{A3A4A27B-A0BF-5A44-A617-5A7ADDD4AAE9}" dt="2023-03-03T07:19:06.129" v="565" actId="729"/>
        <pc:sldMkLst>
          <pc:docMk/>
          <pc:sldMk cId="291001299" sldId="1383"/>
        </pc:sldMkLst>
      </pc:sldChg>
      <pc:sldChg chg="mod modShow">
        <pc:chgData name="Gavin Band" userId="c8f793f7-5806-46f0-b9bd-90a61d07a992" providerId="ADAL" clId="{A3A4A27B-A0BF-5A44-A617-5A7ADDD4AAE9}" dt="2023-03-03T07:19:06.129" v="565" actId="729"/>
        <pc:sldMkLst>
          <pc:docMk/>
          <pc:sldMk cId="3565484854" sldId="1385"/>
        </pc:sldMkLst>
      </pc:sldChg>
      <pc:sldChg chg="mod modShow">
        <pc:chgData name="Gavin Band" userId="c8f793f7-5806-46f0-b9bd-90a61d07a992" providerId="ADAL" clId="{A3A4A27B-A0BF-5A44-A617-5A7ADDD4AAE9}" dt="2023-03-03T07:19:06.129" v="565" actId="729"/>
        <pc:sldMkLst>
          <pc:docMk/>
          <pc:sldMk cId="1711043944" sldId="1387"/>
        </pc:sldMkLst>
      </pc:sldChg>
      <pc:sldChg chg="del mod modShow">
        <pc:chgData name="Gavin Band" userId="c8f793f7-5806-46f0-b9bd-90a61d07a992" providerId="ADAL" clId="{A3A4A27B-A0BF-5A44-A617-5A7ADDD4AAE9}" dt="2023-03-03T07:24:55.546" v="632" actId="2696"/>
        <pc:sldMkLst>
          <pc:docMk/>
          <pc:sldMk cId="297699796" sldId="1388"/>
        </pc:sldMkLst>
      </pc:sldChg>
      <pc:sldChg chg="mod modShow">
        <pc:chgData name="Gavin Band" userId="c8f793f7-5806-46f0-b9bd-90a61d07a992" providerId="ADAL" clId="{A3A4A27B-A0BF-5A44-A617-5A7ADDD4AAE9}" dt="2023-03-03T07:19:06.129" v="565" actId="729"/>
        <pc:sldMkLst>
          <pc:docMk/>
          <pc:sldMk cId="3119959796" sldId="1392"/>
        </pc:sldMkLst>
      </pc:sldChg>
      <pc:sldChg chg="del mod modShow">
        <pc:chgData name="Gavin Band" userId="c8f793f7-5806-46f0-b9bd-90a61d07a992" providerId="ADAL" clId="{A3A4A27B-A0BF-5A44-A617-5A7ADDD4AAE9}" dt="2023-03-03T07:25:11.888" v="645" actId="2696"/>
        <pc:sldMkLst>
          <pc:docMk/>
          <pc:sldMk cId="4213307999" sldId="1415"/>
        </pc:sldMkLst>
      </pc:sldChg>
      <pc:sldChg chg="del">
        <pc:chgData name="Gavin Band" userId="c8f793f7-5806-46f0-b9bd-90a61d07a992" providerId="ADAL" clId="{A3A4A27B-A0BF-5A44-A617-5A7ADDD4AAE9}" dt="2023-03-02T22:30:48.404" v="162" actId="2696"/>
        <pc:sldMkLst>
          <pc:docMk/>
          <pc:sldMk cId="353131327" sldId="1427"/>
        </pc:sldMkLst>
      </pc:sldChg>
      <pc:sldChg chg="mod modShow">
        <pc:chgData name="Gavin Band" userId="c8f793f7-5806-46f0-b9bd-90a61d07a992" providerId="ADAL" clId="{A3A4A27B-A0BF-5A44-A617-5A7ADDD4AAE9}" dt="2023-03-03T07:19:06.129" v="565" actId="729"/>
        <pc:sldMkLst>
          <pc:docMk/>
          <pc:sldMk cId="3308782779" sldId="1429"/>
        </pc:sldMkLst>
      </pc:sldChg>
      <pc:sldChg chg="mod modShow">
        <pc:chgData name="Gavin Band" userId="c8f793f7-5806-46f0-b9bd-90a61d07a992" providerId="ADAL" clId="{A3A4A27B-A0BF-5A44-A617-5A7ADDD4AAE9}" dt="2023-03-03T07:19:06.129" v="565" actId="729"/>
        <pc:sldMkLst>
          <pc:docMk/>
          <pc:sldMk cId="1901452673" sldId="1430"/>
        </pc:sldMkLst>
      </pc:sldChg>
      <pc:sldChg chg="mod modShow">
        <pc:chgData name="Gavin Band" userId="c8f793f7-5806-46f0-b9bd-90a61d07a992" providerId="ADAL" clId="{A3A4A27B-A0BF-5A44-A617-5A7ADDD4AAE9}" dt="2023-03-03T07:19:06.129" v="565" actId="729"/>
        <pc:sldMkLst>
          <pc:docMk/>
          <pc:sldMk cId="3415033325" sldId="1431"/>
        </pc:sldMkLst>
      </pc:sldChg>
      <pc:sldChg chg="addSp modSp mod modShow">
        <pc:chgData name="Gavin Band" userId="c8f793f7-5806-46f0-b9bd-90a61d07a992" providerId="ADAL" clId="{A3A4A27B-A0BF-5A44-A617-5A7ADDD4AAE9}" dt="2023-03-03T07:21:51.676" v="588" actId="1035"/>
        <pc:sldMkLst>
          <pc:docMk/>
          <pc:sldMk cId="929049670" sldId="1432"/>
        </pc:sldMkLst>
      </pc:sldChg>
      <pc:sldChg chg="modSp mod modShow">
        <pc:chgData name="Gavin Band" userId="c8f793f7-5806-46f0-b9bd-90a61d07a992" providerId="ADAL" clId="{A3A4A27B-A0BF-5A44-A617-5A7ADDD4AAE9}" dt="2023-03-03T07:37:25.232" v="864" actId="20577"/>
        <pc:sldMkLst>
          <pc:docMk/>
          <pc:sldMk cId="1599706050" sldId="1433"/>
        </pc:sldMkLst>
      </pc:sldChg>
      <pc:sldChg chg="addSp modSp mod modShow">
        <pc:chgData name="Gavin Band" userId="c8f793f7-5806-46f0-b9bd-90a61d07a992" providerId="ADAL" clId="{A3A4A27B-A0BF-5A44-A617-5A7ADDD4AAE9}" dt="2023-03-03T07:33:18.197" v="828" actId="1076"/>
        <pc:sldMkLst>
          <pc:docMk/>
          <pc:sldMk cId="3314432806" sldId="1434"/>
        </pc:sldMkLst>
      </pc:sldChg>
      <pc:sldChg chg="modSp del mod modShow">
        <pc:chgData name="Gavin Band" userId="c8f793f7-5806-46f0-b9bd-90a61d07a992" providerId="ADAL" clId="{A3A4A27B-A0BF-5A44-A617-5A7ADDD4AAE9}" dt="2023-03-03T07:38:13.950" v="869" actId="2696"/>
        <pc:sldMkLst>
          <pc:docMk/>
          <pc:sldMk cId="1091845925" sldId="1435"/>
        </pc:sldMkLst>
      </pc:sldChg>
      <pc:sldChg chg="del mod modShow">
        <pc:chgData name="Gavin Band" userId="c8f793f7-5806-46f0-b9bd-90a61d07a992" providerId="ADAL" clId="{A3A4A27B-A0BF-5A44-A617-5A7ADDD4AAE9}" dt="2023-03-03T07:42:35.140" v="876" actId="2696"/>
        <pc:sldMkLst>
          <pc:docMk/>
          <pc:sldMk cId="470028607" sldId="1436"/>
        </pc:sldMkLst>
      </pc:sldChg>
      <pc:sldChg chg="addSp modSp mod modShow">
        <pc:chgData name="Gavin Band" userId="c8f793f7-5806-46f0-b9bd-90a61d07a992" providerId="ADAL" clId="{A3A4A27B-A0BF-5A44-A617-5A7ADDD4AAE9}" dt="2023-03-03T07:45:17.127" v="1028" actId="20577"/>
        <pc:sldMkLst>
          <pc:docMk/>
          <pc:sldMk cId="1980517326" sldId="1437"/>
        </pc:sldMkLst>
      </pc:sldChg>
      <pc:sldChg chg="mod modShow">
        <pc:chgData name="Gavin Band" userId="c8f793f7-5806-46f0-b9bd-90a61d07a992" providerId="ADAL" clId="{A3A4A27B-A0BF-5A44-A617-5A7ADDD4AAE9}" dt="2023-03-03T07:19:06.129" v="565" actId="729"/>
        <pc:sldMkLst>
          <pc:docMk/>
          <pc:sldMk cId="2791373478" sldId="1438"/>
        </pc:sldMkLst>
      </pc:sldChg>
      <pc:sldChg chg="modSp mod modShow">
        <pc:chgData name="Gavin Band" userId="c8f793f7-5806-46f0-b9bd-90a61d07a992" providerId="ADAL" clId="{A3A4A27B-A0BF-5A44-A617-5A7ADDD4AAE9}" dt="2023-03-03T07:51:27.543" v="1247" actId="20577"/>
        <pc:sldMkLst>
          <pc:docMk/>
          <pc:sldMk cId="2667884663" sldId="1440"/>
        </pc:sldMkLst>
      </pc:sldChg>
      <pc:sldChg chg="modSp mod modShow">
        <pc:chgData name="Gavin Band" userId="c8f793f7-5806-46f0-b9bd-90a61d07a992" providerId="ADAL" clId="{A3A4A27B-A0BF-5A44-A617-5A7ADDD4AAE9}" dt="2023-03-03T07:51:40.887" v="1275" actId="255"/>
        <pc:sldMkLst>
          <pc:docMk/>
          <pc:sldMk cId="3291438052" sldId="1441"/>
        </pc:sldMkLst>
      </pc:sldChg>
      <pc:sldChg chg="del mod modShow">
        <pc:chgData name="Gavin Band" userId="c8f793f7-5806-46f0-b9bd-90a61d07a992" providerId="ADAL" clId="{A3A4A27B-A0BF-5A44-A617-5A7ADDD4AAE9}" dt="2023-03-03T07:24:55.502" v="630" actId="2696"/>
        <pc:sldMkLst>
          <pc:docMk/>
          <pc:sldMk cId="2820942496" sldId="1442"/>
        </pc:sldMkLst>
      </pc:sldChg>
      <pc:sldChg chg="del mod modShow">
        <pc:chgData name="Gavin Band" userId="c8f793f7-5806-46f0-b9bd-90a61d07a992" providerId="ADAL" clId="{A3A4A27B-A0BF-5A44-A617-5A7ADDD4AAE9}" dt="2023-03-03T07:46:29.466" v="1029" actId="2696"/>
        <pc:sldMkLst>
          <pc:docMk/>
          <pc:sldMk cId="995305978" sldId="1443"/>
        </pc:sldMkLst>
      </pc:sldChg>
      <pc:sldChg chg="mod modShow">
        <pc:chgData name="Gavin Band" userId="c8f793f7-5806-46f0-b9bd-90a61d07a992" providerId="ADAL" clId="{A3A4A27B-A0BF-5A44-A617-5A7ADDD4AAE9}" dt="2023-03-03T07:19:06.129" v="565" actId="729"/>
        <pc:sldMkLst>
          <pc:docMk/>
          <pc:sldMk cId="1671869845" sldId="1445"/>
        </pc:sldMkLst>
      </pc:sldChg>
      <pc:sldChg chg="mod modShow">
        <pc:chgData name="Gavin Band" userId="c8f793f7-5806-46f0-b9bd-90a61d07a992" providerId="ADAL" clId="{A3A4A27B-A0BF-5A44-A617-5A7ADDD4AAE9}" dt="2023-03-03T07:19:06.129" v="565" actId="729"/>
        <pc:sldMkLst>
          <pc:docMk/>
          <pc:sldMk cId="2359087725" sldId="1447"/>
        </pc:sldMkLst>
      </pc:sldChg>
      <pc:sldChg chg="del">
        <pc:chgData name="Gavin Band" userId="c8f793f7-5806-46f0-b9bd-90a61d07a992" providerId="ADAL" clId="{A3A4A27B-A0BF-5A44-A617-5A7ADDD4AAE9}" dt="2023-03-03T07:25:27.437" v="650" actId="2696"/>
        <pc:sldMkLst>
          <pc:docMk/>
          <pc:sldMk cId="8633832" sldId="1448"/>
        </pc:sldMkLst>
      </pc:sldChg>
      <pc:sldChg chg="del mod modShow">
        <pc:chgData name="Gavin Band" userId="c8f793f7-5806-46f0-b9bd-90a61d07a992" providerId="ADAL" clId="{A3A4A27B-A0BF-5A44-A617-5A7ADDD4AAE9}" dt="2023-03-03T07:25:11.893" v="646" actId="2696"/>
        <pc:sldMkLst>
          <pc:docMk/>
          <pc:sldMk cId="2563289101" sldId="1453"/>
        </pc:sldMkLst>
      </pc:sldChg>
      <pc:sldChg chg="delSp mod">
        <pc:chgData name="Gavin Band" userId="c8f793f7-5806-46f0-b9bd-90a61d07a992" providerId="ADAL" clId="{A3A4A27B-A0BF-5A44-A617-5A7ADDD4AAE9}" dt="2023-03-03T07:59:50.898" v="1575" actId="478"/>
        <pc:sldMkLst>
          <pc:docMk/>
          <pc:sldMk cId="2119253521" sldId="1457"/>
        </pc:sldMkLst>
      </pc:sldChg>
      <pc:sldChg chg="del">
        <pc:chgData name="Gavin Band" userId="c8f793f7-5806-46f0-b9bd-90a61d07a992" providerId="ADAL" clId="{A3A4A27B-A0BF-5A44-A617-5A7ADDD4AAE9}" dt="2023-03-03T07:27:32.385" v="773" actId="2696"/>
        <pc:sldMkLst>
          <pc:docMk/>
          <pc:sldMk cId="2462367557" sldId="1458"/>
        </pc:sldMkLst>
      </pc:sldChg>
      <pc:sldChg chg="del mod modShow">
        <pc:chgData name="Gavin Band" userId="c8f793f7-5806-46f0-b9bd-90a61d07a992" providerId="ADAL" clId="{A3A4A27B-A0BF-5A44-A617-5A7ADDD4AAE9}" dt="2023-03-03T07:24:55.521" v="631" actId="2696"/>
        <pc:sldMkLst>
          <pc:docMk/>
          <pc:sldMk cId="1781596527" sldId="1460"/>
        </pc:sldMkLst>
      </pc:sldChg>
      <pc:sldChg chg="del">
        <pc:chgData name="Gavin Band" userId="c8f793f7-5806-46f0-b9bd-90a61d07a992" providerId="ADAL" clId="{A3A4A27B-A0BF-5A44-A617-5A7ADDD4AAE9}" dt="2023-03-03T07:53:00.699" v="1279" actId="2696"/>
        <pc:sldMkLst>
          <pc:docMk/>
          <pc:sldMk cId="2872975682" sldId="1461"/>
        </pc:sldMkLst>
      </pc:sldChg>
      <pc:sldChg chg="modSp mod">
        <pc:chgData name="Gavin Band" userId="c8f793f7-5806-46f0-b9bd-90a61d07a992" providerId="ADAL" clId="{A3A4A27B-A0BF-5A44-A617-5A7ADDD4AAE9}" dt="2023-03-03T07:54:01.083" v="1330" actId="1076"/>
        <pc:sldMkLst>
          <pc:docMk/>
          <pc:sldMk cId="3078811872" sldId="1465"/>
        </pc:sldMkLst>
      </pc:sldChg>
      <pc:sldChg chg="del">
        <pc:chgData name="Gavin Band" userId="c8f793f7-5806-46f0-b9bd-90a61d07a992" providerId="ADAL" clId="{A3A4A27B-A0BF-5A44-A617-5A7ADDD4AAE9}" dt="2023-03-02T22:30:34.846" v="159" actId="2696"/>
        <pc:sldMkLst>
          <pc:docMk/>
          <pc:sldMk cId="1523931606" sldId="1476"/>
        </pc:sldMkLst>
      </pc:sldChg>
      <pc:sldChg chg="del">
        <pc:chgData name="Gavin Band" userId="c8f793f7-5806-46f0-b9bd-90a61d07a992" providerId="ADAL" clId="{A3A4A27B-A0BF-5A44-A617-5A7ADDD4AAE9}" dt="2023-03-02T22:30:48.409" v="165" actId="2696"/>
        <pc:sldMkLst>
          <pc:docMk/>
          <pc:sldMk cId="1222139020" sldId="1479"/>
        </pc:sldMkLst>
      </pc:sldChg>
      <pc:sldChg chg="del">
        <pc:chgData name="Gavin Band" userId="c8f793f7-5806-46f0-b9bd-90a61d07a992" providerId="ADAL" clId="{A3A4A27B-A0BF-5A44-A617-5A7ADDD4AAE9}" dt="2023-03-02T22:30:48.556" v="197" actId="2696"/>
        <pc:sldMkLst>
          <pc:docMk/>
          <pc:sldMk cId="40821544" sldId="1480"/>
        </pc:sldMkLst>
      </pc:sldChg>
      <pc:sldChg chg="del">
        <pc:chgData name="Gavin Band" userId="c8f793f7-5806-46f0-b9bd-90a61d07a992" providerId="ADAL" clId="{A3A4A27B-A0BF-5A44-A617-5A7ADDD4AAE9}" dt="2023-03-02T22:30:48.406" v="163" actId="2696"/>
        <pc:sldMkLst>
          <pc:docMk/>
          <pc:sldMk cId="3537103551" sldId="1481"/>
        </pc:sldMkLst>
      </pc:sldChg>
      <pc:sldChg chg="del">
        <pc:chgData name="Gavin Band" userId="c8f793f7-5806-46f0-b9bd-90a61d07a992" providerId="ADAL" clId="{A3A4A27B-A0BF-5A44-A617-5A7ADDD4AAE9}" dt="2023-03-02T22:30:48.529" v="181" actId="2696"/>
        <pc:sldMkLst>
          <pc:docMk/>
          <pc:sldMk cId="1653033375" sldId="1484"/>
        </pc:sldMkLst>
      </pc:sldChg>
      <pc:sldChg chg="del">
        <pc:chgData name="Gavin Band" userId="c8f793f7-5806-46f0-b9bd-90a61d07a992" providerId="ADAL" clId="{A3A4A27B-A0BF-5A44-A617-5A7ADDD4AAE9}" dt="2023-03-02T22:30:48.538" v="183" actId="2696"/>
        <pc:sldMkLst>
          <pc:docMk/>
          <pc:sldMk cId="2047331414" sldId="1485"/>
        </pc:sldMkLst>
      </pc:sldChg>
      <pc:sldChg chg="del">
        <pc:chgData name="Gavin Band" userId="c8f793f7-5806-46f0-b9bd-90a61d07a992" providerId="ADAL" clId="{A3A4A27B-A0BF-5A44-A617-5A7ADDD4AAE9}" dt="2023-03-02T22:30:02.900" v="148" actId="2696"/>
        <pc:sldMkLst>
          <pc:docMk/>
          <pc:sldMk cId="1155768527" sldId="1489"/>
        </pc:sldMkLst>
      </pc:sldChg>
      <pc:sldChg chg="del">
        <pc:chgData name="Gavin Band" userId="c8f793f7-5806-46f0-b9bd-90a61d07a992" providerId="ADAL" clId="{A3A4A27B-A0BF-5A44-A617-5A7ADDD4AAE9}" dt="2023-03-02T22:30:48.401" v="160" actId="2696"/>
        <pc:sldMkLst>
          <pc:docMk/>
          <pc:sldMk cId="1731462911" sldId="1492"/>
        </pc:sldMkLst>
      </pc:sldChg>
      <pc:sldChg chg="del">
        <pc:chgData name="Gavin Band" userId="c8f793f7-5806-46f0-b9bd-90a61d07a992" providerId="ADAL" clId="{A3A4A27B-A0BF-5A44-A617-5A7ADDD4AAE9}" dt="2023-03-02T22:30:48.481" v="167" actId="2696"/>
        <pc:sldMkLst>
          <pc:docMk/>
          <pc:sldMk cId="147315139" sldId="1493"/>
        </pc:sldMkLst>
      </pc:sldChg>
      <pc:sldChg chg="del">
        <pc:chgData name="Gavin Band" userId="c8f793f7-5806-46f0-b9bd-90a61d07a992" providerId="ADAL" clId="{A3A4A27B-A0BF-5A44-A617-5A7ADDD4AAE9}" dt="2023-03-02T22:47:04.247" v="243" actId="2696"/>
        <pc:sldMkLst>
          <pc:docMk/>
          <pc:sldMk cId="1028773249" sldId="1496"/>
        </pc:sldMkLst>
      </pc:sldChg>
      <pc:sldChg chg="del">
        <pc:chgData name="Gavin Band" userId="c8f793f7-5806-46f0-b9bd-90a61d07a992" providerId="ADAL" clId="{A3A4A27B-A0BF-5A44-A617-5A7ADDD4AAE9}" dt="2023-03-02T22:30:02.901" v="149" actId="2696"/>
        <pc:sldMkLst>
          <pc:docMk/>
          <pc:sldMk cId="1426673266" sldId="1497"/>
        </pc:sldMkLst>
      </pc:sldChg>
      <pc:sldChg chg="del">
        <pc:chgData name="Gavin Band" userId="c8f793f7-5806-46f0-b9bd-90a61d07a992" providerId="ADAL" clId="{A3A4A27B-A0BF-5A44-A617-5A7ADDD4AAE9}" dt="2023-03-02T22:30:02.903" v="150" actId="2696"/>
        <pc:sldMkLst>
          <pc:docMk/>
          <pc:sldMk cId="1640285417" sldId="1499"/>
        </pc:sldMkLst>
      </pc:sldChg>
      <pc:sldChg chg="del">
        <pc:chgData name="Gavin Band" userId="c8f793f7-5806-46f0-b9bd-90a61d07a992" providerId="ADAL" clId="{A3A4A27B-A0BF-5A44-A617-5A7ADDD4AAE9}" dt="2023-03-02T22:30:02.898" v="147" actId="2696"/>
        <pc:sldMkLst>
          <pc:docMk/>
          <pc:sldMk cId="2936059739" sldId="1500"/>
        </pc:sldMkLst>
      </pc:sldChg>
      <pc:sldChg chg="del">
        <pc:chgData name="Gavin Band" userId="c8f793f7-5806-46f0-b9bd-90a61d07a992" providerId="ADAL" clId="{A3A4A27B-A0BF-5A44-A617-5A7ADDD4AAE9}" dt="2023-03-02T22:30:02.897" v="146" actId="2696"/>
        <pc:sldMkLst>
          <pc:docMk/>
          <pc:sldMk cId="1561411164" sldId="1502"/>
        </pc:sldMkLst>
      </pc:sldChg>
      <pc:sldChg chg="del">
        <pc:chgData name="Gavin Band" userId="c8f793f7-5806-46f0-b9bd-90a61d07a992" providerId="ADAL" clId="{A3A4A27B-A0BF-5A44-A617-5A7ADDD4AAE9}" dt="2023-03-02T22:29:58.192" v="144" actId="2696"/>
        <pc:sldMkLst>
          <pc:docMk/>
          <pc:sldMk cId="854269163" sldId="1503"/>
        </pc:sldMkLst>
      </pc:sldChg>
      <pc:sldChg chg="del">
        <pc:chgData name="Gavin Band" userId="c8f793f7-5806-46f0-b9bd-90a61d07a992" providerId="ADAL" clId="{A3A4A27B-A0BF-5A44-A617-5A7ADDD4AAE9}" dt="2023-03-02T22:30:09.863" v="152" actId="2696"/>
        <pc:sldMkLst>
          <pc:docMk/>
          <pc:sldMk cId="1767274553" sldId="1504"/>
        </pc:sldMkLst>
      </pc:sldChg>
      <pc:sldChg chg="del">
        <pc:chgData name="Gavin Band" userId="c8f793f7-5806-46f0-b9bd-90a61d07a992" providerId="ADAL" clId="{A3A4A27B-A0BF-5A44-A617-5A7ADDD4AAE9}" dt="2023-03-02T22:30:09.868" v="153" actId="2696"/>
        <pc:sldMkLst>
          <pc:docMk/>
          <pc:sldMk cId="767797649" sldId="1505"/>
        </pc:sldMkLst>
      </pc:sldChg>
      <pc:sldChg chg="del">
        <pc:chgData name="Gavin Band" userId="c8f793f7-5806-46f0-b9bd-90a61d07a992" providerId="ADAL" clId="{A3A4A27B-A0BF-5A44-A617-5A7ADDD4AAE9}" dt="2023-03-02T22:29:59.479" v="145" actId="2696"/>
        <pc:sldMkLst>
          <pc:docMk/>
          <pc:sldMk cId="4157927470" sldId="1506"/>
        </pc:sldMkLst>
      </pc:sldChg>
      <pc:sldChg chg="del">
        <pc:chgData name="Gavin Band" userId="c8f793f7-5806-46f0-b9bd-90a61d07a992" providerId="ADAL" clId="{A3A4A27B-A0BF-5A44-A617-5A7ADDD4AAE9}" dt="2023-03-02T22:47:04.244" v="241" actId="2696"/>
        <pc:sldMkLst>
          <pc:docMk/>
          <pc:sldMk cId="600855284" sldId="1507"/>
        </pc:sldMkLst>
      </pc:sldChg>
      <pc:sldChg chg="del">
        <pc:chgData name="Gavin Band" userId="c8f793f7-5806-46f0-b9bd-90a61d07a992" providerId="ADAL" clId="{A3A4A27B-A0BF-5A44-A617-5A7ADDD4AAE9}" dt="2023-03-02T22:30:09.921" v="154" actId="2696"/>
        <pc:sldMkLst>
          <pc:docMk/>
          <pc:sldMk cId="2679975572" sldId="1508"/>
        </pc:sldMkLst>
      </pc:sldChg>
      <pc:sldChg chg="modSp mod">
        <pc:chgData name="Gavin Band" userId="c8f793f7-5806-46f0-b9bd-90a61d07a992" providerId="ADAL" clId="{A3A4A27B-A0BF-5A44-A617-5A7ADDD4AAE9}" dt="2023-03-03T08:00:57.870" v="1607" actId="20577"/>
        <pc:sldMkLst>
          <pc:docMk/>
          <pc:sldMk cId="681055640" sldId="1509"/>
        </pc:sldMkLst>
      </pc:sldChg>
      <pc:sldChg chg="modSp mod">
        <pc:chgData name="Gavin Band" userId="c8f793f7-5806-46f0-b9bd-90a61d07a992" providerId="ADAL" clId="{A3A4A27B-A0BF-5A44-A617-5A7ADDD4AAE9}" dt="2023-03-03T08:01:07.796" v="1608" actId="2711"/>
        <pc:sldMkLst>
          <pc:docMk/>
          <pc:sldMk cId="360791841" sldId="1510"/>
        </pc:sldMkLst>
      </pc:sldChg>
      <pc:sldChg chg="del">
        <pc:chgData name="Gavin Band" userId="c8f793f7-5806-46f0-b9bd-90a61d07a992" providerId="ADAL" clId="{A3A4A27B-A0BF-5A44-A617-5A7ADDD4AAE9}" dt="2023-03-02T22:47:04.200" v="240" actId="2696"/>
        <pc:sldMkLst>
          <pc:docMk/>
          <pc:sldMk cId="2096397936" sldId="1513"/>
        </pc:sldMkLst>
      </pc:sldChg>
      <pc:sldChg chg="del">
        <pc:chgData name="Gavin Band" userId="c8f793f7-5806-46f0-b9bd-90a61d07a992" providerId="ADAL" clId="{A3A4A27B-A0BF-5A44-A617-5A7ADDD4AAE9}" dt="2023-03-02T22:30:26.360" v="157" actId="2696"/>
        <pc:sldMkLst>
          <pc:docMk/>
          <pc:sldMk cId="1949715068" sldId="1514"/>
        </pc:sldMkLst>
      </pc:sldChg>
      <pc:sldChg chg="del">
        <pc:chgData name="Gavin Band" userId="c8f793f7-5806-46f0-b9bd-90a61d07a992" providerId="ADAL" clId="{A3A4A27B-A0BF-5A44-A617-5A7ADDD4AAE9}" dt="2023-03-02T22:30:26.212" v="156" actId="2696"/>
        <pc:sldMkLst>
          <pc:docMk/>
          <pc:sldMk cId="3375697248" sldId="1516"/>
        </pc:sldMkLst>
      </pc:sldChg>
      <pc:sldChg chg="del">
        <pc:chgData name="Gavin Band" userId="c8f793f7-5806-46f0-b9bd-90a61d07a992" providerId="ADAL" clId="{A3A4A27B-A0BF-5A44-A617-5A7ADDD4AAE9}" dt="2023-03-02T22:47:04.246" v="242" actId="2696"/>
        <pc:sldMkLst>
          <pc:docMk/>
          <pc:sldMk cId="901772097" sldId="1517"/>
        </pc:sldMkLst>
      </pc:sldChg>
      <pc:sldChg chg="del">
        <pc:chgData name="Gavin Band" userId="c8f793f7-5806-46f0-b9bd-90a61d07a992" providerId="ADAL" clId="{A3A4A27B-A0BF-5A44-A617-5A7ADDD4AAE9}" dt="2023-03-02T22:30:02.905" v="151" actId="2696"/>
        <pc:sldMkLst>
          <pc:docMk/>
          <pc:sldMk cId="3095623817" sldId="1518"/>
        </pc:sldMkLst>
      </pc:sldChg>
      <pc:sldChg chg="del">
        <pc:chgData name="Gavin Band" userId="c8f793f7-5806-46f0-b9bd-90a61d07a992" providerId="ADAL" clId="{A3A4A27B-A0BF-5A44-A617-5A7ADDD4AAE9}" dt="2023-03-02T22:30:57.907" v="200" actId="2696"/>
        <pc:sldMkLst>
          <pc:docMk/>
          <pc:sldMk cId="1323260232" sldId="1519"/>
        </pc:sldMkLst>
      </pc:sldChg>
      <pc:sldChg chg="add del setBg">
        <pc:chgData name="Gavin Band" userId="c8f793f7-5806-46f0-b9bd-90a61d07a992" providerId="ADAL" clId="{A3A4A27B-A0BF-5A44-A617-5A7ADDD4AAE9}" dt="2023-03-02T22:31:15.555" v="202"/>
        <pc:sldMkLst>
          <pc:docMk/>
          <pc:sldMk cId="2111567953" sldId="1519"/>
        </pc:sldMkLst>
      </pc:sldChg>
      <pc:sldChg chg="add del setBg">
        <pc:chgData name="Gavin Band" userId="c8f793f7-5806-46f0-b9bd-90a61d07a992" providerId="ADAL" clId="{A3A4A27B-A0BF-5A44-A617-5A7ADDD4AAE9}" dt="2023-03-03T07:06:33.008" v="331"/>
        <pc:sldMkLst>
          <pc:docMk/>
          <pc:sldMk cId="2379391577" sldId="1519"/>
        </pc:sldMkLst>
      </pc:sldChg>
      <pc:sldChg chg="add del setBg">
        <pc:chgData name="Gavin Band" userId="c8f793f7-5806-46f0-b9bd-90a61d07a992" providerId="ADAL" clId="{A3A4A27B-A0BF-5A44-A617-5A7ADDD4AAE9}" dt="2023-03-03T07:06:26.461" v="329"/>
        <pc:sldMkLst>
          <pc:docMk/>
          <pc:sldMk cId="2946148270" sldId="1519"/>
        </pc:sldMkLst>
      </pc:sldChg>
      <pc:sldChg chg="add del">
        <pc:chgData name="Gavin Band" userId="c8f793f7-5806-46f0-b9bd-90a61d07a992" providerId="ADAL" clId="{A3A4A27B-A0BF-5A44-A617-5A7ADDD4AAE9}" dt="2023-03-03T07:06:18.382" v="327" actId="2696"/>
        <pc:sldMkLst>
          <pc:docMk/>
          <pc:sldMk cId="3366514148" sldId="1519"/>
        </pc:sldMkLst>
      </pc:sldChg>
      <pc:sldChg chg="add">
        <pc:chgData name="Gavin Band" userId="c8f793f7-5806-46f0-b9bd-90a61d07a992" providerId="ADAL" clId="{A3A4A27B-A0BF-5A44-A617-5A7ADDD4AAE9}" dt="2023-03-03T07:06:33.065" v="332"/>
        <pc:sldMkLst>
          <pc:docMk/>
          <pc:sldMk cId="3367664407" sldId="1519"/>
        </pc:sldMkLst>
      </pc:sldChg>
      <pc:sldChg chg="modSp mod">
        <pc:chgData name="Gavin Band" userId="c8f793f7-5806-46f0-b9bd-90a61d07a992" providerId="ADAL" clId="{A3A4A27B-A0BF-5A44-A617-5A7ADDD4AAE9}" dt="2023-03-03T08:03:19.015" v="1830" actId="20577"/>
        <pc:sldMkLst>
          <pc:docMk/>
          <pc:sldMk cId="2552951775" sldId="1520"/>
        </pc:sldMkLst>
      </pc:sldChg>
      <pc:sldChg chg="del">
        <pc:chgData name="Gavin Band" userId="c8f793f7-5806-46f0-b9bd-90a61d07a992" providerId="ADAL" clId="{A3A4A27B-A0BF-5A44-A617-5A7ADDD4AAE9}" dt="2023-03-02T22:30:26.103" v="155" actId="2696"/>
        <pc:sldMkLst>
          <pc:docMk/>
          <pc:sldMk cId="2132012143" sldId="1521"/>
        </pc:sldMkLst>
      </pc:sldChg>
      <pc:sldChg chg="add del setBg">
        <pc:chgData name="Gavin Band" userId="c8f793f7-5806-46f0-b9bd-90a61d07a992" providerId="ADAL" clId="{A3A4A27B-A0BF-5A44-A617-5A7ADDD4AAE9}" dt="2023-03-03T07:05:14.967" v="325"/>
        <pc:sldMkLst>
          <pc:docMk/>
          <pc:sldMk cId="1427518083" sldId="1524"/>
        </pc:sldMkLst>
      </pc:sldChg>
      <pc:sldChg chg="del">
        <pc:chgData name="Gavin Band" userId="c8f793f7-5806-46f0-b9bd-90a61d07a992" providerId="ADAL" clId="{A3A4A27B-A0BF-5A44-A617-5A7ADDD4AAE9}" dt="2023-03-03T07:05:06.633" v="323" actId="2696"/>
        <pc:sldMkLst>
          <pc:docMk/>
          <pc:sldMk cId="1427630768" sldId="1524"/>
        </pc:sldMkLst>
      </pc:sldChg>
      <pc:sldChg chg="add">
        <pc:chgData name="Gavin Band" userId="c8f793f7-5806-46f0-b9bd-90a61d07a992" providerId="ADAL" clId="{A3A4A27B-A0BF-5A44-A617-5A7ADDD4AAE9}" dt="2023-03-03T07:05:15.022" v="326"/>
        <pc:sldMkLst>
          <pc:docMk/>
          <pc:sldMk cId="3109499849" sldId="1524"/>
        </pc:sldMkLst>
      </pc:sldChg>
      <pc:sldChg chg="del">
        <pc:chgData name="Gavin Band" userId="c8f793f7-5806-46f0-b9bd-90a61d07a992" providerId="ADAL" clId="{A3A4A27B-A0BF-5A44-A617-5A7ADDD4AAE9}" dt="2023-03-03T07:05:06.633" v="323" actId="2696"/>
        <pc:sldMkLst>
          <pc:docMk/>
          <pc:sldMk cId="1283098898" sldId="1526"/>
        </pc:sldMkLst>
      </pc:sldChg>
      <pc:sldChg chg="add">
        <pc:chgData name="Gavin Band" userId="c8f793f7-5806-46f0-b9bd-90a61d07a992" providerId="ADAL" clId="{A3A4A27B-A0BF-5A44-A617-5A7ADDD4AAE9}" dt="2023-03-03T07:05:15.022" v="326"/>
        <pc:sldMkLst>
          <pc:docMk/>
          <pc:sldMk cId="2470565652" sldId="1526"/>
        </pc:sldMkLst>
      </pc:sldChg>
      <pc:sldChg chg="add del setBg">
        <pc:chgData name="Gavin Band" userId="c8f793f7-5806-46f0-b9bd-90a61d07a992" providerId="ADAL" clId="{A3A4A27B-A0BF-5A44-A617-5A7ADDD4AAE9}" dt="2023-03-03T07:05:14.967" v="325"/>
        <pc:sldMkLst>
          <pc:docMk/>
          <pc:sldMk cId="2912296883" sldId="1526"/>
        </pc:sldMkLst>
      </pc:sldChg>
      <pc:sldChg chg="add">
        <pc:chgData name="Gavin Band" userId="c8f793f7-5806-46f0-b9bd-90a61d07a992" providerId="ADAL" clId="{A3A4A27B-A0BF-5A44-A617-5A7ADDD4AAE9}" dt="2023-03-03T07:05:15.022" v="326"/>
        <pc:sldMkLst>
          <pc:docMk/>
          <pc:sldMk cId="1261285984" sldId="1527"/>
        </pc:sldMkLst>
      </pc:sldChg>
      <pc:sldChg chg="add del setBg">
        <pc:chgData name="Gavin Band" userId="c8f793f7-5806-46f0-b9bd-90a61d07a992" providerId="ADAL" clId="{A3A4A27B-A0BF-5A44-A617-5A7ADDD4AAE9}" dt="2023-03-03T07:05:14.967" v="325"/>
        <pc:sldMkLst>
          <pc:docMk/>
          <pc:sldMk cId="3672178188" sldId="1527"/>
        </pc:sldMkLst>
      </pc:sldChg>
      <pc:sldChg chg="addSp delSp modSp del mod">
        <pc:chgData name="Gavin Band" userId="c8f793f7-5806-46f0-b9bd-90a61d07a992" providerId="ADAL" clId="{A3A4A27B-A0BF-5A44-A617-5A7ADDD4AAE9}" dt="2023-03-03T07:05:06.633" v="323" actId="2696"/>
        <pc:sldMkLst>
          <pc:docMk/>
          <pc:sldMk cId="4007915443" sldId="1527"/>
        </pc:sldMkLst>
      </pc:sldChg>
      <pc:sldChg chg="addSp modSp add mod">
        <pc:chgData name="Gavin Band" userId="c8f793f7-5806-46f0-b9bd-90a61d07a992" providerId="ADAL" clId="{A3A4A27B-A0BF-5A44-A617-5A7ADDD4AAE9}" dt="2023-03-03T07:15:48.585" v="355" actId="1076"/>
        <pc:sldMkLst>
          <pc:docMk/>
          <pc:sldMk cId="3361008220" sldId="1528"/>
        </pc:sldMkLst>
      </pc:sldChg>
      <pc:sldChg chg="add del setBg">
        <pc:chgData name="Gavin Band" userId="c8f793f7-5806-46f0-b9bd-90a61d07a992" providerId="ADAL" clId="{A3A4A27B-A0BF-5A44-A617-5A7ADDD4AAE9}" dt="2023-03-03T07:05:14.967" v="325"/>
        <pc:sldMkLst>
          <pc:docMk/>
          <pc:sldMk cId="3469806032" sldId="1528"/>
        </pc:sldMkLst>
      </pc:sldChg>
      <pc:sldChg chg="modSp del mod">
        <pc:chgData name="Gavin Band" userId="c8f793f7-5806-46f0-b9bd-90a61d07a992" providerId="ADAL" clId="{A3A4A27B-A0BF-5A44-A617-5A7ADDD4AAE9}" dt="2023-03-03T07:05:06.633" v="323" actId="2696"/>
        <pc:sldMkLst>
          <pc:docMk/>
          <pc:sldMk cId="4058282090" sldId="1528"/>
        </pc:sldMkLst>
      </pc:sldChg>
      <pc:sldChg chg="add del setBg">
        <pc:chgData name="Gavin Band" userId="c8f793f7-5806-46f0-b9bd-90a61d07a992" providerId="ADAL" clId="{A3A4A27B-A0BF-5A44-A617-5A7ADDD4AAE9}" dt="2023-03-03T07:19:33.301" v="568"/>
        <pc:sldMkLst>
          <pc:docMk/>
          <pc:sldMk cId="990543034" sldId="1529"/>
        </pc:sldMkLst>
      </pc:sldChg>
      <pc:sldChg chg="del">
        <pc:chgData name="Gavin Band" userId="c8f793f7-5806-46f0-b9bd-90a61d07a992" providerId="ADAL" clId="{A3A4A27B-A0BF-5A44-A617-5A7ADDD4AAE9}" dt="2023-03-03T07:19:23.944" v="566" actId="2696"/>
        <pc:sldMkLst>
          <pc:docMk/>
          <pc:sldMk cId="1136046430" sldId="1529"/>
        </pc:sldMkLst>
      </pc:sldChg>
      <pc:sldChg chg="add ord">
        <pc:chgData name="Gavin Band" userId="c8f793f7-5806-46f0-b9bd-90a61d07a992" providerId="ADAL" clId="{A3A4A27B-A0BF-5A44-A617-5A7ADDD4AAE9}" dt="2023-03-03T07:24:03.935" v="612" actId="20578"/>
        <pc:sldMkLst>
          <pc:docMk/>
          <pc:sldMk cId="3549383659" sldId="1529"/>
        </pc:sldMkLst>
      </pc:sldChg>
      <pc:sldChg chg="del">
        <pc:chgData name="Gavin Band" userId="c8f793f7-5806-46f0-b9bd-90a61d07a992" providerId="ADAL" clId="{A3A4A27B-A0BF-5A44-A617-5A7ADDD4AAE9}" dt="2023-03-03T08:11:03.756" v="2426" actId="2696"/>
        <pc:sldMkLst>
          <pc:docMk/>
          <pc:sldMk cId="128080483" sldId="1598"/>
        </pc:sldMkLst>
      </pc:sldChg>
      <pc:sldChg chg="del">
        <pc:chgData name="Gavin Band" userId="c8f793f7-5806-46f0-b9bd-90a61d07a992" providerId="ADAL" clId="{A3A4A27B-A0BF-5A44-A617-5A7ADDD4AAE9}" dt="2023-03-03T08:11:03.833" v="2427" actId="2696"/>
        <pc:sldMkLst>
          <pc:docMk/>
          <pc:sldMk cId="7360896" sldId="1599"/>
        </pc:sldMkLst>
      </pc:sldChg>
      <pc:sldChg chg="addSp delSp modSp mod">
        <pc:chgData name="Gavin Band" userId="c8f793f7-5806-46f0-b9bd-90a61d07a992" providerId="ADAL" clId="{A3A4A27B-A0BF-5A44-A617-5A7ADDD4AAE9}" dt="2023-03-03T08:10:32.589" v="2421" actId="113"/>
        <pc:sldMkLst>
          <pc:docMk/>
          <pc:sldMk cId="4101040686" sldId="1603"/>
        </pc:sldMkLst>
      </pc:sldChg>
      <pc:sldChg chg="ord">
        <pc:chgData name="Gavin Band" userId="c8f793f7-5806-46f0-b9bd-90a61d07a992" providerId="ADAL" clId="{A3A4A27B-A0BF-5A44-A617-5A7ADDD4AAE9}" dt="2023-03-03T08:11:27.028" v="2428" actId="20578"/>
        <pc:sldMkLst>
          <pc:docMk/>
          <pc:sldMk cId="470313194" sldId="1608"/>
        </pc:sldMkLst>
      </pc:sldChg>
      <pc:sldChg chg="new del">
        <pc:chgData name="Gavin Band" userId="c8f793f7-5806-46f0-b9bd-90a61d07a992" providerId="ADAL" clId="{A3A4A27B-A0BF-5A44-A617-5A7ADDD4AAE9}" dt="2023-03-02T22:28:46.954" v="2" actId="2696"/>
        <pc:sldMkLst>
          <pc:docMk/>
          <pc:sldMk cId="1877205075" sldId="1612"/>
        </pc:sldMkLst>
      </pc:sldChg>
      <pc:sldChg chg="addSp modSp add mod">
        <pc:chgData name="Gavin Band" userId="c8f793f7-5806-46f0-b9bd-90a61d07a992" providerId="ADAL" clId="{A3A4A27B-A0BF-5A44-A617-5A7ADDD4AAE9}" dt="2023-03-03T07:17:14.001" v="431" actId="20577"/>
        <pc:sldMkLst>
          <pc:docMk/>
          <pc:sldMk cId="3225692794" sldId="1613"/>
        </pc:sldMkLst>
      </pc:sldChg>
      <pc:sldChg chg="addSp delSp modSp new del mod">
        <pc:chgData name="Gavin Band" userId="c8f793f7-5806-46f0-b9bd-90a61d07a992" providerId="ADAL" clId="{A3A4A27B-A0BF-5A44-A617-5A7ADDD4AAE9}" dt="2023-03-02T23:54:49.726" v="309" actId="2696"/>
        <pc:sldMkLst>
          <pc:docMk/>
          <pc:sldMk cId="2452931837" sldId="1614"/>
        </pc:sldMkLst>
      </pc:sldChg>
      <pc:sldChg chg="addSp delSp modSp add mod">
        <pc:chgData name="Gavin Band" userId="c8f793f7-5806-46f0-b9bd-90a61d07a992" providerId="ADAL" clId="{A3A4A27B-A0BF-5A44-A617-5A7ADDD4AAE9}" dt="2023-03-03T08:09:33.889" v="2389" actId="1076"/>
        <pc:sldMkLst>
          <pc:docMk/>
          <pc:sldMk cId="2443233572" sldId="1615"/>
        </pc:sldMkLst>
      </pc:sldChg>
      <pc:sldChg chg="add del setBg">
        <pc:chgData name="Gavin Band" userId="c8f793f7-5806-46f0-b9bd-90a61d07a992" providerId="ADAL" clId="{A3A4A27B-A0BF-5A44-A617-5A7ADDD4AAE9}" dt="2023-03-03T07:04:50.470" v="320"/>
        <pc:sldMkLst>
          <pc:docMk/>
          <pc:sldMk cId="1412748461" sldId="1616"/>
        </pc:sldMkLst>
      </pc:sldChg>
      <pc:sldChg chg="modSp add mod">
        <pc:chgData name="Gavin Band" userId="c8f793f7-5806-46f0-b9bd-90a61d07a992" providerId="ADAL" clId="{A3A4A27B-A0BF-5A44-A617-5A7ADDD4AAE9}" dt="2023-03-03T07:31:55.585" v="792"/>
        <pc:sldMkLst>
          <pc:docMk/>
          <pc:sldMk cId="2459787823" sldId="1616"/>
        </pc:sldMkLst>
      </pc:sldChg>
      <pc:sldChg chg="addSp delSp modSp add mod">
        <pc:chgData name="Gavin Band" userId="c8f793f7-5806-46f0-b9bd-90a61d07a992" providerId="ADAL" clId="{A3A4A27B-A0BF-5A44-A617-5A7ADDD4AAE9}" dt="2023-03-03T07:18:33.159" v="550" actId="20577"/>
        <pc:sldMkLst>
          <pc:docMk/>
          <pc:sldMk cId="302406238" sldId="1617"/>
        </pc:sldMkLst>
      </pc:sldChg>
      <pc:sldChg chg="add del setBg">
        <pc:chgData name="Gavin Band" userId="c8f793f7-5806-46f0-b9bd-90a61d07a992" providerId="ADAL" clId="{A3A4A27B-A0BF-5A44-A617-5A7ADDD4AAE9}" dt="2023-03-03T07:07:10.086" v="334"/>
        <pc:sldMkLst>
          <pc:docMk/>
          <pc:sldMk cId="3775646950" sldId="1617"/>
        </pc:sldMkLst>
      </pc:sldChg>
      <pc:sldChg chg="add del setBg">
        <pc:chgData name="Gavin Band" userId="c8f793f7-5806-46f0-b9bd-90a61d07a992" providerId="ADAL" clId="{A3A4A27B-A0BF-5A44-A617-5A7ADDD4AAE9}" dt="2023-03-03T07:16:04.105" v="357"/>
        <pc:sldMkLst>
          <pc:docMk/>
          <pc:sldMk cId="499041581" sldId="1618"/>
        </pc:sldMkLst>
      </pc:sldChg>
      <pc:sldChg chg="addSp modSp add mod">
        <pc:chgData name="Gavin Band" userId="c8f793f7-5806-46f0-b9bd-90a61d07a992" providerId="ADAL" clId="{A3A4A27B-A0BF-5A44-A617-5A7ADDD4AAE9}" dt="2023-03-03T07:18:42.721" v="563" actId="20577"/>
        <pc:sldMkLst>
          <pc:docMk/>
          <pc:sldMk cId="1027156536" sldId="1618"/>
        </pc:sldMkLst>
      </pc:sldChg>
      <pc:sldChg chg="add del setBg">
        <pc:chgData name="Gavin Band" userId="c8f793f7-5806-46f0-b9bd-90a61d07a992" providerId="ADAL" clId="{A3A4A27B-A0BF-5A44-A617-5A7ADDD4AAE9}" dt="2023-03-03T07:17:31.559" v="433"/>
        <pc:sldMkLst>
          <pc:docMk/>
          <pc:sldMk cId="2491441406" sldId="1619"/>
        </pc:sldMkLst>
      </pc:sldChg>
      <pc:sldChg chg="modSp add mod">
        <pc:chgData name="Gavin Band" userId="c8f793f7-5806-46f0-b9bd-90a61d07a992" providerId="ADAL" clId="{A3A4A27B-A0BF-5A44-A617-5A7ADDD4AAE9}" dt="2023-03-03T07:31:50.358" v="791"/>
        <pc:sldMkLst>
          <pc:docMk/>
          <pc:sldMk cId="3975710077" sldId="1619"/>
        </pc:sldMkLst>
      </pc:sldChg>
      <pc:sldChg chg="addSp modSp add">
        <pc:chgData name="Gavin Band" userId="c8f793f7-5806-46f0-b9bd-90a61d07a992" providerId="ADAL" clId="{A3A4A27B-A0BF-5A44-A617-5A7ADDD4AAE9}" dt="2023-03-03T07:22:46.051" v="595"/>
        <pc:sldMkLst>
          <pc:docMk/>
          <pc:sldMk cId="3553576950" sldId="1620"/>
        </pc:sldMkLst>
      </pc:sldChg>
      <pc:sldChg chg="addSp modSp add mod">
        <pc:chgData name="Gavin Band" userId="c8f793f7-5806-46f0-b9bd-90a61d07a992" providerId="ADAL" clId="{A3A4A27B-A0BF-5A44-A617-5A7ADDD4AAE9}" dt="2023-03-03T07:24:51.809" v="629" actId="20577"/>
        <pc:sldMkLst>
          <pc:docMk/>
          <pc:sldMk cId="2245122884" sldId="1621"/>
        </pc:sldMkLst>
      </pc:sldChg>
      <pc:sldChg chg="add del setBg">
        <pc:chgData name="Gavin Band" userId="c8f793f7-5806-46f0-b9bd-90a61d07a992" providerId="ADAL" clId="{A3A4A27B-A0BF-5A44-A617-5A7ADDD4AAE9}" dt="2023-03-03T07:24:40.606" v="614"/>
        <pc:sldMkLst>
          <pc:docMk/>
          <pc:sldMk cId="4151407799" sldId="1621"/>
        </pc:sldMkLst>
      </pc:sldChg>
      <pc:sldChg chg="modSp add mod">
        <pc:chgData name="Gavin Band" userId="c8f793f7-5806-46f0-b9bd-90a61d07a992" providerId="ADAL" clId="{A3A4A27B-A0BF-5A44-A617-5A7ADDD4AAE9}" dt="2023-03-03T07:25:36.894" v="663" actId="1076"/>
        <pc:sldMkLst>
          <pc:docMk/>
          <pc:sldMk cId="2135747437" sldId="1622"/>
        </pc:sldMkLst>
      </pc:sldChg>
      <pc:sldChg chg="add del setBg">
        <pc:chgData name="Gavin Band" userId="c8f793f7-5806-46f0-b9bd-90a61d07a992" providerId="ADAL" clId="{A3A4A27B-A0BF-5A44-A617-5A7ADDD4AAE9}" dt="2023-03-03T07:25:25.549" v="648"/>
        <pc:sldMkLst>
          <pc:docMk/>
          <pc:sldMk cId="4197663634" sldId="1622"/>
        </pc:sldMkLst>
      </pc:sldChg>
      <pc:sldChg chg="add del setBg">
        <pc:chgData name="Gavin Band" userId="c8f793f7-5806-46f0-b9bd-90a61d07a992" providerId="ADAL" clId="{A3A4A27B-A0BF-5A44-A617-5A7ADDD4AAE9}" dt="2023-03-03T07:26:23.740" v="665"/>
        <pc:sldMkLst>
          <pc:docMk/>
          <pc:sldMk cId="1371250623" sldId="1623"/>
        </pc:sldMkLst>
      </pc:sldChg>
      <pc:sldChg chg="add">
        <pc:chgData name="Gavin Band" userId="c8f793f7-5806-46f0-b9bd-90a61d07a992" providerId="ADAL" clId="{A3A4A27B-A0BF-5A44-A617-5A7ADDD4AAE9}" dt="2023-03-03T07:26:23.774" v="666"/>
        <pc:sldMkLst>
          <pc:docMk/>
          <pc:sldMk cId="3877730360" sldId="1623"/>
        </pc:sldMkLst>
      </pc:sldChg>
      <pc:sldChg chg="addSp modSp add del mod setBg">
        <pc:chgData name="Gavin Band" userId="c8f793f7-5806-46f0-b9bd-90a61d07a992" providerId="ADAL" clId="{A3A4A27B-A0BF-5A44-A617-5A7ADDD4AAE9}" dt="2023-03-03T07:27:24.490" v="771" actId="20577"/>
        <pc:sldMkLst>
          <pc:docMk/>
          <pc:sldMk cId="1421835843" sldId="1624"/>
        </pc:sldMkLst>
      </pc:sldChg>
      <pc:sldChg chg="modSp add mod">
        <pc:chgData name="Gavin Band" userId="c8f793f7-5806-46f0-b9bd-90a61d07a992" providerId="ADAL" clId="{A3A4A27B-A0BF-5A44-A617-5A7ADDD4AAE9}" dt="2023-03-03T07:31:36.467" v="790" actId="20577"/>
        <pc:sldMkLst>
          <pc:docMk/>
          <pc:sldMk cId="3914613674" sldId="1625"/>
        </pc:sldMkLst>
      </pc:sldChg>
      <pc:sldChg chg="add del setBg">
        <pc:chgData name="Gavin Band" userId="c8f793f7-5806-46f0-b9bd-90a61d07a992" providerId="ADAL" clId="{A3A4A27B-A0BF-5A44-A617-5A7ADDD4AAE9}" dt="2023-03-03T07:27:52.359" v="775"/>
        <pc:sldMkLst>
          <pc:docMk/>
          <pc:sldMk cId="3926451279" sldId="1625"/>
        </pc:sldMkLst>
      </pc:sldChg>
      <pc:sldChg chg="modSp add mod">
        <pc:chgData name="Gavin Band" userId="c8f793f7-5806-46f0-b9bd-90a61d07a992" providerId="ADAL" clId="{A3A4A27B-A0BF-5A44-A617-5A7ADDD4AAE9}" dt="2023-03-03T07:38:09.152" v="868"/>
        <pc:sldMkLst>
          <pc:docMk/>
          <pc:sldMk cId="1341368394" sldId="1626"/>
        </pc:sldMkLst>
      </pc:sldChg>
      <pc:sldChg chg="add del setBg">
        <pc:chgData name="Gavin Band" userId="c8f793f7-5806-46f0-b9bd-90a61d07a992" providerId="ADAL" clId="{A3A4A27B-A0BF-5A44-A617-5A7ADDD4AAE9}" dt="2023-03-03T07:37:06.819" v="843"/>
        <pc:sldMkLst>
          <pc:docMk/>
          <pc:sldMk cId="2182685123" sldId="1626"/>
        </pc:sldMkLst>
      </pc:sldChg>
      <pc:sldChg chg="modSp add mod">
        <pc:chgData name="Gavin Band" userId="c8f793f7-5806-46f0-b9bd-90a61d07a992" providerId="ADAL" clId="{A3A4A27B-A0BF-5A44-A617-5A7ADDD4AAE9}" dt="2023-03-03T07:42:21.050" v="875"/>
        <pc:sldMkLst>
          <pc:docMk/>
          <pc:sldMk cId="362015996" sldId="1627"/>
        </pc:sldMkLst>
      </pc:sldChg>
      <pc:sldChg chg="add del setBg">
        <pc:chgData name="Gavin Band" userId="c8f793f7-5806-46f0-b9bd-90a61d07a992" providerId="ADAL" clId="{A3A4A27B-A0BF-5A44-A617-5A7ADDD4AAE9}" dt="2023-03-03T07:42:15.662" v="871"/>
        <pc:sldMkLst>
          <pc:docMk/>
          <pc:sldMk cId="3266098140" sldId="1627"/>
        </pc:sldMkLst>
      </pc:sldChg>
      <pc:sldChg chg="addSp modSp add mod">
        <pc:chgData name="Gavin Band" userId="c8f793f7-5806-46f0-b9bd-90a61d07a992" providerId="ADAL" clId="{A3A4A27B-A0BF-5A44-A617-5A7ADDD4AAE9}" dt="2023-03-03T07:49:12.315" v="1115" actId="1076"/>
        <pc:sldMkLst>
          <pc:docMk/>
          <pc:sldMk cId="271246442" sldId="1628"/>
        </pc:sldMkLst>
      </pc:sldChg>
      <pc:sldChg chg="addSp modSp add mod setBg">
        <pc:chgData name="Gavin Band" userId="c8f793f7-5806-46f0-b9bd-90a61d07a992" providerId="ADAL" clId="{A3A4A27B-A0BF-5A44-A617-5A7ADDD4AAE9}" dt="2023-03-03T07:53:45.917" v="1326" actId="20577"/>
        <pc:sldMkLst>
          <pc:docMk/>
          <pc:sldMk cId="372948091" sldId="1629"/>
        </pc:sldMkLst>
      </pc:sldChg>
      <pc:sldChg chg="addSp delSp modSp add mod">
        <pc:chgData name="Gavin Band" userId="c8f793f7-5806-46f0-b9bd-90a61d07a992" providerId="ADAL" clId="{A3A4A27B-A0BF-5A44-A617-5A7ADDD4AAE9}" dt="2023-03-03T08:10:58.603" v="2424" actId="1076"/>
        <pc:sldMkLst>
          <pc:docMk/>
          <pc:sldMk cId="3130005805" sldId="1630"/>
        </pc:sldMkLst>
      </pc:sldChg>
      <pc:sldChg chg="new del">
        <pc:chgData name="Gavin Band" userId="c8f793f7-5806-46f0-b9bd-90a61d07a992" providerId="ADAL" clId="{A3A4A27B-A0BF-5A44-A617-5A7ADDD4AAE9}" dt="2023-03-03T08:05:10.580" v="1920" actId="2696"/>
        <pc:sldMkLst>
          <pc:docMk/>
          <pc:sldMk cId="1041514940" sldId="1631"/>
        </pc:sldMkLst>
      </pc:sldChg>
      <pc:sldChg chg="addSp modSp add mod">
        <pc:chgData name="Gavin Band" userId="c8f793f7-5806-46f0-b9bd-90a61d07a992" providerId="ADAL" clId="{A3A4A27B-A0BF-5A44-A617-5A7ADDD4AAE9}" dt="2023-03-03T08:12:33.044" v="2440" actId="1076"/>
        <pc:sldMkLst>
          <pc:docMk/>
          <pc:sldMk cId="2151264891" sldId="1631"/>
        </pc:sldMkLst>
      </pc:sldChg>
      <pc:sldChg chg="new del">
        <pc:chgData name="Gavin Band" userId="c8f793f7-5806-46f0-b9bd-90a61d07a992" providerId="ADAL" clId="{A3A4A27B-A0BF-5A44-A617-5A7ADDD4AAE9}" dt="2023-03-03T08:12:02.744" v="2430" actId="2696"/>
        <pc:sldMkLst>
          <pc:docMk/>
          <pc:sldMk cId="3819562149" sldId="1631"/>
        </pc:sldMkLst>
      </pc:sldChg>
      <pc:sldChg chg="add del">
        <pc:chgData name="Gavin Band" userId="c8f793f7-5806-46f0-b9bd-90a61d07a992" providerId="ADAL" clId="{A3A4A27B-A0BF-5A44-A617-5A7ADDD4AAE9}" dt="2023-03-03T08:11:03.744" v="2425" actId="2696"/>
        <pc:sldMkLst>
          <pc:docMk/>
          <pc:sldMk cId="627575490" sldId="1632"/>
        </pc:sldMkLst>
      </pc:sldChg>
      <pc:sldMasterChg chg="del delSldLayout">
        <pc:chgData name="Gavin Band" userId="c8f793f7-5806-46f0-b9bd-90a61d07a992" providerId="ADAL" clId="{A3A4A27B-A0BF-5A44-A617-5A7ADDD4AAE9}" dt="2023-03-02T22:30:48.551" v="196" actId="2696"/>
        <pc:sldMasterMkLst>
          <pc:docMk/>
          <pc:sldMasterMk cId="3846738432" sldId="2147484063"/>
        </pc:sldMasterMkLst>
        <pc:sldLayoutChg chg="del">
          <pc:chgData name="Gavin Band" userId="c8f793f7-5806-46f0-b9bd-90a61d07a992" providerId="ADAL" clId="{A3A4A27B-A0BF-5A44-A617-5A7ADDD4AAE9}" dt="2023-03-02T22:30:48.546" v="185" actId="2696"/>
          <pc:sldLayoutMkLst>
            <pc:docMk/>
            <pc:sldMasterMk cId="3846738432" sldId="2147484063"/>
            <pc:sldLayoutMk cId="1623930670" sldId="2147484064"/>
          </pc:sldLayoutMkLst>
        </pc:sldLayoutChg>
        <pc:sldLayoutChg chg="del">
          <pc:chgData name="Gavin Band" userId="c8f793f7-5806-46f0-b9bd-90a61d07a992" providerId="ADAL" clId="{A3A4A27B-A0BF-5A44-A617-5A7ADDD4AAE9}" dt="2023-03-02T22:30:48.547" v="186" actId="2696"/>
          <pc:sldLayoutMkLst>
            <pc:docMk/>
            <pc:sldMasterMk cId="3846738432" sldId="2147484063"/>
            <pc:sldLayoutMk cId="2511439056" sldId="2147484065"/>
          </pc:sldLayoutMkLst>
        </pc:sldLayoutChg>
        <pc:sldLayoutChg chg="del">
          <pc:chgData name="Gavin Band" userId="c8f793f7-5806-46f0-b9bd-90a61d07a992" providerId="ADAL" clId="{A3A4A27B-A0BF-5A44-A617-5A7ADDD4AAE9}" dt="2023-03-02T22:30:48.547" v="187" actId="2696"/>
          <pc:sldLayoutMkLst>
            <pc:docMk/>
            <pc:sldMasterMk cId="3846738432" sldId="2147484063"/>
            <pc:sldLayoutMk cId="3354333623" sldId="2147484066"/>
          </pc:sldLayoutMkLst>
        </pc:sldLayoutChg>
        <pc:sldLayoutChg chg="del">
          <pc:chgData name="Gavin Band" userId="c8f793f7-5806-46f0-b9bd-90a61d07a992" providerId="ADAL" clId="{A3A4A27B-A0BF-5A44-A617-5A7ADDD4AAE9}" dt="2023-03-02T22:30:48.547" v="188" actId="2696"/>
          <pc:sldLayoutMkLst>
            <pc:docMk/>
            <pc:sldMasterMk cId="3846738432" sldId="2147484063"/>
            <pc:sldLayoutMk cId="2957728752" sldId="2147484067"/>
          </pc:sldLayoutMkLst>
        </pc:sldLayoutChg>
        <pc:sldLayoutChg chg="del">
          <pc:chgData name="Gavin Band" userId="c8f793f7-5806-46f0-b9bd-90a61d07a992" providerId="ADAL" clId="{A3A4A27B-A0BF-5A44-A617-5A7ADDD4AAE9}" dt="2023-03-02T22:30:48.548" v="189" actId="2696"/>
          <pc:sldLayoutMkLst>
            <pc:docMk/>
            <pc:sldMasterMk cId="3846738432" sldId="2147484063"/>
            <pc:sldLayoutMk cId="2624720933" sldId="2147484068"/>
          </pc:sldLayoutMkLst>
        </pc:sldLayoutChg>
        <pc:sldLayoutChg chg="del">
          <pc:chgData name="Gavin Band" userId="c8f793f7-5806-46f0-b9bd-90a61d07a992" providerId="ADAL" clId="{A3A4A27B-A0BF-5A44-A617-5A7ADDD4AAE9}" dt="2023-03-02T22:30:48.548" v="190" actId="2696"/>
          <pc:sldLayoutMkLst>
            <pc:docMk/>
            <pc:sldMasterMk cId="3846738432" sldId="2147484063"/>
            <pc:sldLayoutMk cId="2921038085" sldId="2147484069"/>
          </pc:sldLayoutMkLst>
        </pc:sldLayoutChg>
        <pc:sldLayoutChg chg="del">
          <pc:chgData name="Gavin Band" userId="c8f793f7-5806-46f0-b9bd-90a61d07a992" providerId="ADAL" clId="{A3A4A27B-A0BF-5A44-A617-5A7ADDD4AAE9}" dt="2023-03-02T22:30:48.548" v="191" actId="2696"/>
          <pc:sldLayoutMkLst>
            <pc:docMk/>
            <pc:sldMasterMk cId="3846738432" sldId="2147484063"/>
            <pc:sldLayoutMk cId="1012051723" sldId="2147484070"/>
          </pc:sldLayoutMkLst>
        </pc:sldLayoutChg>
        <pc:sldLayoutChg chg="del">
          <pc:chgData name="Gavin Band" userId="c8f793f7-5806-46f0-b9bd-90a61d07a992" providerId="ADAL" clId="{A3A4A27B-A0BF-5A44-A617-5A7ADDD4AAE9}" dt="2023-03-02T22:30:48.549" v="192" actId="2696"/>
          <pc:sldLayoutMkLst>
            <pc:docMk/>
            <pc:sldMasterMk cId="3846738432" sldId="2147484063"/>
            <pc:sldLayoutMk cId="425680526" sldId="2147484071"/>
          </pc:sldLayoutMkLst>
        </pc:sldLayoutChg>
        <pc:sldLayoutChg chg="del">
          <pc:chgData name="Gavin Band" userId="c8f793f7-5806-46f0-b9bd-90a61d07a992" providerId="ADAL" clId="{A3A4A27B-A0BF-5A44-A617-5A7ADDD4AAE9}" dt="2023-03-02T22:30:48.549" v="193" actId="2696"/>
          <pc:sldLayoutMkLst>
            <pc:docMk/>
            <pc:sldMasterMk cId="3846738432" sldId="2147484063"/>
            <pc:sldLayoutMk cId="3437871594" sldId="2147484072"/>
          </pc:sldLayoutMkLst>
        </pc:sldLayoutChg>
        <pc:sldLayoutChg chg="del">
          <pc:chgData name="Gavin Band" userId="c8f793f7-5806-46f0-b9bd-90a61d07a992" providerId="ADAL" clId="{A3A4A27B-A0BF-5A44-A617-5A7ADDD4AAE9}" dt="2023-03-02T22:30:48.550" v="194" actId="2696"/>
          <pc:sldLayoutMkLst>
            <pc:docMk/>
            <pc:sldMasterMk cId="3846738432" sldId="2147484063"/>
            <pc:sldLayoutMk cId="1058324146" sldId="2147484073"/>
          </pc:sldLayoutMkLst>
        </pc:sldLayoutChg>
        <pc:sldLayoutChg chg="del">
          <pc:chgData name="Gavin Band" userId="c8f793f7-5806-46f0-b9bd-90a61d07a992" providerId="ADAL" clId="{A3A4A27B-A0BF-5A44-A617-5A7ADDD4AAE9}" dt="2023-03-02T22:30:48.550" v="195" actId="2696"/>
          <pc:sldLayoutMkLst>
            <pc:docMk/>
            <pc:sldMasterMk cId="3846738432" sldId="2147484063"/>
            <pc:sldLayoutMk cId="1838191340" sldId="2147484074"/>
          </pc:sldLayoutMkLst>
        </pc:sldLayoutChg>
      </pc:sldMasterChg>
      <pc:sldMasterChg chg="del delSldLayout">
        <pc:chgData name="Gavin Band" userId="c8f793f7-5806-46f0-b9bd-90a61d07a992" providerId="ADAL" clId="{A3A4A27B-A0BF-5A44-A617-5A7ADDD4AAE9}" dt="2023-03-03T07:35:06.832" v="841" actId="2696"/>
        <pc:sldMasterMkLst>
          <pc:docMk/>
          <pc:sldMasterMk cId="423508207" sldId="2147484099"/>
        </pc:sldMasterMkLst>
        <pc:sldLayoutChg chg="del">
          <pc:chgData name="Gavin Band" userId="c8f793f7-5806-46f0-b9bd-90a61d07a992" providerId="ADAL" clId="{A3A4A27B-A0BF-5A44-A617-5A7ADDD4AAE9}" dt="2023-03-03T07:35:06.826" v="830" actId="2696"/>
          <pc:sldLayoutMkLst>
            <pc:docMk/>
            <pc:sldMasterMk cId="423508207" sldId="2147484099"/>
            <pc:sldLayoutMk cId="1550302597" sldId="2147484100"/>
          </pc:sldLayoutMkLst>
        </pc:sldLayoutChg>
        <pc:sldLayoutChg chg="del">
          <pc:chgData name="Gavin Band" userId="c8f793f7-5806-46f0-b9bd-90a61d07a992" providerId="ADAL" clId="{A3A4A27B-A0BF-5A44-A617-5A7ADDD4AAE9}" dt="2023-03-03T07:35:06.827" v="831" actId="2696"/>
          <pc:sldLayoutMkLst>
            <pc:docMk/>
            <pc:sldMasterMk cId="423508207" sldId="2147484099"/>
            <pc:sldLayoutMk cId="1396725027" sldId="2147484101"/>
          </pc:sldLayoutMkLst>
        </pc:sldLayoutChg>
        <pc:sldLayoutChg chg="del">
          <pc:chgData name="Gavin Band" userId="c8f793f7-5806-46f0-b9bd-90a61d07a992" providerId="ADAL" clId="{A3A4A27B-A0BF-5A44-A617-5A7ADDD4AAE9}" dt="2023-03-03T07:35:06.827" v="832" actId="2696"/>
          <pc:sldLayoutMkLst>
            <pc:docMk/>
            <pc:sldMasterMk cId="423508207" sldId="2147484099"/>
            <pc:sldLayoutMk cId="3244286406" sldId="2147484102"/>
          </pc:sldLayoutMkLst>
        </pc:sldLayoutChg>
        <pc:sldLayoutChg chg="del">
          <pc:chgData name="Gavin Band" userId="c8f793f7-5806-46f0-b9bd-90a61d07a992" providerId="ADAL" clId="{A3A4A27B-A0BF-5A44-A617-5A7ADDD4AAE9}" dt="2023-03-03T07:35:06.828" v="833" actId="2696"/>
          <pc:sldLayoutMkLst>
            <pc:docMk/>
            <pc:sldMasterMk cId="423508207" sldId="2147484099"/>
            <pc:sldLayoutMk cId="2789409159" sldId="2147484103"/>
          </pc:sldLayoutMkLst>
        </pc:sldLayoutChg>
        <pc:sldLayoutChg chg="del">
          <pc:chgData name="Gavin Band" userId="c8f793f7-5806-46f0-b9bd-90a61d07a992" providerId="ADAL" clId="{A3A4A27B-A0BF-5A44-A617-5A7ADDD4AAE9}" dt="2023-03-03T07:35:06.828" v="834" actId="2696"/>
          <pc:sldLayoutMkLst>
            <pc:docMk/>
            <pc:sldMasterMk cId="423508207" sldId="2147484099"/>
            <pc:sldLayoutMk cId="3495025052" sldId="2147484104"/>
          </pc:sldLayoutMkLst>
        </pc:sldLayoutChg>
        <pc:sldLayoutChg chg="del">
          <pc:chgData name="Gavin Band" userId="c8f793f7-5806-46f0-b9bd-90a61d07a992" providerId="ADAL" clId="{A3A4A27B-A0BF-5A44-A617-5A7ADDD4AAE9}" dt="2023-03-03T07:35:06.829" v="835" actId="2696"/>
          <pc:sldLayoutMkLst>
            <pc:docMk/>
            <pc:sldMasterMk cId="423508207" sldId="2147484099"/>
            <pc:sldLayoutMk cId="2699695266" sldId="2147484105"/>
          </pc:sldLayoutMkLst>
        </pc:sldLayoutChg>
        <pc:sldLayoutChg chg="del">
          <pc:chgData name="Gavin Band" userId="c8f793f7-5806-46f0-b9bd-90a61d07a992" providerId="ADAL" clId="{A3A4A27B-A0BF-5A44-A617-5A7ADDD4AAE9}" dt="2023-03-03T07:35:06.829" v="836" actId="2696"/>
          <pc:sldLayoutMkLst>
            <pc:docMk/>
            <pc:sldMasterMk cId="423508207" sldId="2147484099"/>
            <pc:sldLayoutMk cId="2380630047" sldId="2147484106"/>
          </pc:sldLayoutMkLst>
        </pc:sldLayoutChg>
        <pc:sldLayoutChg chg="del">
          <pc:chgData name="Gavin Band" userId="c8f793f7-5806-46f0-b9bd-90a61d07a992" providerId="ADAL" clId="{A3A4A27B-A0BF-5A44-A617-5A7ADDD4AAE9}" dt="2023-03-03T07:35:06.830" v="837" actId="2696"/>
          <pc:sldLayoutMkLst>
            <pc:docMk/>
            <pc:sldMasterMk cId="423508207" sldId="2147484099"/>
            <pc:sldLayoutMk cId="1999235190" sldId="2147484107"/>
          </pc:sldLayoutMkLst>
        </pc:sldLayoutChg>
        <pc:sldLayoutChg chg="del">
          <pc:chgData name="Gavin Band" userId="c8f793f7-5806-46f0-b9bd-90a61d07a992" providerId="ADAL" clId="{A3A4A27B-A0BF-5A44-A617-5A7ADDD4AAE9}" dt="2023-03-03T07:35:06.830" v="838" actId="2696"/>
          <pc:sldLayoutMkLst>
            <pc:docMk/>
            <pc:sldMasterMk cId="423508207" sldId="2147484099"/>
            <pc:sldLayoutMk cId="10777895" sldId="2147484108"/>
          </pc:sldLayoutMkLst>
        </pc:sldLayoutChg>
        <pc:sldLayoutChg chg="del">
          <pc:chgData name="Gavin Band" userId="c8f793f7-5806-46f0-b9bd-90a61d07a992" providerId="ADAL" clId="{A3A4A27B-A0BF-5A44-A617-5A7ADDD4AAE9}" dt="2023-03-03T07:35:06.830" v="839" actId="2696"/>
          <pc:sldLayoutMkLst>
            <pc:docMk/>
            <pc:sldMasterMk cId="423508207" sldId="2147484099"/>
            <pc:sldLayoutMk cId="656833193" sldId="2147484109"/>
          </pc:sldLayoutMkLst>
        </pc:sldLayoutChg>
        <pc:sldLayoutChg chg="del">
          <pc:chgData name="Gavin Band" userId="c8f793f7-5806-46f0-b9bd-90a61d07a992" providerId="ADAL" clId="{A3A4A27B-A0BF-5A44-A617-5A7ADDD4AAE9}" dt="2023-03-03T07:35:06.831" v="840" actId="2696"/>
          <pc:sldLayoutMkLst>
            <pc:docMk/>
            <pc:sldMasterMk cId="423508207" sldId="2147484099"/>
            <pc:sldLayoutMk cId="2062288278" sldId="2147484110"/>
          </pc:sldLayoutMkLst>
        </pc:sldLayoutChg>
      </pc:sldMasterChg>
      <pc:sldMasterChg chg="del delSldLayout">
        <pc:chgData name="Gavin Band" userId="c8f793f7-5806-46f0-b9bd-90a61d07a992" providerId="ADAL" clId="{A3A4A27B-A0BF-5A44-A617-5A7ADDD4AAE9}" dt="2023-03-03T07:24:55.551" v="644" actId="2696"/>
        <pc:sldMasterMkLst>
          <pc:docMk/>
          <pc:sldMasterMk cId="858460494" sldId="2147484123"/>
        </pc:sldMasterMkLst>
        <pc:sldLayoutChg chg="del">
          <pc:chgData name="Gavin Band" userId="c8f793f7-5806-46f0-b9bd-90a61d07a992" providerId="ADAL" clId="{A3A4A27B-A0BF-5A44-A617-5A7ADDD4AAE9}" dt="2023-03-03T07:24:55.547" v="633" actId="2696"/>
          <pc:sldLayoutMkLst>
            <pc:docMk/>
            <pc:sldMasterMk cId="858460494" sldId="2147484123"/>
            <pc:sldLayoutMk cId="508951183" sldId="2147484124"/>
          </pc:sldLayoutMkLst>
        </pc:sldLayoutChg>
        <pc:sldLayoutChg chg="del">
          <pc:chgData name="Gavin Band" userId="c8f793f7-5806-46f0-b9bd-90a61d07a992" providerId="ADAL" clId="{A3A4A27B-A0BF-5A44-A617-5A7ADDD4AAE9}" dt="2023-03-03T07:24:55.547" v="634" actId="2696"/>
          <pc:sldLayoutMkLst>
            <pc:docMk/>
            <pc:sldMasterMk cId="858460494" sldId="2147484123"/>
            <pc:sldLayoutMk cId="3096290549" sldId="2147484125"/>
          </pc:sldLayoutMkLst>
        </pc:sldLayoutChg>
        <pc:sldLayoutChg chg="del">
          <pc:chgData name="Gavin Band" userId="c8f793f7-5806-46f0-b9bd-90a61d07a992" providerId="ADAL" clId="{A3A4A27B-A0BF-5A44-A617-5A7ADDD4AAE9}" dt="2023-03-03T07:24:55.548" v="635" actId="2696"/>
          <pc:sldLayoutMkLst>
            <pc:docMk/>
            <pc:sldMasterMk cId="858460494" sldId="2147484123"/>
            <pc:sldLayoutMk cId="1268589401" sldId="2147484126"/>
          </pc:sldLayoutMkLst>
        </pc:sldLayoutChg>
        <pc:sldLayoutChg chg="del">
          <pc:chgData name="Gavin Band" userId="c8f793f7-5806-46f0-b9bd-90a61d07a992" providerId="ADAL" clId="{A3A4A27B-A0BF-5A44-A617-5A7ADDD4AAE9}" dt="2023-03-03T07:24:55.548" v="636" actId="2696"/>
          <pc:sldLayoutMkLst>
            <pc:docMk/>
            <pc:sldMasterMk cId="858460494" sldId="2147484123"/>
            <pc:sldLayoutMk cId="1877200553" sldId="2147484127"/>
          </pc:sldLayoutMkLst>
        </pc:sldLayoutChg>
        <pc:sldLayoutChg chg="del">
          <pc:chgData name="Gavin Band" userId="c8f793f7-5806-46f0-b9bd-90a61d07a992" providerId="ADAL" clId="{A3A4A27B-A0BF-5A44-A617-5A7ADDD4AAE9}" dt="2023-03-03T07:24:55.549" v="637" actId="2696"/>
          <pc:sldLayoutMkLst>
            <pc:docMk/>
            <pc:sldMasterMk cId="858460494" sldId="2147484123"/>
            <pc:sldLayoutMk cId="478247003" sldId="2147484128"/>
          </pc:sldLayoutMkLst>
        </pc:sldLayoutChg>
        <pc:sldLayoutChg chg="del">
          <pc:chgData name="Gavin Band" userId="c8f793f7-5806-46f0-b9bd-90a61d07a992" providerId="ADAL" clId="{A3A4A27B-A0BF-5A44-A617-5A7ADDD4AAE9}" dt="2023-03-03T07:24:55.549" v="638" actId="2696"/>
          <pc:sldLayoutMkLst>
            <pc:docMk/>
            <pc:sldMasterMk cId="858460494" sldId="2147484123"/>
            <pc:sldLayoutMk cId="550787131" sldId="2147484129"/>
          </pc:sldLayoutMkLst>
        </pc:sldLayoutChg>
        <pc:sldLayoutChg chg="del">
          <pc:chgData name="Gavin Band" userId="c8f793f7-5806-46f0-b9bd-90a61d07a992" providerId="ADAL" clId="{A3A4A27B-A0BF-5A44-A617-5A7ADDD4AAE9}" dt="2023-03-03T07:24:55.549" v="639" actId="2696"/>
          <pc:sldLayoutMkLst>
            <pc:docMk/>
            <pc:sldMasterMk cId="858460494" sldId="2147484123"/>
            <pc:sldLayoutMk cId="3645513683" sldId="2147484130"/>
          </pc:sldLayoutMkLst>
        </pc:sldLayoutChg>
        <pc:sldLayoutChg chg="del">
          <pc:chgData name="Gavin Band" userId="c8f793f7-5806-46f0-b9bd-90a61d07a992" providerId="ADAL" clId="{A3A4A27B-A0BF-5A44-A617-5A7ADDD4AAE9}" dt="2023-03-03T07:24:55.550" v="640" actId="2696"/>
          <pc:sldLayoutMkLst>
            <pc:docMk/>
            <pc:sldMasterMk cId="858460494" sldId="2147484123"/>
            <pc:sldLayoutMk cId="631724098" sldId="2147484131"/>
          </pc:sldLayoutMkLst>
        </pc:sldLayoutChg>
        <pc:sldLayoutChg chg="del">
          <pc:chgData name="Gavin Band" userId="c8f793f7-5806-46f0-b9bd-90a61d07a992" providerId="ADAL" clId="{A3A4A27B-A0BF-5A44-A617-5A7ADDD4AAE9}" dt="2023-03-03T07:24:55.550" v="641" actId="2696"/>
          <pc:sldLayoutMkLst>
            <pc:docMk/>
            <pc:sldMasterMk cId="858460494" sldId="2147484123"/>
            <pc:sldLayoutMk cId="1803279356" sldId="2147484132"/>
          </pc:sldLayoutMkLst>
        </pc:sldLayoutChg>
        <pc:sldLayoutChg chg="del">
          <pc:chgData name="Gavin Band" userId="c8f793f7-5806-46f0-b9bd-90a61d07a992" providerId="ADAL" clId="{A3A4A27B-A0BF-5A44-A617-5A7ADDD4AAE9}" dt="2023-03-03T07:24:55.550" v="642" actId="2696"/>
          <pc:sldLayoutMkLst>
            <pc:docMk/>
            <pc:sldMasterMk cId="858460494" sldId="2147484123"/>
            <pc:sldLayoutMk cId="4050867813" sldId="2147484133"/>
          </pc:sldLayoutMkLst>
        </pc:sldLayoutChg>
        <pc:sldLayoutChg chg="del">
          <pc:chgData name="Gavin Band" userId="c8f793f7-5806-46f0-b9bd-90a61d07a992" providerId="ADAL" clId="{A3A4A27B-A0BF-5A44-A617-5A7ADDD4AAE9}" dt="2023-03-03T07:24:55.551" v="643" actId="2696"/>
          <pc:sldLayoutMkLst>
            <pc:docMk/>
            <pc:sldMasterMk cId="858460494" sldId="2147484123"/>
            <pc:sldLayoutMk cId="4198446596" sldId="2147484134"/>
          </pc:sldLayoutMkLst>
        </pc:sldLayoutChg>
      </pc:sldMasterChg>
      <pc:sldMasterChg chg="del delSldLayout">
        <pc:chgData name="Gavin Band" userId="c8f793f7-5806-46f0-b9bd-90a61d07a992" providerId="ADAL" clId="{A3A4A27B-A0BF-5A44-A617-5A7ADDD4AAE9}" dt="2023-03-03T07:25:27.443" v="662" actId="2696"/>
        <pc:sldMasterMkLst>
          <pc:docMk/>
          <pc:sldMasterMk cId="920352856" sldId="2147484159"/>
        </pc:sldMasterMkLst>
        <pc:sldLayoutChg chg="del">
          <pc:chgData name="Gavin Band" userId="c8f793f7-5806-46f0-b9bd-90a61d07a992" providerId="ADAL" clId="{A3A4A27B-A0BF-5A44-A617-5A7ADDD4AAE9}" dt="2023-03-03T07:25:27.438" v="651" actId="2696"/>
          <pc:sldLayoutMkLst>
            <pc:docMk/>
            <pc:sldMasterMk cId="920352856" sldId="2147484159"/>
            <pc:sldLayoutMk cId="842847332" sldId="2147484160"/>
          </pc:sldLayoutMkLst>
        </pc:sldLayoutChg>
        <pc:sldLayoutChg chg="del">
          <pc:chgData name="Gavin Band" userId="c8f793f7-5806-46f0-b9bd-90a61d07a992" providerId="ADAL" clId="{A3A4A27B-A0BF-5A44-A617-5A7ADDD4AAE9}" dt="2023-03-03T07:25:27.438" v="652" actId="2696"/>
          <pc:sldLayoutMkLst>
            <pc:docMk/>
            <pc:sldMasterMk cId="920352856" sldId="2147484159"/>
            <pc:sldLayoutMk cId="1403105672" sldId="2147484161"/>
          </pc:sldLayoutMkLst>
        </pc:sldLayoutChg>
        <pc:sldLayoutChg chg="del">
          <pc:chgData name="Gavin Band" userId="c8f793f7-5806-46f0-b9bd-90a61d07a992" providerId="ADAL" clId="{A3A4A27B-A0BF-5A44-A617-5A7ADDD4AAE9}" dt="2023-03-03T07:25:27.439" v="653" actId="2696"/>
          <pc:sldLayoutMkLst>
            <pc:docMk/>
            <pc:sldMasterMk cId="920352856" sldId="2147484159"/>
            <pc:sldLayoutMk cId="1272908399" sldId="2147484162"/>
          </pc:sldLayoutMkLst>
        </pc:sldLayoutChg>
        <pc:sldLayoutChg chg="del">
          <pc:chgData name="Gavin Band" userId="c8f793f7-5806-46f0-b9bd-90a61d07a992" providerId="ADAL" clId="{A3A4A27B-A0BF-5A44-A617-5A7ADDD4AAE9}" dt="2023-03-03T07:25:27.439" v="654" actId="2696"/>
          <pc:sldLayoutMkLst>
            <pc:docMk/>
            <pc:sldMasterMk cId="920352856" sldId="2147484159"/>
            <pc:sldLayoutMk cId="2572288508" sldId="2147484163"/>
          </pc:sldLayoutMkLst>
        </pc:sldLayoutChg>
        <pc:sldLayoutChg chg="del">
          <pc:chgData name="Gavin Band" userId="c8f793f7-5806-46f0-b9bd-90a61d07a992" providerId="ADAL" clId="{A3A4A27B-A0BF-5A44-A617-5A7ADDD4AAE9}" dt="2023-03-03T07:25:27.440" v="655" actId="2696"/>
          <pc:sldLayoutMkLst>
            <pc:docMk/>
            <pc:sldMasterMk cId="920352856" sldId="2147484159"/>
            <pc:sldLayoutMk cId="3078942554" sldId="2147484164"/>
          </pc:sldLayoutMkLst>
        </pc:sldLayoutChg>
        <pc:sldLayoutChg chg="del">
          <pc:chgData name="Gavin Band" userId="c8f793f7-5806-46f0-b9bd-90a61d07a992" providerId="ADAL" clId="{A3A4A27B-A0BF-5A44-A617-5A7ADDD4AAE9}" dt="2023-03-03T07:25:27.440" v="656" actId="2696"/>
          <pc:sldLayoutMkLst>
            <pc:docMk/>
            <pc:sldMasterMk cId="920352856" sldId="2147484159"/>
            <pc:sldLayoutMk cId="1075377591" sldId="2147484165"/>
          </pc:sldLayoutMkLst>
        </pc:sldLayoutChg>
        <pc:sldLayoutChg chg="del">
          <pc:chgData name="Gavin Band" userId="c8f793f7-5806-46f0-b9bd-90a61d07a992" providerId="ADAL" clId="{A3A4A27B-A0BF-5A44-A617-5A7ADDD4AAE9}" dt="2023-03-03T07:25:27.441" v="657" actId="2696"/>
          <pc:sldLayoutMkLst>
            <pc:docMk/>
            <pc:sldMasterMk cId="920352856" sldId="2147484159"/>
            <pc:sldLayoutMk cId="3170301028" sldId="2147484166"/>
          </pc:sldLayoutMkLst>
        </pc:sldLayoutChg>
        <pc:sldLayoutChg chg="del">
          <pc:chgData name="Gavin Band" userId="c8f793f7-5806-46f0-b9bd-90a61d07a992" providerId="ADAL" clId="{A3A4A27B-A0BF-5A44-A617-5A7ADDD4AAE9}" dt="2023-03-03T07:25:27.441" v="658" actId="2696"/>
          <pc:sldLayoutMkLst>
            <pc:docMk/>
            <pc:sldMasterMk cId="920352856" sldId="2147484159"/>
            <pc:sldLayoutMk cId="3916848052" sldId="2147484167"/>
          </pc:sldLayoutMkLst>
        </pc:sldLayoutChg>
        <pc:sldLayoutChg chg="del">
          <pc:chgData name="Gavin Band" userId="c8f793f7-5806-46f0-b9bd-90a61d07a992" providerId="ADAL" clId="{A3A4A27B-A0BF-5A44-A617-5A7ADDD4AAE9}" dt="2023-03-03T07:25:27.442" v="659" actId="2696"/>
          <pc:sldLayoutMkLst>
            <pc:docMk/>
            <pc:sldMasterMk cId="920352856" sldId="2147484159"/>
            <pc:sldLayoutMk cId="144753961" sldId="2147484168"/>
          </pc:sldLayoutMkLst>
        </pc:sldLayoutChg>
        <pc:sldLayoutChg chg="del">
          <pc:chgData name="Gavin Band" userId="c8f793f7-5806-46f0-b9bd-90a61d07a992" providerId="ADAL" clId="{A3A4A27B-A0BF-5A44-A617-5A7ADDD4AAE9}" dt="2023-03-03T07:25:27.442" v="660" actId="2696"/>
          <pc:sldLayoutMkLst>
            <pc:docMk/>
            <pc:sldMasterMk cId="920352856" sldId="2147484159"/>
            <pc:sldLayoutMk cId="3709443566" sldId="2147484169"/>
          </pc:sldLayoutMkLst>
        </pc:sldLayoutChg>
        <pc:sldLayoutChg chg="del">
          <pc:chgData name="Gavin Band" userId="c8f793f7-5806-46f0-b9bd-90a61d07a992" providerId="ADAL" clId="{A3A4A27B-A0BF-5A44-A617-5A7ADDD4AAE9}" dt="2023-03-03T07:25:27.443" v="661" actId="2696"/>
          <pc:sldLayoutMkLst>
            <pc:docMk/>
            <pc:sldMasterMk cId="920352856" sldId="2147484159"/>
            <pc:sldLayoutMk cId="2083289135" sldId="2147484170"/>
          </pc:sldLayoutMkLst>
        </pc:sldLayoutChg>
      </pc:sldMasterChg>
      <pc:sldMasterChg chg="del delSldLayout">
        <pc:chgData name="Gavin Band" userId="c8f793f7-5806-46f0-b9bd-90a61d07a992" providerId="ADAL" clId="{A3A4A27B-A0BF-5A44-A617-5A7ADDD4AAE9}" dt="2023-03-02T22:30:48.489" v="180" actId="2696"/>
        <pc:sldMasterMkLst>
          <pc:docMk/>
          <pc:sldMasterMk cId="3716241121" sldId="2147484171"/>
        </pc:sldMasterMkLst>
        <pc:sldLayoutChg chg="del">
          <pc:chgData name="Gavin Band" userId="c8f793f7-5806-46f0-b9bd-90a61d07a992" providerId="ADAL" clId="{A3A4A27B-A0BF-5A44-A617-5A7ADDD4AAE9}" dt="2023-03-02T22:30:48.484" v="169" actId="2696"/>
          <pc:sldLayoutMkLst>
            <pc:docMk/>
            <pc:sldMasterMk cId="3716241121" sldId="2147484171"/>
            <pc:sldLayoutMk cId="3441119635" sldId="2147484172"/>
          </pc:sldLayoutMkLst>
        </pc:sldLayoutChg>
        <pc:sldLayoutChg chg="del">
          <pc:chgData name="Gavin Band" userId="c8f793f7-5806-46f0-b9bd-90a61d07a992" providerId="ADAL" clId="{A3A4A27B-A0BF-5A44-A617-5A7ADDD4AAE9}" dt="2023-03-02T22:30:48.484" v="170" actId="2696"/>
          <pc:sldLayoutMkLst>
            <pc:docMk/>
            <pc:sldMasterMk cId="3716241121" sldId="2147484171"/>
            <pc:sldLayoutMk cId="1339967935" sldId="2147484173"/>
          </pc:sldLayoutMkLst>
        </pc:sldLayoutChg>
        <pc:sldLayoutChg chg="del">
          <pc:chgData name="Gavin Band" userId="c8f793f7-5806-46f0-b9bd-90a61d07a992" providerId="ADAL" clId="{A3A4A27B-A0BF-5A44-A617-5A7ADDD4AAE9}" dt="2023-03-02T22:30:48.484" v="171" actId="2696"/>
          <pc:sldLayoutMkLst>
            <pc:docMk/>
            <pc:sldMasterMk cId="3716241121" sldId="2147484171"/>
            <pc:sldLayoutMk cId="1694430649" sldId="2147484174"/>
          </pc:sldLayoutMkLst>
        </pc:sldLayoutChg>
        <pc:sldLayoutChg chg="del">
          <pc:chgData name="Gavin Band" userId="c8f793f7-5806-46f0-b9bd-90a61d07a992" providerId="ADAL" clId="{A3A4A27B-A0BF-5A44-A617-5A7ADDD4AAE9}" dt="2023-03-02T22:30:48.485" v="172" actId="2696"/>
          <pc:sldLayoutMkLst>
            <pc:docMk/>
            <pc:sldMasterMk cId="3716241121" sldId="2147484171"/>
            <pc:sldLayoutMk cId="2641935657" sldId="2147484175"/>
          </pc:sldLayoutMkLst>
        </pc:sldLayoutChg>
        <pc:sldLayoutChg chg="del">
          <pc:chgData name="Gavin Band" userId="c8f793f7-5806-46f0-b9bd-90a61d07a992" providerId="ADAL" clId="{A3A4A27B-A0BF-5A44-A617-5A7ADDD4AAE9}" dt="2023-03-02T22:30:48.485" v="173" actId="2696"/>
          <pc:sldLayoutMkLst>
            <pc:docMk/>
            <pc:sldMasterMk cId="3716241121" sldId="2147484171"/>
            <pc:sldLayoutMk cId="3720307705" sldId="2147484176"/>
          </pc:sldLayoutMkLst>
        </pc:sldLayoutChg>
        <pc:sldLayoutChg chg="del">
          <pc:chgData name="Gavin Band" userId="c8f793f7-5806-46f0-b9bd-90a61d07a992" providerId="ADAL" clId="{A3A4A27B-A0BF-5A44-A617-5A7ADDD4AAE9}" dt="2023-03-02T22:30:48.486" v="174" actId="2696"/>
          <pc:sldLayoutMkLst>
            <pc:docMk/>
            <pc:sldMasterMk cId="3716241121" sldId="2147484171"/>
            <pc:sldLayoutMk cId="2570052129" sldId="2147484177"/>
          </pc:sldLayoutMkLst>
        </pc:sldLayoutChg>
        <pc:sldLayoutChg chg="del">
          <pc:chgData name="Gavin Band" userId="c8f793f7-5806-46f0-b9bd-90a61d07a992" providerId="ADAL" clId="{A3A4A27B-A0BF-5A44-A617-5A7ADDD4AAE9}" dt="2023-03-02T22:30:48.486" v="175" actId="2696"/>
          <pc:sldLayoutMkLst>
            <pc:docMk/>
            <pc:sldMasterMk cId="3716241121" sldId="2147484171"/>
            <pc:sldLayoutMk cId="1085715441" sldId="2147484178"/>
          </pc:sldLayoutMkLst>
        </pc:sldLayoutChg>
        <pc:sldLayoutChg chg="del">
          <pc:chgData name="Gavin Band" userId="c8f793f7-5806-46f0-b9bd-90a61d07a992" providerId="ADAL" clId="{A3A4A27B-A0BF-5A44-A617-5A7ADDD4AAE9}" dt="2023-03-02T22:30:48.486" v="176" actId="2696"/>
          <pc:sldLayoutMkLst>
            <pc:docMk/>
            <pc:sldMasterMk cId="3716241121" sldId="2147484171"/>
            <pc:sldLayoutMk cId="3964449788" sldId="2147484179"/>
          </pc:sldLayoutMkLst>
        </pc:sldLayoutChg>
        <pc:sldLayoutChg chg="del">
          <pc:chgData name="Gavin Band" userId="c8f793f7-5806-46f0-b9bd-90a61d07a992" providerId="ADAL" clId="{A3A4A27B-A0BF-5A44-A617-5A7ADDD4AAE9}" dt="2023-03-02T22:30:48.487" v="177" actId="2696"/>
          <pc:sldLayoutMkLst>
            <pc:docMk/>
            <pc:sldMasterMk cId="3716241121" sldId="2147484171"/>
            <pc:sldLayoutMk cId="3820101370" sldId="2147484180"/>
          </pc:sldLayoutMkLst>
        </pc:sldLayoutChg>
        <pc:sldLayoutChg chg="del">
          <pc:chgData name="Gavin Band" userId="c8f793f7-5806-46f0-b9bd-90a61d07a992" providerId="ADAL" clId="{A3A4A27B-A0BF-5A44-A617-5A7ADDD4AAE9}" dt="2023-03-02T22:30:48.487" v="178" actId="2696"/>
          <pc:sldLayoutMkLst>
            <pc:docMk/>
            <pc:sldMasterMk cId="3716241121" sldId="2147484171"/>
            <pc:sldLayoutMk cId="3765574824" sldId="2147484181"/>
          </pc:sldLayoutMkLst>
        </pc:sldLayoutChg>
        <pc:sldLayoutChg chg="del">
          <pc:chgData name="Gavin Band" userId="c8f793f7-5806-46f0-b9bd-90a61d07a992" providerId="ADAL" clId="{A3A4A27B-A0BF-5A44-A617-5A7ADDD4AAE9}" dt="2023-03-02T22:30:48.488" v="179" actId="2696"/>
          <pc:sldLayoutMkLst>
            <pc:docMk/>
            <pc:sldMasterMk cId="3716241121" sldId="2147484171"/>
            <pc:sldLayoutMk cId="1993227032" sldId="2147484182"/>
          </pc:sldLayoutMkLst>
        </pc:sldLayoutChg>
      </pc:sldMasterChg>
    </pc:docChg>
  </pc:docChgLst>
  <pc:docChgLst>
    <pc:chgData name="Gavin Band" userId="c8f793f7-5806-46f0-b9bd-90a61d07a992" providerId="ADAL" clId="{5CF45B9F-8039-0142-8A43-DD8EC4DE86E3}"/>
    <pc:docChg chg="undo redo custSel addSld delSld modSld sldOrd">
      <pc:chgData name="Gavin Band" userId="c8f793f7-5806-46f0-b9bd-90a61d07a992" providerId="ADAL" clId="{5CF45B9F-8039-0142-8A43-DD8EC4DE86E3}" dt="2025-03-05T10:16:46.945" v="5146" actId="1076"/>
      <pc:docMkLst>
        <pc:docMk/>
      </pc:docMkLst>
      <pc:sldChg chg="addSp delSp modSp mod">
        <pc:chgData name="Gavin Band" userId="c8f793f7-5806-46f0-b9bd-90a61d07a992" providerId="ADAL" clId="{5CF45B9F-8039-0142-8A43-DD8EC4DE86E3}" dt="2025-03-05T10:16:33.829" v="5142" actId="1076"/>
        <pc:sldMkLst>
          <pc:docMk/>
          <pc:sldMk cId="535627793" sldId="365"/>
        </pc:sldMkLst>
      </pc:sldChg>
      <pc:sldChg chg="modSp add del mod ord">
        <pc:chgData name="Gavin Band" userId="c8f793f7-5806-46f0-b9bd-90a61d07a992" providerId="ADAL" clId="{5CF45B9F-8039-0142-8A43-DD8EC4DE86E3}" dt="2025-03-05T10:14:30.123" v="4980" actId="2696"/>
        <pc:sldMkLst>
          <pc:docMk/>
          <pc:sldMk cId="374973716" sldId="564"/>
        </pc:sldMkLst>
      </pc:sldChg>
      <pc:sldChg chg="addSp delSp modSp add del">
        <pc:chgData name="Gavin Band" userId="c8f793f7-5806-46f0-b9bd-90a61d07a992" providerId="ADAL" clId="{5CF45B9F-8039-0142-8A43-DD8EC4DE86E3}" dt="2025-03-05T09:42:05.901" v="3944"/>
        <pc:sldMkLst>
          <pc:docMk/>
          <pc:sldMk cId="60021739" sldId="565"/>
        </pc:sldMkLst>
      </pc:sldChg>
      <pc:sldChg chg="addSp modSp add del mod">
        <pc:chgData name="Gavin Band" userId="c8f793f7-5806-46f0-b9bd-90a61d07a992" providerId="ADAL" clId="{5CF45B9F-8039-0142-8A43-DD8EC4DE86E3}" dt="2025-03-05T09:40:16.264" v="3922" actId="1076"/>
        <pc:sldMkLst>
          <pc:docMk/>
          <pc:sldMk cId="15713618" sldId="566"/>
        </pc:sldMkLst>
      </pc:sldChg>
      <pc:sldChg chg="del">
        <pc:chgData name="Gavin Band" userId="c8f793f7-5806-46f0-b9bd-90a61d07a992" providerId="ADAL" clId="{5CF45B9F-8039-0142-8A43-DD8EC4DE86E3}" dt="2025-03-05T09:47:22.186" v="4238" actId="2696"/>
        <pc:sldMkLst>
          <pc:docMk/>
          <pc:sldMk cId="1333108379" sldId="1288"/>
        </pc:sldMkLst>
      </pc:sldChg>
      <pc:sldChg chg="del">
        <pc:chgData name="Gavin Band" userId="c8f793f7-5806-46f0-b9bd-90a61d07a992" providerId="ADAL" clId="{5CF45B9F-8039-0142-8A43-DD8EC4DE86E3}" dt="2025-03-05T09:47:22.197" v="4239" actId="2696"/>
        <pc:sldMkLst>
          <pc:docMk/>
          <pc:sldMk cId="208347063" sldId="1290"/>
        </pc:sldMkLst>
      </pc:sldChg>
      <pc:sldChg chg="del">
        <pc:chgData name="Gavin Band" userId="c8f793f7-5806-46f0-b9bd-90a61d07a992" providerId="ADAL" clId="{5CF45B9F-8039-0142-8A43-DD8EC4DE86E3}" dt="2025-03-05T09:47:22.315" v="4247" actId="2696"/>
        <pc:sldMkLst>
          <pc:docMk/>
          <pc:sldMk cId="1689520962" sldId="1361"/>
        </pc:sldMkLst>
      </pc:sldChg>
      <pc:sldChg chg="del">
        <pc:chgData name="Gavin Band" userId="c8f793f7-5806-46f0-b9bd-90a61d07a992" providerId="ADAL" clId="{5CF45B9F-8039-0142-8A43-DD8EC4DE86E3}" dt="2025-03-05T09:47:22.272" v="4243" actId="2696"/>
        <pc:sldMkLst>
          <pc:docMk/>
          <pc:sldMk cId="937831254" sldId="1363"/>
        </pc:sldMkLst>
      </pc:sldChg>
      <pc:sldChg chg="modSp mod">
        <pc:chgData name="Gavin Band" userId="c8f793f7-5806-46f0-b9bd-90a61d07a992" providerId="ADAL" clId="{5CF45B9F-8039-0142-8A43-DD8EC4DE86E3}" dt="2025-03-05T09:49:30.032" v="4365" actId="1076"/>
        <pc:sldMkLst>
          <pc:docMk/>
          <pc:sldMk cId="3106527260" sldId="1418"/>
        </pc:sldMkLst>
      </pc:sldChg>
      <pc:sldChg chg="addSp modSp mod">
        <pc:chgData name="Gavin Band" userId="c8f793f7-5806-46f0-b9bd-90a61d07a992" providerId="ADAL" clId="{5CF45B9F-8039-0142-8A43-DD8EC4DE86E3}" dt="2025-03-05T10:13:48.007" v="4940" actId="1076"/>
        <pc:sldMkLst>
          <pc:docMk/>
          <pc:sldMk cId="2410987250" sldId="1446"/>
        </pc:sldMkLst>
      </pc:sldChg>
      <pc:sldChg chg="addSp modSp">
        <pc:chgData name="Gavin Band" userId="c8f793f7-5806-46f0-b9bd-90a61d07a992" providerId="ADAL" clId="{5CF45B9F-8039-0142-8A43-DD8EC4DE86E3}" dt="2025-03-05T10:13:50.549" v="4941"/>
        <pc:sldMkLst>
          <pc:docMk/>
          <pc:sldMk cId="1532799159" sldId="1451"/>
        </pc:sldMkLst>
      </pc:sldChg>
      <pc:sldChg chg="addSp delSp modSp">
        <pc:chgData name="Gavin Band" userId="c8f793f7-5806-46f0-b9bd-90a61d07a992" providerId="ADAL" clId="{5CF45B9F-8039-0142-8A43-DD8EC4DE86E3}" dt="2025-03-05T10:13:53.002" v="4943"/>
        <pc:sldMkLst>
          <pc:docMk/>
          <pc:sldMk cId="1200625429" sldId="1452"/>
        </pc:sldMkLst>
      </pc:sldChg>
      <pc:sldChg chg="addSp delSp modSp mod">
        <pc:chgData name="Gavin Band" userId="c8f793f7-5806-46f0-b9bd-90a61d07a992" providerId="ADAL" clId="{5CF45B9F-8039-0142-8A43-DD8EC4DE86E3}" dt="2025-03-05T10:16:46.945" v="5146" actId="1076"/>
        <pc:sldMkLst>
          <pc:docMk/>
          <pc:sldMk cId="2119253521" sldId="1457"/>
        </pc:sldMkLst>
      </pc:sldChg>
      <pc:sldChg chg="addSp modSp mod ord">
        <pc:chgData name="Gavin Band" userId="c8f793f7-5806-46f0-b9bd-90a61d07a992" providerId="ADAL" clId="{5CF45B9F-8039-0142-8A43-DD8EC4DE86E3}" dt="2025-03-05T09:53:41.450" v="4484" actId="1076"/>
        <pc:sldMkLst>
          <pc:docMk/>
          <pc:sldMk cId="3078811872" sldId="1465"/>
        </pc:sldMkLst>
      </pc:sldChg>
      <pc:sldChg chg="del">
        <pc:chgData name="Gavin Band" userId="c8f793f7-5806-46f0-b9bd-90a61d07a992" providerId="ADAL" clId="{5CF45B9F-8039-0142-8A43-DD8EC4DE86E3}" dt="2025-03-05T09:47:22.214" v="4241" actId="2696"/>
        <pc:sldMkLst>
          <pc:docMk/>
          <pc:sldMk cId="838802068" sldId="1466"/>
        </pc:sldMkLst>
      </pc:sldChg>
      <pc:sldChg chg="del">
        <pc:chgData name="Gavin Band" userId="c8f793f7-5806-46f0-b9bd-90a61d07a992" providerId="ADAL" clId="{5CF45B9F-8039-0142-8A43-DD8EC4DE86E3}" dt="2025-03-05T09:47:22.273" v="4244" actId="2696"/>
        <pc:sldMkLst>
          <pc:docMk/>
          <pc:sldMk cId="1038840839" sldId="1467"/>
        </pc:sldMkLst>
      </pc:sldChg>
      <pc:sldChg chg="addSp delSp modSp mod">
        <pc:chgData name="Gavin Band" userId="c8f793f7-5806-46f0-b9bd-90a61d07a992" providerId="ADAL" clId="{5CF45B9F-8039-0142-8A43-DD8EC4DE86E3}" dt="2025-03-05T09:02:17.931" v="3602" actId="1076"/>
        <pc:sldMkLst>
          <pc:docMk/>
          <pc:sldMk cId="414354740" sldId="1498"/>
        </pc:sldMkLst>
      </pc:sldChg>
      <pc:sldChg chg="del">
        <pc:chgData name="Gavin Band" userId="c8f793f7-5806-46f0-b9bd-90a61d07a992" providerId="ADAL" clId="{5CF45B9F-8039-0142-8A43-DD8EC4DE86E3}" dt="2025-03-05T09:47:22.250" v="4242" actId="2696"/>
        <pc:sldMkLst>
          <pc:docMk/>
          <pc:sldMk cId="681055640" sldId="1509"/>
        </pc:sldMkLst>
      </pc:sldChg>
      <pc:sldChg chg="del">
        <pc:chgData name="Gavin Band" userId="c8f793f7-5806-46f0-b9bd-90a61d07a992" providerId="ADAL" clId="{5CF45B9F-8039-0142-8A43-DD8EC4DE86E3}" dt="2025-03-05T09:47:22.357" v="4248" actId="2696"/>
        <pc:sldMkLst>
          <pc:docMk/>
          <pc:sldMk cId="360791841" sldId="1510"/>
        </pc:sldMkLst>
      </pc:sldChg>
      <pc:sldChg chg="del">
        <pc:chgData name="Gavin Band" userId="c8f793f7-5806-46f0-b9bd-90a61d07a992" providerId="ADAL" clId="{5CF45B9F-8039-0142-8A43-DD8EC4DE86E3}" dt="2025-03-05T09:47:22.312" v="4245" actId="2696"/>
        <pc:sldMkLst>
          <pc:docMk/>
          <pc:sldMk cId="3069470968" sldId="1512"/>
        </pc:sldMkLst>
      </pc:sldChg>
      <pc:sldChg chg="add del">
        <pc:chgData name="Gavin Band" userId="c8f793f7-5806-46f0-b9bd-90a61d07a992" providerId="ADAL" clId="{5CF45B9F-8039-0142-8A43-DD8EC4DE86E3}" dt="2025-03-05T10:08:58.401" v="4784"/>
        <pc:sldMkLst>
          <pc:docMk/>
          <pc:sldMk cId="3564311189" sldId="1516"/>
        </pc:sldMkLst>
      </pc:sldChg>
      <pc:sldChg chg="addSp modSp mod">
        <pc:chgData name="Gavin Band" userId="c8f793f7-5806-46f0-b9bd-90a61d07a992" providerId="ADAL" clId="{5CF45B9F-8039-0142-8A43-DD8EC4DE86E3}" dt="2025-03-05T09:49:03.213" v="4338" actId="1076"/>
        <pc:sldMkLst>
          <pc:docMk/>
          <pc:sldMk cId="2552951775" sldId="1520"/>
        </pc:sldMkLst>
      </pc:sldChg>
      <pc:sldChg chg="del">
        <pc:chgData name="Gavin Band" userId="c8f793f7-5806-46f0-b9bd-90a61d07a992" providerId="ADAL" clId="{5CF45B9F-8039-0142-8A43-DD8EC4DE86E3}" dt="2025-03-05T09:47:22.313" v="4246" actId="2696"/>
        <pc:sldMkLst>
          <pc:docMk/>
          <pc:sldMk cId="1821150296" sldId="1522"/>
        </pc:sldMkLst>
      </pc:sldChg>
      <pc:sldChg chg="modSp mod">
        <pc:chgData name="Gavin Band" userId="c8f793f7-5806-46f0-b9bd-90a61d07a992" providerId="ADAL" clId="{5CF45B9F-8039-0142-8A43-DD8EC4DE86E3}" dt="2025-03-05T09:22:41.133" v="3738" actId="20577"/>
        <pc:sldMkLst>
          <pc:docMk/>
          <pc:sldMk cId="3109499849" sldId="1524"/>
        </pc:sldMkLst>
      </pc:sldChg>
      <pc:sldChg chg="modSp mod">
        <pc:chgData name="Gavin Band" userId="c8f793f7-5806-46f0-b9bd-90a61d07a992" providerId="ADAL" clId="{5CF45B9F-8039-0142-8A43-DD8EC4DE86E3}" dt="2025-03-02T12:23:13.334" v="21" actId="20577"/>
        <pc:sldMkLst>
          <pc:docMk/>
          <pc:sldMk cId="0" sldId="1530"/>
        </pc:sldMkLst>
      </pc:sldChg>
      <pc:sldChg chg="del mod modShow">
        <pc:chgData name="Gavin Band" userId="c8f793f7-5806-46f0-b9bd-90a61d07a992" providerId="ADAL" clId="{5CF45B9F-8039-0142-8A43-DD8EC4DE86E3}" dt="2025-03-05T08:56:16.204" v="3160" actId="2696"/>
        <pc:sldMkLst>
          <pc:docMk/>
          <pc:sldMk cId="4227162662" sldId="1531"/>
        </pc:sldMkLst>
      </pc:sldChg>
      <pc:sldChg chg="del mod modShow">
        <pc:chgData name="Gavin Band" userId="c8f793f7-5806-46f0-b9bd-90a61d07a992" providerId="ADAL" clId="{5CF45B9F-8039-0142-8A43-DD8EC4DE86E3}" dt="2025-03-05T08:56:16.451" v="3166" actId="2696"/>
        <pc:sldMkLst>
          <pc:docMk/>
          <pc:sldMk cId="554842220" sldId="1556"/>
        </pc:sldMkLst>
      </pc:sldChg>
      <pc:sldChg chg="del">
        <pc:chgData name="Gavin Band" userId="c8f793f7-5806-46f0-b9bd-90a61d07a992" providerId="ADAL" clId="{5CF45B9F-8039-0142-8A43-DD8EC4DE86E3}" dt="2025-03-05T08:16:41.477" v="1852" actId="2696"/>
        <pc:sldMkLst>
          <pc:docMk/>
          <pc:sldMk cId="901813247" sldId="1580"/>
        </pc:sldMkLst>
      </pc:sldChg>
      <pc:sldChg chg="del">
        <pc:chgData name="Gavin Band" userId="c8f793f7-5806-46f0-b9bd-90a61d07a992" providerId="ADAL" clId="{5CF45B9F-8039-0142-8A43-DD8EC4DE86E3}" dt="2025-03-05T08:16:40.650" v="1851" actId="2696"/>
        <pc:sldMkLst>
          <pc:docMk/>
          <pc:sldMk cId="870374408" sldId="1589"/>
        </pc:sldMkLst>
      </pc:sldChg>
      <pc:sldChg chg="ord">
        <pc:chgData name="Gavin Band" userId="c8f793f7-5806-46f0-b9bd-90a61d07a992" providerId="ADAL" clId="{5CF45B9F-8039-0142-8A43-DD8EC4DE86E3}" dt="2025-03-05T08:55:11.948" v="3132" actId="20578"/>
        <pc:sldMkLst>
          <pc:docMk/>
          <pc:sldMk cId="2775199528" sldId="1593"/>
        </pc:sldMkLst>
      </pc:sldChg>
      <pc:sldChg chg="del mod modShow">
        <pc:chgData name="Gavin Band" userId="c8f793f7-5806-46f0-b9bd-90a61d07a992" providerId="ADAL" clId="{5CF45B9F-8039-0142-8A43-DD8EC4DE86E3}" dt="2025-03-05T08:56:16.483" v="3167" actId="2696"/>
        <pc:sldMkLst>
          <pc:docMk/>
          <pc:sldMk cId="2882580344" sldId="1600"/>
        </pc:sldMkLst>
      </pc:sldChg>
      <pc:sldChg chg="modSp del mod">
        <pc:chgData name="Gavin Band" userId="c8f793f7-5806-46f0-b9bd-90a61d07a992" providerId="ADAL" clId="{5CF45B9F-8039-0142-8A43-DD8EC4DE86E3}" dt="2025-03-05T09:02:57.852" v="3614" actId="2696"/>
        <pc:sldMkLst>
          <pc:docMk/>
          <pc:sldMk cId="4101040686" sldId="1603"/>
        </pc:sldMkLst>
      </pc:sldChg>
      <pc:sldChg chg="addSp modSp del mod">
        <pc:chgData name="Gavin Band" userId="c8f793f7-5806-46f0-b9bd-90a61d07a992" providerId="ADAL" clId="{5CF45B9F-8039-0142-8A43-DD8EC4DE86E3}" dt="2025-03-05T08:52:43.734" v="3027" actId="2696"/>
        <pc:sldMkLst>
          <pc:docMk/>
          <pc:sldMk cId="4038396053" sldId="1604"/>
        </pc:sldMkLst>
      </pc:sldChg>
      <pc:sldChg chg="modSp mod ord">
        <pc:chgData name="Gavin Band" userId="c8f793f7-5806-46f0-b9bd-90a61d07a992" providerId="ADAL" clId="{5CF45B9F-8039-0142-8A43-DD8EC4DE86E3}" dt="2025-03-05T08:05:25.945" v="1322" actId="166"/>
        <pc:sldMkLst>
          <pc:docMk/>
          <pc:sldMk cId="647483224" sldId="1607"/>
        </pc:sldMkLst>
      </pc:sldChg>
      <pc:sldChg chg="del">
        <pc:chgData name="Gavin Band" userId="c8f793f7-5806-46f0-b9bd-90a61d07a992" providerId="ADAL" clId="{5CF45B9F-8039-0142-8A43-DD8EC4DE86E3}" dt="2025-03-05T09:17:26.722" v="3659" actId="2696"/>
        <pc:sldMkLst>
          <pc:docMk/>
          <pc:sldMk cId="470313194" sldId="1608"/>
        </pc:sldMkLst>
      </pc:sldChg>
      <pc:sldChg chg="add del setBg">
        <pc:chgData name="Gavin Band" userId="c8f793f7-5806-46f0-b9bd-90a61d07a992" providerId="ADAL" clId="{5CF45B9F-8039-0142-8A43-DD8EC4DE86E3}" dt="2025-03-05T08:17:02.420" v="1855"/>
        <pc:sldMkLst>
          <pc:docMk/>
          <pc:sldMk cId="534444020" sldId="1609"/>
        </pc:sldMkLst>
      </pc:sldChg>
      <pc:sldChg chg="addSp delSp modSp add mod">
        <pc:chgData name="Gavin Band" userId="c8f793f7-5806-46f0-b9bd-90a61d07a992" providerId="ADAL" clId="{5CF45B9F-8039-0142-8A43-DD8EC4DE86E3}" dt="2025-03-05T08:32:51.448" v="2234" actId="255"/>
        <pc:sldMkLst>
          <pc:docMk/>
          <pc:sldMk cId="541969424" sldId="1609"/>
        </pc:sldMkLst>
      </pc:sldChg>
      <pc:sldChg chg="del">
        <pc:chgData name="Gavin Band" userId="c8f793f7-5806-46f0-b9bd-90a61d07a992" providerId="ADAL" clId="{5CF45B9F-8039-0142-8A43-DD8EC4DE86E3}" dt="2025-03-05T08:16:53.620" v="1853" actId="2696"/>
        <pc:sldMkLst>
          <pc:docMk/>
          <pc:sldMk cId="3546639496" sldId="1609"/>
        </pc:sldMkLst>
      </pc:sldChg>
      <pc:sldChg chg="add del">
        <pc:chgData name="Gavin Band" userId="c8f793f7-5806-46f0-b9bd-90a61d07a992" providerId="ADAL" clId="{5CF45B9F-8039-0142-8A43-DD8EC4DE86E3}" dt="2025-03-05T08:56:16.336" v="3162" actId="2696"/>
        <pc:sldMkLst>
          <pc:docMk/>
          <pc:sldMk cId="442175577" sldId="1610"/>
        </pc:sldMkLst>
      </pc:sldChg>
      <pc:sldChg chg="del">
        <pc:chgData name="Gavin Band" userId="c8f793f7-5806-46f0-b9bd-90a61d07a992" providerId="ADAL" clId="{5CF45B9F-8039-0142-8A43-DD8EC4DE86E3}" dt="2025-03-05T08:16:53.620" v="1853" actId="2696"/>
        <pc:sldMkLst>
          <pc:docMk/>
          <pc:sldMk cId="2013605688" sldId="1610"/>
        </pc:sldMkLst>
      </pc:sldChg>
      <pc:sldChg chg="add del setBg">
        <pc:chgData name="Gavin Band" userId="c8f793f7-5806-46f0-b9bd-90a61d07a992" providerId="ADAL" clId="{5CF45B9F-8039-0142-8A43-DD8EC4DE86E3}" dt="2025-03-05T08:17:02.420" v="1855"/>
        <pc:sldMkLst>
          <pc:docMk/>
          <pc:sldMk cId="4149648825" sldId="1610"/>
        </pc:sldMkLst>
      </pc:sldChg>
      <pc:sldChg chg="add del">
        <pc:chgData name="Gavin Band" userId="c8f793f7-5806-46f0-b9bd-90a61d07a992" providerId="ADAL" clId="{5CF45B9F-8039-0142-8A43-DD8EC4DE86E3}" dt="2025-03-05T08:56:16.369" v="3163" actId="2696"/>
        <pc:sldMkLst>
          <pc:docMk/>
          <pc:sldMk cId="146191135" sldId="1611"/>
        </pc:sldMkLst>
      </pc:sldChg>
      <pc:sldChg chg="del">
        <pc:chgData name="Gavin Band" userId="c8f793f7-5806-46f0-b9bd-90a61d07a992" providerId="ADAL" clId="{5CF45B9F-8039-0142-8A43-DD8EC4DE86E3}" dt="2025-03-05T08:16:53.620" v="1853" actId="2696"/>
        <pc:sldMkLst>
          <pc:docMk/>
          <pc:sldMk cId="1683877117" sldId="1611"/>
        </pc:sldMkLst>
      </pc:sldChg>
      <pc:sldChg chg="add del setBg">
        <pc:chgData name="Gavin Band" userId="c8f793f7-5806-46f0-b9bd-90a61d07a992" providerId="ADAL" clId="{5CF45B9F-8039-0142-8A43-DD8EC4DE86E3}" dt="2025-03-05T08:17:02.420" v="1855"/>
        <pc:sldMkLst>
          <pc:docMk/>
          <pc:sldMk cId="2281134781" sldId="1611"/>
        </pc:sldMkLst>
      </pc:sldChg>
      <pc:sldChg chg="del">
        <pc:chgData name="Gavin Band" userId="c8f793f7-5806-46f0-b9bd-90a61d07a992" providerId="ADAL" clId="{5CF45B9F-8039-0142-8A43-DD8EC4DE86E3}" dt="2025-03-05T09:47:22.212" v="4240" actId="2696"/>
        <pc:sldMkLst>
          <pc:docMk/>
          <pc:sldMk cId="2443233572" sldId="1615"/>
        </pc:sldMkLst>
      </pc:sldChg>
      <pc:sldChg chg="del">
        <pc:chgData name="Gavin Band" userId="c8f793f7-5806-46f0-b9bd-90a61d07a992" providerId="ADAL" clId="{5CF45B9F-8039-0142-8A43-DD8EC4DE86E3}" dt="2025-03-05T09:17:28.137" v="3660" actId="2696"/>
        <pc:sldMkLst>
          <pc:docMk/>
          <pc:sldMk cId="2459787823" sldId="1616"/>
        </pc:sldMkLst>
      </pc:sldChg>
      <pc:sldChg chg="modSp mod">
        <pc:chgData name="Gavin Band" userId="c8f793f7-5806-46f0-b9bd-90a61d07a992" providerId="ADAL" clId="{5CF45B9F-8039-0142-8A43-DD8EC4DE86E3}" dt="2025-03-05T09:35:47.651" v="3791" actId="207"/>
        <pc:sldMkLst>
          <pc:docMk/>
          <pc:sldMk cId="1027156536" sldId="1618"/>
        </pc:sldMkLst>
      </pc:sldChg>
      <pc:sldChg chg="del">
        <pc:chgData name="Gavin Band" userId="c8f793f7-5806-46f0-b9bd-90a61d07a992" providerId="ADAL" clId="{5CF45B9F-8039-0142-8A43-DD8EC4DE86E3}" dt="2025-03-05T09:23:48.526" v="3746" actId="2696"/>
        <pc:sldMkLst>
          <pc:docMk/>
          <pc:sldMk cId="3975710077" sldId="1619"/>
        </pc:sldMkLst>
      </pc:sldChg>
      <pc:sldChg chg="addSp delSp modSp mod">
        <pc:chgData name="Gavin Band" userId="c8f793f7-5806-46f0-b9bd-90a61d07a992" providerId="ADAL" clId="{5CF45B9F-8039-0142-8A43-DD8EC4DE86E3}" dt="2025-03-05T09:36:13.741" v="3849" actId="20577"/>
        <pc:sldMkLst>
          <pc:docMk/>
          <pc:sldMk cId="2245122884" sldId="1621"/>
        </pc:sldMkLst>
      </pc:sldChg>
      <pc:sldChg chg="modSp del mod">
        <pc:chgData name="Gavin Band" userId="c8f793f7-5806-46f0-b9bd-90a61d07a992" providerId="ADAL" clId="{5CF45B9F-8039-0142-8A43-DD8EC4DE86E3}" dt="2025-03-05T09:40:22.176" v="3923" actId="2696"/>
        <pc:sldMkLst>
          <pc:docMk/>
          <pc:sldMk cId="3877730360" sldId="1623"/>
        </pc:sldMkLst>
      </pc:sldChg>
      <pc:sldChg chg="modSp mod">
        <pc:chgData name="Gavin Band" userId="c8f793f7-5806-46f0-b9bd-90a61d07a992" providerId="ADAL" clId="{5CF45B9F-8039-0142-8A43-DD8EC4DE86E3}" dt="2025-03-05T09:46:11.098" v="4231" actId="20577"/>
        <pc:sldMkLst>
          <pc:docMk/>
          <pc:sldMk cId="1421835843" sldId="1624"/>
        </pc:sldMkLst>
      </pc:sldChg>
      <pc:sldChg chg="del">
        <pc:chgData name="Gavin Band" userId="c8f793f7-5806-46f0-b9bd-90a61d07a992" providerId="ADAL" clId="{5CF45B9F-8039-0142-8A43-DD8EC4DE86E3}" dt="2025-03-05T09:47:22.160" v="4236" actId="2696"/>
        <pc:sldMkLst>
          <pc:docMk/>
          <pc:sldMk cId="3914613674" sldId="1625"/>
        </pc:sldMkLst>
      </pc:sldChg>
      <pc:sldChg chg="del">
        <pc:chgData name="Gavin Band" userId="c8f793f7-5806-46f0-b9bd-90a61d07a992" providerId="ADAL" clId="{5CF45B9F-8039-0142-8A43-DD8EC4DE86E3}" dt="2025-03-05T09:47:22.174" v="4237" actId="2696"/>
        <pc:sldMkLst>
          <pc:docMk/>
          <pc:sldMk cId="372948091" sldId="1629"/>
        </pc:sldMkLst>
      </pc:sldChg>
      <pc:sldChg chg="addSp modSp mod">
        <pc:chgData name="Gavin Band" userId="c8f793f7-5806-46f0-b9bd-90a61d07a992" providerId="ADAL" clId="{5CF45B9F-8039-0142-8A43-DD8EC4DE86E3}" dt="2025-03-05T08:54:38.962" v="3131" actId="1076"/>
        <pc:sldMkLst>
          <pc:docMk/>
          <pc:sldMk cId="3130005805" sldId="1630"/>
        </pc:sldMkLst>
      </pc:sldChg>
      <pc:sldChg chg="del">
        <pc:chgData name="Gavin Band" userId="c8f793f7-5806-46f0-b9bd-90a61d07a992" providerId="ADAL" clId="{5CF45B9F-8039-0142-8A43-DD8EC4DE86E3}" dt="2025-03-05T08:16:53.620" v="1853" actId="2696"/>
        <pc:sldMkLst>
          <pc:docMk/>
          <pc:sldMk cId="2151264891" sldId="1631"/>
        </pc:sldMkLst>
      </pc:sldChg>
      <pc:sldChg chg="add del">
        <pc:chgData name="Gavin Band" userId="c8f793f7-5806-46f0-b9bd-90a61d07a992" providerId="ADAL" clId="{5CF45B9F-8039-0142-8A43-DD8EC4DE86E3}" dt="2025-03-05T08:56:16.401" v="3164" actId="2696"/>
        <pc:sldMkLst>
          <pc:docMk/>
          <pc:sldMk cId="2937537855" sldId="1631"/>
        </pc:sldMkLst>
      </pc:sldChg>
      <pc:sldChg chg="add del setBg">
        <pc:chgData name="Gavin Band" userId="c8f793f7-5806-46f0-b9bd-90a61d07a992" providerId="ADAL" clId="{5CF45B9F-8039-0142-8A43-DD8EC4DE86E3}" dt="2025-03-05T08:17:02.420" v="1855"/>
        <pc:sldMkLst>
          <pc:docMk/>
          <pc:sldMk cId="4055374176" sldId="1631"/>
        </pc:sldMkLst>
      </pc:sldChg>
      <pc:sldChg chg="ord">
        <pc:chgData name="Gavin Band" userId="c8f793f7-5806-46f0-b9bd-90a61d07a992" providerId="ADAL" clId="{5CF45B9F-8039-0142-8A43-DD8EC4DE86E3}" dt="2025-03-05T08:05:12.460" v="1320" actId="20578"/>
        <pc:sldMkLst>
          <pc:docMk/>
          <pc:sldMk cId="464829742" sldId="1634"/>
        </pc:sldMkLst>
      </pc:sldChg>
      <pc:sldChg chg="ord">
        <pc:chgData name="Gavin Band" userId="c8f793f7-5806-46f0-b9bd-90a61d07a992" providerId="ADAL" clId="{5CF45B9F-8039-0142-8A43-DD8EC4DE86E3}" dt="2025-03-05T08:05:12.460" v="1320" actId="20578"/>
        <pc:sldMkLst>
          <pc:docMk/>
          <pc:sldMk cId="1589998433" sldId="1635"/>
        </pc:sldMkLst>
      </pc:sldChg>
      <pc:sldChg chg="addSp delSp modSp del mod ord">
        <pc:chgData name="Gavin Band" userId="c8f793f7-5806-46f0-b9bd-90a61d07a992" providerId="ADAL" clId="{5CF45B9F-8039-0142-8A43-DD8EC4DE86E3}" dt="2025-03-05T08:11:39.456" v="1745" actId="2696"/>
        <pc:sldMkLst>
          <pc:docMk/>
          <pc:sldMk cId="3773875708" sldId="1636"/>
        </pc:sldMkLst>
      </pc:sldChg>
      <pc:sldChg chg="del">
        <pc:chgData name="Gavin Band" userId="c8f793f7-5806-46f0-b9bd-90a61d07a992" providerId="ADAL" clId="{5CF45B9F-8039-0142-8A43-DD8EC4DE86E3}" dt="2025-03-05T08:16:53.620" v="1853" actId="2696"/>
        <pc:sldMkLst>
          <pc:docMk/>
          <pc:sldMk cId="446012096" sldId="1638"/>
        </pc:sldMkLst>
      </pc:sldChg>
      <pc:sldChg chg="add del setBg">
        <pc:chgData name="Gavin Band" userId="c8f793f7-5806-46f0-b9bd-90a61d07a992" providerId="ADAL" clId="{5CF45B9F-8039-0142-8A43-DD8EC4DE86E3}" dt="2025-03-05T08:17:02.420" v="1855"/>
        <pc:sldMkLst>
          <pc:docMk/>
          <pc:sldMk cId="2082046084" sldId="1638"/>
        </pc:sldMkLst>
      </pc:sldChg>
      <pc:sldChg chg="add del">
        <pc:chgData name="Gavin Band" userId="c8f793f7-5806-46f0-b9bd-90a61d07a992" providerId="ADAL" clId="{5CF45B9F-8039-0142-8A43-DD8EC4DE86E3}" dt="2025-03-05T08:56:16.177" v="3159" actId="2696"/>
        <pc:sldMkLst>
          <pc:docMk/>
          <pc:sldMk cId="3302048980" sldId="1638"/>
        </pc:sldMkLst>
      </pc:sldChg>
      <pc:sldChg chg="addSp delSp modSp mod ord">
        <pc:chgData name="Gavin Band" userId="c8f793f7-5806-46f0-b9bd-90a61d07a992" providerId="ADAL" clId="{5CF45B9F-8039-0142-8A43-DD8EC4DE86E3}" dt="2025-03-05T09:56:24.456" v="4595" actId="1076"/>
        <pc:sldMkLst>
          <pc:docMk/>
          <pc:sldMk cId="1181280886" sldId="1639"/>
        </pc:sldMkLst>
      </pc:sldChg>
      <pc:sldChg chg="ord">
        <pc:chgData name="Gavin Band" userId="c8f793f7-5806-46f0-b9bd-90a61d07a992" providerId="ADAL" clId="{5CF45B9F-8039-0142-8A43-DD8EC4DE86E3}" dt="2025-03-05T09:47:27.761" v="4249" actId="20578"/>
        <pc:sldMkLst>
          <pc:docMk/>
          <pc:sldMk cId="3362148823" sldId="1650"/>
        </pc:sldMkLst>
      </pc:sldChg>
      <pc:sldChg chg="del">
        <pc:chgData name="Gavin Band" userId="c8f793f7-5806-46f0-b9bd-90a61d07a992" providerId="ADAL" clId="{5CF45B9F-8039-0142-8A43-DD8EC4DE86E3}" dt="2025-03-05T09:49:10.316" v="4339" actId="2696"/>
        <pc:sldMkLst>
          <pc:docMk/>
          <pc:sldMk cId="2398984214" sldId="1651"/>
        </pc:sldMkLst>
      </pc:sldChg>
      <pc:sldChg chg="add del">
        <pc:chgData name="Gavin Band" userId="c8f793f7-5806-46f0-b9bd-90a61d07a992" providerId="ADAL" clId="{5CF45B9F-8039-0142-8A43-DD8EC4DE86E3}" dt="2025-03-05T08:16:25.109" v="1849" actId="2696"/>
        <pc:sldMkLst>
          <pc:docMk/>
          <pc:sldMk cId="996413659" sldId="1656"/>
        </pc:sldMkLst>
      </pc:sldChg>
      <pc:sldChg chg="new del">
        <pc:chgData name="Gavin Band" userId="c8f793f7-5806-46f0-b9bd-90a61d07a992" providerId="ADAL" clId="{5CF45B9F-8039-0142-8A43-DD8EC4DE86E3}" dt="2025-03-05T08:14:20.591" v="1847" actId="2696"/>
        <pc:sldMkLst>
          <pc:docMk/>
          <pc:sldMk cId="879092664" sldId="1657"/>
        </pc:sldMkLst>
      </pc:sldChg>
      <pc:sldChg chg="addSp delSp modSp add mod ord">
        <pc:chgData name="Gavin Band" userId="c8f793f7-5806-46f0-b9bd-90a61d07a992" providerId="ADAL" clId="{5CF45B9F-8039-0142-8A43-DD8EC4DE86E3}" dt="2025-03-05T08:13:39.589" v="1846" actId="1076"/>
        <pc:sldMkLst>
          <pc:docMk/>
          <pc:sldMk cId="2122847610" sldId="1658"/>
        </pc:sldMkLst>
      </pc:sldChg>
      <pc:sldChg chg="addSp modSp add del mod">
        <pc:chgData name="Gavin Band" userId="c8f793f7-5806-46f0-b9bd-90a61d07a992" providerId="ADAL" clId="{5CF45B9F-8039-0142-8A43-DD8EC4DE86E3}" dt="2025-03-05T08:14:22.042" v="1848" actId="2696"/>
        <pc:sldMkLst>
          <pc:docMk/>
          <pc:sldMk cId="505378885" sldId="1659"/>
        </pc:sldMkLst>
      </pc:sldChg>
      <pc:sldChg chg="addSp delSp modSp add del mod">
        <pc:chgData name="Gavin Band" userId="c8f793f7-5806-46f0-b9bd-90a61d07a992" providerId="ADAL" clId="{5CF45B9F-8039-0142-8A43-DD8EC4DE86E3}" dt="2025-03-05T08:12:52.827" v="1829" actId="2696"/>
        <pc:sldMkLst>
          <pc:docMk/>
          <pc:sldMk cId="1415498248" sldId="1660"/>
        </pc:sldMkLst>
      </pc:sldChg>
      <pc:sldChg chg="delSp modSp add mod">
        <pc:chgData name="Gavin Band" userId="c8f793f7-5806-46f0-b9bd-90a61d07a992" providerId="ADAL" clId="{5CF45B9F-8039-0142-8A43-DD8EC4DE86E3}" dt="2025-03-05T08:12:56.965" v="1830" actId="478"/>
        <pc:sldMkLst>
          <pc:docMk/>
          <pc:sldMk cId="711575173" sldId="1661"/>
        </pc:sldMkLst>
      </pc:sldChg>
      <pc:sldChg chg="add">
        <pc:chgData name="Gavin Band" userId="c8f793f7-5806-46f0-b9bd-90a61d07a992" providerId="ADAL" clId="{5CF45B9F-8039-0142-8A43-DD8EC4DE86E3}" dt="2025-03-05T08:12:51.226" v="1828" actId="2890"/>
        <pc:sldMkLst>
          <pc:docMk/>
          <pc:sldMk cId="3664823472" sldId="1662"/>
        </pc:sldMkLst>
      </pc:sldChg>
      <pc:sldChg chg="new del">
        <pc:chgData name="Gavin Band" userId="c8f793f7-5806-46f0-b9bd-90a61d07a992" providerId="ADAL" clId="{5CF45B9F-8039-0142-8A43-DD8EC4DE86E3}" dt="2025-03-05T08:18:32.439" v="1934" actId="2696"/>
        <pc:sldMkLst>
          <pc:docMk/>
          <pc:sldMk cId="3179961090" sldId="1663"/>
        </pc:sldMkLst>
      </pc:sldChg>
      <pc:sldChg chg="addSp delSp modSp add mod">
        <pc:chgData name="Gavin Band" userId="c8f793f7-5806-46f0-b9bd-90a61d07a992" providerId="ADAL" clId="{5CF45B9F-8039-0142-8A43-DD8EC4DE86E3}" dt="2025-03-05T08:33:06.185" v="2238" actId="20577"/>
        <pc:sldMkLst>
          <pc:docMk/>
          <pc:sldMk cId="3545637457" sldId="1664"/>
        </pc:sldMkLst>
      </pc:sldChg>
      <pc:sldChg chg="add del setBg">
        <pc:chgData name="Gavin Band" userId="c8f793f7-5806-46f0-b9bd-90a61d07a992" providerId="ADAL" clId="{5CF45B9F-8039-0142-8A43-DD8EC4DE86E3}" dt="2025-03-05T08:17:33.361" v="1859"/>
        <pc:sldMkLst>
          <pc:docMk/>
          <pc:sldMk cId="3983682280" sldId="1664"/>
        </pc:sldMkLst>
      </pc:sldChg>
      <pc:sldChg chg="add del">
        <pc:chgData name="Gavin Band" userId="c8f793f7-5806-46f0-b9bd-90a61d07a992" providerId="ADAL" clId="{5CF45B9F-8039-0142-8A43-DD8EC4DE86E3}" dt="2025-03-05T08:56:16.121" v="3158" actId="2696"/>
        <pc:sldMkLst>
          <pc:docMk/>
          <pc:sldMk cId="2679628414" sldId="1665"/>
        </pc:sldMkLst>
      </pc:sldChg>
      <pc:sldChg chg="add del setBg">
        <pc:chgData name="Gavin Band" userId="c8f793f7-5806-46f0-b9bd-90a61d07a992" providerId="ADAL" clId="{5CF45B9F-8039-0142-8A43-DD8EC4DE86E3}" dt="2025-03-05T08:26:36.318" v="2159"/>
        <pc:sldMkLst>
          <pc:docMk/>
          <pc:sldMk cId="3891285377" sldId="1665"/>
        </pc:sldMkLst>
      </pc:sldChg>
      <pc:sldChg chg="add del">
        <pc:chgData name="Gavin Band" userId="c8f793f7-5806-46f0-b9bd-90a61d07a992" providerId="ADAL" clId="{5CF45B9F-8039-0142-8A43-DD8EC4DE86E3}" dt="2025-03-05T08:56:16.436" v="3165" actId="2696"/>
        <pc:sldMkLst>
          <pc:docMk/>
          <pc:sldMk cId="2134583877" sldId="1666"/>
        </pc:sldMkLst>
      </pc:sldChg>
      <pc:sldChg chg="add del setBg">
        <pc:chgData name="Gavin Band" userId="c8f793f7-5806-46f0-b9bd-90a61d07a992" providerId="ADAL" clId="{5CF45B9F-8039-0142-8A43-DD8EC4DE86E3}" dt="2025-03-05T08:26:36.318" v="2159"/>
        <pc:sldMkLst>
          <pc:docMk/>
          <pc:sldMk cId="2314778494" sldId="1666"/>
        </pc:sldMkLst>
      </pc:sldChg>
      <pc:sldChg chg="add del setBg">
        <pc:chgData name="Gavin Band" userId="c8f793f7-5806-46f0-b9bd-90a61d07a992" providerId="ADAL" clId="{5CF45B9F-8039-0142-8A43-DD8EC4DE86E3}" dt="2025-03-05T08:26:36.318" v="2159"/>
        <pc:sldMkLst>
          <pc:docMk/>
          <pc:sldMk cId="2685882410" sldId="1667"/>
        </pc:sldMkLst>
      </pc:sldChg>
      <pc:sldChg chg="add del">
        <pc:chgData name="Gavin Band" userId="c8f793f7-5806-46f0-b9bd-90a61d07a992" providerId="ADAL" clId="{5CF45B9F-8039-0142-8A43-DD8EC4DE86E3}" dt="2025-03-05T08:56:16.233" v="3161" actId="2696"/>
        <pc:sldMkLst>
          <pc:docMk/>
          <pc:sldMk cId="3097813875" sldId="1667"/>
        </pc:sldMkLst>
      </pc:sldChg>
      <pc:sldChg chg="add del setBg">
        <pc:chgData name="Gavin Band" userId="c8f793f7-5806-46f0-b9bd-90a61d07a992" providerId="ADAL" clId="{5CF45B9F-8039-0142-8A43-DD8EC4DE86E3}" dt="2025-03-05T08:27:44.396" v="2164"/>
        <pc:sldMkLst>
          <pc:docMk/>
          <pc:sldMk cId="2260509062" sldId="1668"/>
        </pc:sldMkLst>
      </pc:sldChg>
      <pc:sldChg chg="addSp delSp modSp add del mod">
        <pc:chgData name="Gavin Band" userId="c8f793f7-5806-46f0-b9bd-90a61d07a992" providerId="ADAL" clId="{5CF45B9F-8039-0142-8A43-DD8EC4DE86E3}" dt="2025-03-05T08:37:21.244" v="2332" actId="2696"/>
        <pc:sldMkLst>
          <pc:docMk/>
          <pc:sldMk cId="2977223206" sldId="1668"/>
        </pc:sldMkLst>
      </pc:sldChg>
      <pc:sldChg chg="new del">
        <pc:chgData name="Gavin Band" userId="c8f793f7-5806-46f0-b9bd-90a61d07a992" providerId="ADAL" clId="{5CF45B9F-8039-0142-8A43-DD8EC4DE86E3}" dt="2025-03-05T08:27:31.151" v="2162" actId="680"/>
        <pc:sldMkLst>
          <pc:docMk/>
          <pc:sldMk cId="3103724112" sldId="1668"/>
        </pc:sldMkLst>
      </pc:sldChg>
      <pc:sldChg chg="add del">
        <pc:chgData name="Gavin Band" userId="c8f793f7-5806-46f0-b9bd-90a61d07a992" providerId="ADAL" clId="{5CF45B9F-8039-0142-8A43-DD8EC4DE86E3}" dt="2025-03-05T08:40:26.632" v="2361" actId="2696"/>
        <pc:sldMkLst>
          <pc:docMk/>
          <pc:sldMk cId="57510219" sldId="1669"/>
        </pc:sldMkLst>
      </pc:sldChg>
      <pc:sldChg chg="addSp modSp add mod">
        <pc:chgData name="Gavin Band" userId="c8f793f7-5806-46f0-b9bd-90a61d07a992" providerId="ADAL" clId="{5CF45B9F-8039-0142-8A43-DD8EC4DE86E3}" dt="2025-03-05T10:06:05.814" v="4635" actId="20577"/>
        <pc:sldMkLst>
          <pc:docMk/>
          <pc:sldMk cId="2145731523" sldId="1670"/>
        </pc:sldMkLst>
      </pc:sldChg>
      <pc:sldChg chg="addSp delSp modSp add mod">
        <pc:chgData name="Gavin Band" userId="c8f793f7-5806-46f0-b9bd-90a61d07a992" providerId="ADAL" clId="{5CF45B9F-8039-0142-8A43-DD8EC4DE86E3}" dt="2025-03-05T10:08:17.081" v="4781" actId="1076"/>
        <pc:sldMkLst>
          <pc:docMk/>
          <pc:sldMk cId="3949268166" sldId="1671"/>
        </pc:sldMkLst>
      </pc:sldChg>
      <pc:sldChg chg="addSp delSp modSp add mod">
        <pc:chgData name="Gavin Band" userId="c8f793f7-5806-46f0-b9bd-90a61d07a992" providerId="ADAL" clId="{5CF45B9F-8039-0142-8A43-DD8EC4DE86E3}" dt="2025-03-05T08:48:04.122" v="2841" actId="1076"/>
        <pc:sldMkLst>
          <pc:docMk/>
          <pc:sldMk cId="25087102" sldId="1672"/>
        </pc:sldMkLst>
      </pc:sldChg>
      <pc:sldChg chg="add del setBg">
        <pc:chgData name="Gavin Band" userId="c8f793f7-5806-46f0-b9bd-90a61d07a992" providerId="ADAL" clId="{5CF45B9F-8039-0142-8A43-DD8EC4DE86E3}" dt="2025-03-05T08:40:41.748" v="2363"/>
        <pc:sldMkLst>
          <pc:docMk/>
          <pc:sldMk cId="1918904066" sldId="1672"/>
        </pc:sldMkLst>
      </pc:sldChg>
      <pc:sldChg chg="delSp modSp add mod">
        <pc:chgData name="Gavin Band" userId="c8f793f7-5806-46f0-b9bd-90a61d07a992" providerId="ADAL" clId="{5CF45B9F-8039-0142-8A43-DD8EC4DE86E3}" dt="2025-03-05T10:09:21.436" v="4821" actId="20577"/>
        <pc:sldMkLst>
          <pc:docMk/>
          <pc:sldMk cId="2658424195" sldId="1673"/>
        </pc:sldMkLst>
      </pc:sldChg>
      <pc:sldChg chg="addSp delSp modSp add mod">
        <pc:chgData name="Gavin Band" userId="c8f793f7-5806-46f0-b9bd-90a61d07a992" providerId="ADAL" clId="{5CF45B9F-8039-0142-8A43-DD8EC4DE86E3}" dt="2025-03-05T09:02:50.228" v="3613" actId="1076"/>
        <pc:sldMkLst>
          <pc:docMk/>
          <pc:sldMk cId="2204106971" sldId="1674"/>
        </pc:sldMkLst>
      </pc:sldChg>
      <pc:sldChg chg="addSp modSp add mod">
        <pc:chgData name="Gavin Band" userId="c8f793f7-5806-46f0-b9bd-90a61d07a992" providerId="ADAL" clId="{5CF45B9F-8039-0142-8A43-DD8EC4DE86E3}" dt="2025-03-05T09:02:09.732" v="3599" actId="20577"/>
        <pc:sldMkLst>
          <pc:docMk/>
          <pc:sldMk cId="486212083" sldId="1675"/>
        </pc:sldMkLst>
      </pc:sldChg>
      <pc:sldChg chg="new add del">
        <pc:chgData name="Gavin Band" userId="c8f793f7-5806-46f0-b9bd-90a61d07a992" providerId="ADAL" clId="{5CF45B9F-8039-0142-8A43-DD8EC4DE86E3}" dt="2025-03-05T09:07:15.154" v="3623" actId="2696"/>
        <pc:sldMkLst>
          <pc:docMk/>
          <pc:sldMk cId="4085403455" sldId="1676"/>
        </pc:sldMkLst>
      </pc:sldChg>
      <pc:sldChg chg="addSp delSp modSp add del mod">
        <pc:chgData name="Gavin Band" userId="c8f793f7-5806-46f0-b9bd-90a61d07a992" providerId="ADAL" clId="{5CF45B9F-8039-0142-8A43-DD8EC4DE86E3}" dt="2025-03-05T09:47:03.264" v="4232" actId="2696"/>
        <pc:sldMkLst>
          <pc:docMk/>
          <pc:sldMk cId="579662680" sldId="1677"/>
        </pc:sldMkLst>
      </pc:sldChg>
      <pc:sldChg chg="add del">
        <pc:chgData name="Gavin Band" userId="c8f793f7-5806-46f0-b9bd-90a61d07a992" providerId="ADAL" clId="{5CF45B9F-8039-0142-8A43-DD8EC4DE86E3}" dt="2025-03-05T09:07:13.775" v="3621"/>
        <pc:sldMkLst>
          <pc:docMk/>
          <pc:sldMk cId="1358354961" sldId="1677"/>
        </pc:sldMkLst>
      </pc:sldChg>
      <pc:sldChg chg="add del">
        <pc:chgData name="Gavin Band" userId="c8f793f7-5806-46f0-b9bd-90a61d07a992" providerId="ADAL" clId="{5CF45B9F-8039-0142-8A43-DD8EC4DE86E3}" dt="2025-03-05T09:07:07.993" v="3619"/>
        <pc:sldMkLst>
          <pc:docMk/>
          <pc:sldMk cId="2173904011" sldId="1677"/>
        </pc:sldMkLst>
      </pc:sldChg>
      <pc:sldChg chg="addSp delSp modSp add mod">
        <pc:chgData name="Gavin Band" userId="c8f793f7-5806-46f0-b9bd-90a61d07a992" providerId="ADAL" clId="{5CF45B9F-8039-0142-8A43-DD8EC4DE86E3}" dt="2025-03-05T09:54:06.180" v="4505" actId="1076"/>
        <pc:sldMkLst>
          <pc:docMk/>
          <pc:sldMk cId="2603191416" sldId="1677"/>
        </pc:sldMkLst>
      </pc:sldChg>
      <pc:sldChg chg="add del">
        <pc:chgData name="Gavin Band" userId="c8f793f7-5806-46f0-b9bd-90a61d07a992" providerId="ADAL" clId="{5CF45B9F-8039-0142-8A43-DD8EC4DE86E3}" dt="2025-03-05T09:47:15.926" v="4234"/>
        <pc:sldMkLst>
          <pc:docMk/>
          <pc:sldMk cId="3813778999" sldId="1677"/>
        </pc:sldMkLst>
      </pc:sldChg>
      <pc:sldChg chg="addSp delSp modSp add mod">
        <pc:chgData name="Gavin Band" userId="c8f793f7-5806-46f0-b9bd-90a61d07a992" providerId="ADAL" clId="{5CF45B9F-8039-0142-8A43-DD8EC4DE86E3}" dt="2025-03-05T10:10:49.319" v="4937" actId="1076"/>
        <pc:sldMkLst>
          <pc:docMk/>
          <pc:sldMk cId="2640635049" sldId="1678"/>
        </pc:sldMkLst>
      </pc:sldChg>
      <pc:sldChg chg="add del modTransition setBg">
        <pc:chgData name="Gavin Band" userId="c8f793f7-5806-46f0-b9bd-90a61d07a992" providerId="ADAL" clId="{5CF45B9F-8039-0142-8A43-DD8EC4DE86E3}" dt="2025-03-05T09:42:17.802" v="3948"/>
        <pc:sldMkLst>
          <pc:docMk/>
          <pc:sldMk cId="731104166" sldId="1679"/>
        </pc:sldMkLst>
      </pc:sldChg>
      <pc:sldChg chg="addSp delSp modSp add mod">
        <pc:chgData name="Gavin Band" userId="c8f793f7-5806-46f0-b9bd-90a61d07a992" providerId="ADAL" clId="{5CF45B9F-8039-0142-8A43-DD8EC4DE86E3}" dt="2025-03-05T09:50:20.247" v="4406" actId="14100"/>
        <pc:sldMkLst>
          <pc:docMk/>
          <pc:sldMk cId="2955531003" sldId="1679"/>
        </pc:sldMkLst>
      </pc:sldChg>
      <pc:sldChg chg="add del modTransition setBg">
        <pc:chgData name="Gavin Band" userId="c8f793f7-5806-46f0-b9bd-90a61d07a992" providerId="ADAL" clId="{5CF45B9F-8039-0142-8A43-DD8EC4DE86E3}" dt="2025-03-05T09:42:11.982" v="3946"/>
        <pc:sldMkLst>
          <pc:docMk/>
          <pc:sldMk cId="3689012910" sldId="1679"/>
        </pc:sldMkLst>
      </pc:sldChg>
    </pc:docChg>
  </pc:docChgLst>
  <pc:docChgLst>
    <pc:chgData name="Gavin Band" userId="c8f793f7-5806-46f0-b9bd-90a61d07a992" providerId="ADAL" clId="{81FCE006-1CFA-8C4D-A09E-EFC314FC7736}"/>
    <pc:docChg chg="undo redo custSel addSld delSld modSld sldOrd">
      <pc:chgData name="Gavin Band" userId="c8f793f7-5806-46f0-b9bd-90a61d07a992" providerId="ADAL" clId="{81FCE006-1CFA-8C4D-A09E-EFC314FC7736}" dt="2024-02-29T22:56:24.597" v="3768" actId="164"/>
      <pc:docMkLst>
        <pc:docMk/>
      </pc:docMkLst>
      <pc:sldChg chg="addSp modSp mod">
        <pc:chgData name="Gavin Band" userId="c8f793f7-5806-46f0-b9bd-90a61d07a992" providerId="ADAL" clId="{81FCE006-1CFA-8C4D-A09E-EFC314FC7736}" dt="2024-02-28T09:43:52.086" v="2055" actId="1076"/>
        <pc:sldMkLst>
          <pc:docMk/>
          <pc:sldMk cId="4094200261" sldId="1303"/>
        </pc:sldMkLst>
      </pc:sldChg>
      <pc:sldChg chg="del">
        <pc:chgData name="Gavin Band" userId="c8f793f7-5806-46f0-b9bd-90a61d07a992" providerId="ADAL" clId="{81FCE006-1CFA-8C4D-A09E-EFC314FC7736}" dt="2024-02-28T09:39:42.103" v="1962" actId="2696"/>
        <pc:sldMkLst>
          <pc:docMk/>
          <pc:sldMk cId="133895896" sldId="1369"/>
        </pc:sldMkLst>
      </pc:sldChg>
      <pc:sldChg chg="modSp mod">
        <pc:chgData name="Gavin Band" userId="c8f793f7-5806-46f0-b9bd-90a61d07a992" providerId="ADAL" clId="{81FCE006-1CFA-8C4D-A09E-EFC314FC7736}" dt="2024-02-28T09:58:40.227" v="2579" actId="1076"/>
        <pc:sldMkLst>
          <pc:docMk/>
          <pc:sldMk cId="767439447" sldId="1372"/>
        </pc:sldMkLst>
      </pc:sldChg>
      <pc:sldChg chg="modSp mod">
        <pc:chgData name="Gavin Band" userId="c8f793f7-5806-46f0-b9bd-90a61d07a992" providerId="ADAL" clId="{81FCE006-1CFA-8C4D-A09E-EFC314FC7736}" dt="2024-02-28T09:59:00.906" v="2582" actId="1076"/>
        <pc:sldMkLst>
          <pc:docMk/>
          <pc:sldMk cId="3629170835" sldId="1375"/>
        </pc:sldMkLst>
      </pc:sldChg>
      <pc:sldChg chg="delSp modSp mod">
        <pc:chgData name="Gavin Band" userId="c8f793f7-5806-46f0-b9bd-90a61d07a992" providerId="ADAL" clId="{81FCE006-1CFA-8C4D-A09E-EFC314FC7736}" dt="2024-02-28T09:39:03.855" v="1959" actId="478"/>
        <pc:sldMkLst>
          <pc:docMk/>
          <pc:sldMk cId="2625627626" sldId="1376"/>
        </pc:sldMkLst>
      </pc:sldChg>
      <pc:sldChg chg="delSp modSp mod">
        <pc:chgData name="Gavin Band" userId="c8f793f7-5806-46f0-b9bd-90a61d07a992" providerId="ADAL" clId="{81FCE006-1CFA-8C4D-A09E-EFC314FC7736}" dt="2024-02-28T09:59:49.442" v="2595" actId="14100"/>
        <pc:sldMkLst>
          <pc:docMk/>
          <pc:sldMk cId="1711043944" sldId="1387"/>
        </pc:sldMkLst>
      </pc:sldChg>
      <pc:sldChg chg="del">
        <pc:chgData name="Gavin Band" userId="c8f793f7-5806-46f0-b9bd-90a61d07a992" providerId="ADAL" clId="{81FCE006-1CFA-8C4D-A09E-EFC314FC7736}" dt="2024-02-28T10:18:11.501" v="3447" actId="2696"/>
        <pc:sldMkLst>
          <pc:docMk/>
          <pc:sldMk cId="3475338231" sldId="1410"/>
        </pc:sldMkLst>
      </pc:sldChg>
      <pc:sldChg chg="addSp delSp modSp del mod">
        <pc:chgData name="Gavin Band" userId="c8f793f7-5806-46f0-b9bd-90a61d07a992" providerId="ADAL" clId="{81FCE006-1CFA-8C4D-A09E-EFC314FC7736}" dt="2024-02-28T09:38:51.364" v="1957" actId="2696"/>
        <pc:sldMkLst>
          <pc:docMk/>
          <pc:sldMk cId="1922097477" sldId="1428"/>
        </pc:sldMkLst>
      </pc:sldChg>
      <pc:sldChg chg="addSp delSp modSp mod ord">
        <pc:chgData name="Gavin Band" userId="c8f793f7-5806-46f0-b9bd-90a61d07a992" providerId="ADAL" clId="{81FCE006-1CFA-8C4D-A09E-EFC314FC7736}" dt="2024-02-28T09:56:13.638" v="2402" actId="255"/>
        <pc:sldMkLst>
          <pc:docMk/>
          <pc:sldMk cId="1980517326" sldId="1437"/>
        </pc:sldMkLst>
      </pc:sldChg>
      <pc:sldChg chg="modSp mod">
        <pc:chgData name="Gavin Band" userId="c8f793f7-5806-46f0-b9bd-90a61d07a992" providerId="ADAL" clId="{81FCE006-1CFA-8C4D-A09E-EFC314FC7736}" dt="2024-02-28T09:59:07.090" v="2583" actId="1076"/>
        <pc:sldMkLst>
          <pc:docMk/>
          <pc:sldMk cId="2791373478" sldId="1438"/>
        </pc:sldMkLst>
      </pc:sldChg>
      <pc:sldChg chg="addSp delSp modSp mod">
        <pc:chgData name="Gavin Band" userId="c8f793f7-5806-46f0-b9bd-90a61d07a992" providerId="ADAL" clId="{81FCE006-1CFA-8C4D-A09E-EFC314FC7736}" dt="2024-02-29T22:56:24.597" v="3768" actId="164"/>
        <pc:sldMkLst>
          <pc:docMk/>
          <pc:sldMk cId="0" sldId="1530"/>
        </pc:sldMkLst>
      </pc:sldChg>
      <pc:sldChg chg="addSp delSp modSp mod">
        <pc:chgData name="Gavin Band" userId="c8f793f7-5806-46f0-b9bd-90a61d07a992" providerId="ADAL" clId="{81FCE006-1CFA-8C4D-A09E-EFC314FC7736}" dt="2024-02-28T08:29:53.572" v="361" actId="14100"/>
        <pc:sldMkLst>
          <pc:docMk/>
          <pc:sldMk cId="4227162662" sldId="1531"/>
        </pc:sldMkLst>
      </pc:sldChg>
      <pc:sldChg chg="add del">
        <pc:chgData name="Gavin Band" userId="c8f793f7-5806-46f0-b9bd-90a61d07a992" providerId="ADAL" clId="{81FCE006-1CFA-8C4D-A09E-EFC314FC7736}" dt="2024-02-28T08:46:21.008" v="722"/>
        <pc:sldMkLst>
          <pc:docMk/>
          <pc:sldMk cId="3822421" sldId="1580"/>
        </pc:sldMkLst>
      </pc:sldChg>
      <pc:sldChg chg="addSp delSp modSp add mod">
        <pc:chgData name="Gavin Band" userId="c8f793f7-5806-46f0-b9bd-90a61d07a992" providerId="ADAL" clId="{81FCE006-1CFA-8C4D-A09E-EFC314FC7736}" dt="2024-02-28T08:57:27.308" v="988"/>
        <pc:sldMkLst>
          <pc:docMk/>
          <pc:sldMk cId="901813247" sldId="1580"/>
        </pc:sldMkLst>
      </pc:sldChg>
      <pc:sldChg chg="add del">
        <pc:chgData name="Gavin Band" userId="c8f793f7-5806-46f0-b9bd-90a61d07a992" providerId="ADAL" clId="{81FCE006-1CFA-8C4D-A09E-EFC314FC7736}" dt="2024-02-28T08:46:12.126" v="720" actId="2696"/>
        <pc:sldMkLst>
          <pc:docMk/>
          <pc:sldMk cId="2711165392" sldId="1580"/>
        </pc:sldMkLst>
      </pc:sldChg>
      <pc:sldChg chg="delSp add mod">
        <pc:chgData name="Gavin Band" userId="c8f793f7-5806-46f0-b9bd-90a61d07a992" providerId="ADAL" clId="{81FCE006-1CFA-8C4D-A09E-EFC314FC7736}" dt="2024-02-28T08:46:27.325" v="724" actId="21"/>
        <pc:sldMkLst>
          <pc:docMk/>
          <pc:sldMk cId="870374408" sldId="1589"/>
        </pc:sldMkLst>
      </pc:sldChg>
      <pc:sldChg chg="add del">
        <pc:chgData name="Gavin Band" userId="c8f793f7-5806-46f0-b9bd-90a61d07a992" providerId="ADAL" clId="{81FCE006-1CFA-8C4D-A09E-EFC314FC7736}" dt="2024-02-28T08:46:21.008" v="722"/>
        <pc:sldMkLst>
          <pc:docMk/>
          <pc:sldMk cId="1777715152" sldId="1589"/>
        </pc:sldMkLst>
      </pc:sldChg>
      <pc:sldChg chg="add del">
        <pc:chgData name="Gavin Band" userId="c8f793f7-5806-46f0-b9bd-90a61d07a992" providerId="ADAL" clId="{81FCE006-1CFA-8C4D-A09E-EFC314FC7736}" dt="2024-02-28T08:46:12.126" v="720" actId="2696"/>
        <pc:sldMkLst>
          <pc:docMk/>
          <pc:sldMk cId="4122346875" sldId="1589"/>
        </pc:sldMkLst>
      </pc:sldChg>
      <pc:sldChg chg="delSp mod">
        <pc:chgData name="Gavin Band" userId="c8f793f7-5806-46f0-b9bd-90a61d07a992" providerId="ADAL" clId="{81FCE006-1CFA-8C4D-A09E-EFC314FC7736}" dt="2024-02-28T08:26:17.011" v="123" actId="478"/>
        <pc:sldMkLst>
          <pc:docMk/>
          <pc:sldMk cId="2882580344" sldId="1600"/>
        </pc:sldMkLst>
      </pc:sldChg>
      <pc:sldChg chg="addSp delSp modSp mod">
        <pc:chgData name="Gavin Band" userId="c8f793f7-5806-46f0-b9bd-90a61d07a992" providerId="ADAL" clId="{81FCE006-1CFA-8C4D-A09E-EFC314FC7736}" dt="2024-02-27T22:30:23.279" v="122" actId="478"/>
        <pc:sldMkLst>
          <pc:docMk/>
          <pc:sldMk cId="4101040686" sldId="1603"/>
        </pc:sldMkLst>
      </pc:sldChg>
      <pc:sldChg chg="addSp modSp mod">
        <pc:chgData name="Gavin Band" userId="c8f793f7-5806-46f0-b9bd-90a61d07a992" providerId="ADAL" clId="{81FCE006-1CFA-8C4D-A09E-EFC314FC7736}" dt="2024-02-28T08:38:25.390" v="650" actId="6549"/>
        <pc:sldMkLst>
          <pc:docMk/>
          <pc:sldMk cId="647483224" sldId="1607"/>
        </pc:sldMkLst>
      </pc:sldChg>
      <pc:sldChg chg="modSp mod">
        <pc:chgData name="Gavin Band" userId="c8f793f7-5806-46f0-b9bd-90a61d07a992" providerId="ADAL" clId="{81FCE006-1CFA-8C4D-A09E-EFC314FC7736}" dt="2024-02-28T09:05:44.459" v="1226" actId="14100"/>
        <pc:sldMkLst>
          <pc:docMk/>
          <pc:sldMk cId="2013605688" sldId="1610"/>
        </pc:sldMkLst>
      </pc:sldChg>
      <pc:sldChg chg="modSp mod">
        <pc:chgData name="Gavin Band" userId="c8f793f7-5806-46f0-b9bd-90a61d07a992" providerId="ADAL" clId="{81FCE006-1CFA-8C4D-A09E-EFC314FC7736}" dt="2024-02-28T09:02:17.390" v="1225" actId="255"/>
        <pc:sldMkLst>
          <pc:docMk/>
          <pc:sldMk cId="1683877117" sldId="1611"/>
        </pc:sldMkLst>
      </pc:sldChg>
      <pc:sldChg chg="modSp del mod">
        <pc:chgData name="Gavin Band" userId="c8f793f7-5806-46f0-b9bd-90a61d07a992" providerId="ADAL" clId="{81FCE006-1CFA-8C4D-A09E-EFC314FC7736}" dt="2024-02-28T09:21:28.575" v="1396" actId="2696"/>
        <pc:sldMkLst>
          <pc:docMk/>
          <pc:sldMk cId="3225692794" sldId="1613"/>
        </pc:sldMkLst>
      </pc:sldChg>
      <pc:sldChg chg="modSp mod">
        <pc:chgData name="Gavin Band" userId="c8f793f7-5806-46f0-b9bd-90a61d07a992" providerId="ADAL" clId="{81FCE006-1CFA-8C4D-A09E-EFC314FC7736}" dt="2024-02-28T09:19:52.058" v="1392" actId="20577"/>
        <pc:sldMkLst>
          <pc:docMk/>
          <pc:sldMk cId="2459787823" sldId="1616"/>
        </pc:sldMkLst>
      </pc:sldChg>
      <pc:sldChg chg="del">
        <pc:chgData name="Gavin Band" userId="c8f793f7-5806-46f0-b9bd-90a61d07a992" providerId="ADAL" clId="{81FCE006-1CFA-8C4D-A09E-EFC314FC7736}" dt="2024-02-28T09:40:04.866" v="1968" actId="2696"/>
        <pc:sldMkLst>
          <pc:docMk/>
          <pc:sldMk cId="3553576950" sldId="1620"/>
        </pc:sldMkLst>
      </pc:sldChg>
      <pc:sldChg chg="del">
        <pc:chgData name="Gavin Band" userId="c8f793f7-5806-46f0-b9bd-90a61d07a992" providerId="ADAL" clId="{81FCE006-1CFA-8C4D-A09E-EFC314FC7736}" dt="2024-02-28T10:00:47.754" v="2608" actId="2696"/>
        <pc:sldMkLst>
          <pc:docMk/>
          <pc:sldMk cId="2135747437" sldId="1622"/>
        </pc:sldMkLst>
      </pc:sldChg>
      <pc:sldChg chg="addSp delSp modSp mod">
        <pc:chgData name="Gavin Band" userId="c8f793f7-5806-46f0-b9bd-90a61d07a992" providerId="ADAL" clId="{81FCE006-1CFA-8C4D-A09E-EFC314FC7736}" dt="2024-02-28T09:44:31.429" v="2064" actId="1076"/>
        <pc:sldMkLst>
          <pc:docMk/>
          <pc:sldMk cId="271246442" sldId="1628"/>
        </pc:sldMkLst>
      </pc:sldChg>
      <pc:sldChg chg="addSp delSp modSp mod">
        <pc:chgData name="Gavin Band" userId="c8f793f7-5806-46f0-b9bd-90a61d07a992" providerId="ADAL" clId="{81FCE006-1CFA-8C4D-A09E-EFC314FC7736}" dt="2024-02-28T09:06:02.763" v="1229" actId="167"/>
        <pc:sldMkLst>
          <pc:docMk/>
          <pc:sldMk cId="2151264891" sldId="1631"/>
        </pc:sldMkLst>
      </pc:sldChg>
      <pc:sldChg chg="delSp modSp new del mod">
        <pc:chgData name="Gavin Band" userId="c8f793f7-5806-46f0-b9bd-90a61d07a992" providerId="ADAL" clId="{81FCE006-1CFA-8C4D-A09E-EFC314FC7736}" dt="2024-02-28T08:32:21.517" v="495" actId="2696"/>
        <pc:sldMkLst>
          <pc:docMk/>
          <pc:sldMk cId="115596823" sldId="1632"/>
        </pc:sldMkLst>
      </pc:sldChg>
      <pc:sldChg chg="add del">
        <pc:chgData name="Gavin Band" userId="c8f793f7-5806-46f0-b9bd-90a61d07a992" providerId="ADAL" clId="{81FCE006-1CFA-8C4D-A09E-EFC314FC7736}" dt="2024-02-28T09:20:10.021" v="1393" actId="2696"/>
        <pc:sldMkLst>
          <pc:docMk/>
          <pc:sldMk cId="3325652837" sldId="1632"/>
        </pc:sldMkLst>
      </pc:sldChg>
      <pc:sldChg chg="new del">
        <pc:chgData name="Gavin Band" userId="c8f793f7-5806-46f0-b9bd-90a61d07a992" providerId="ADAL" clId="{81FCE006-1CFA-8C4D-A09E-EFC314FC7736}" dt="2024-02-28T08:35:54.742" v="569" actId="2696"/>
        <pc:sldMkLst>
          <pc:docMk/>
          <pc:sldMk cId="3003917482" sldId="1633"/>
        </pc:sldMkLst>
      </pc:sldChg>
      <pc:sldChg chg="addSp delSp modSp add mod">
        <pc:chgData name="Gavin Band" userId="c8f793f7-5806-46f0-b9bd-90a61d07a992" providerId="ADAL" clId="{81FCE006-1CFA-8C4D-A09E-EFC314FC7736}" dt="2024-02-28T08:42:21.816" v="715" actId="478"/>
        <pc:sldMkLst>
          <pc:docMk/>
          <pc:sldMk cId="464829742" sldId="1634"/>
        </pc:sldMkLst>
      </pc:sldChg>
      <pc:sldChg chg="add">
        <pc:chgData name="Gavin Band" userId="c8f793f7-5806-46f0-b9bd-90a61d07a992" providerId="ADAL" clId="{81FCE006-1CFA-8C4D-A09E-EFC314FC7736}" dt="2024-02-28T08:42:10.586" v="714" actId="2890"/>
        <pc:sldMkLst>
          <pc:docMk/>
          <pc:sldMk cId="1589998433" sldId="1635"/>
        </pc:sldMkLst>
      </pc:sldChg>
      <pc:sldChg chg="addSp delSp modSp add mod ord">
        <pc:chgData name="Gavin Band" userId="c8f793f7-5806-46f0-b9bd-90a61d07a992" providerId="ADAL" clId="{81FCE006-1CFA-8C4D-A09E-EFC314FC7736}" dt="2024-02-28T08:59:31.414" v="1168" actId="478"/>
        <pc:sldMkLst>
          <pc:docMk/>
          <pc:sldMk cId="3773875708" sldId="1636"/>
        </pc:sldMkLst>
      </pc:sldChg>
      <pc:sldChg chg="new del">
        <pc:chgData name="Gavin Band" userId="c8f793f7-5806-46f0-b9bd-90a61d07a992" providerId="ADAL" clId="{81FCE006-1CFA-8C4D-A09E-EFC314FC7736}" dt="2024-02-28T09:09:46.924" v="1316" actId="2696"/>
        <pc:sldMkLst>
          <pc:docMk/>
          <pc:sldMk cId="719039775" sldId="1637"/>
        </pc:sldMkLst>
      </pc:sldChg>
      <pc:sldChg chg="addSp delSp modSp add mod">
        <pc:chgData name="Gavin Band" userId="c8f793f7-5806-46f0-b9bd-90a61d07a992" providerId="ADAL" clId="{81FCE006-1CFA-8C4D-A09E-EFC314FC7736}" dt="2024-02-28T09:09:45.188" v="1315" actId="1076"/>
        <pc:sldMkLst>
          <pc:docMk/>
          <pc:sldMk cId="446012096" sldId="1638"/>
        </pc:sldMkLst>
      </pc:sldChg>
      <pc:sldChg chg="modSp add mod setBg">
        <pc:chgData name="Gavin Band" userId="c8f793f7-5806-46f0-b9bd-90a61d07a992" providerId="ADAL" clId="{81FCE006-1CFA-8C4D-A09E-EFC314FC7736}" dt="2024-02-28T09:21:27.187" v="1395" actId="1076"/>
        <pc:sldMkLst>
          <pc:docMk/>
          <pc:sldMk cId="1181280886" sldId="1639"/>
        </pc:sldMkLst>
      </pc:sldChg>
      <pc:sldChg chg="new del">
        <pc:chgData name="Gavin Band" userId="c8f793f7-5806-46f0-b9bd-90a61d07a992" providerId="ADAL" clId="{81FCE006-1CFA-8C4D-A09E-EFC314FC7736}" dt="2024-02-28T09:28:17.273" v="1401" actId="2696"/>
        <pc:sldMkLst>
          <pc:docMk/>
          <pc:sldMk cId="3237728180" sldId="1640"/>
        </pc:sldMkLst>
      </pc:sldChg>
      <pc:sldChg chg="addSp delSp modSp add mod">
        <pc:chgData name="Gavin Band" userId="c8f793f7-5806-46f0-b9bd-90a61d07a992" providerId="ADAL" clId="{81FCE006-1CFA-8C4D-A09E-EFC314FC7736}" dt="2024-02-28T09:38:42.535" v="1956" actId="1076"/>
        <pc:sldMkLst>
          <pc:docMk/>
          <pc:sldMk cId="2348944940" sldId="1641"/>
        </pc:sldMkLst>
      </pc:sldChg>
      <pc:sldChg chg="add del setBg">
        <pc:chgData name="Gavin Band" userId="c8f793f7-5806-46f0-b9bd-90a61d07a992" providerId="ADAL" clId="{81FCE006-1CFA-8C4D-A09E-EFC314FC7736}" dt="2024-02-28T09:29:55.521" v="1418"/>
        <pc:sldMkLst>
          <pc:docMk/>
          <pc:sldMk cId="930959051" sldId="1642"/>
        </pc:sldMkLst>
      </pc:sldChg>
      <pc:sldChg chg="addSp delSp modSp add mod">
        <pc:chgData name="Gavin Band" userId="c8f793f7-5806-46f0-b9bd-90a61d07a992" providerId="ADAL" clId="{81FCE006-1CFA-8C4D-A09E-EFC314FC7736}" dt="2024-02-28T09:39:20.408" v="1961" actId="14100"/>
        <pc:sldMkLst>
          <pc:docMk/>
          <pc:sldMk cId="4223834111" sldId="1642"/>
        </pc:sldMkLst>
      </pc:sldChg>
      <pc:sldChg chg="addSp modSp add mod">
        <pc:chgData name="Gavin Band" userId="c8f793f7-5806-46f0-b9bd-90a61d07a992" providerId="ADAL" clId="{81FCE006-1CFA-8C4D-A09E-EFC314FC7736}" dt="2024-02-28T09:40:01.429" v="1967" actId="14100"/>
        <pc:sldMkLst>
          <pc:docMk/>
          <pc:sldMk cId="1118420614" sldId="1643"/>
        </pc:sldMkLst>
      </pc:sldChg>
      <pc:sldChg chg="add">
        <pc:chgData name="Gavin Band" userId="c8f793f7-5806-46f0-b9bd-90a61d07a992" providerId="ADAL" clId="{81FCE006-1CFA-8C4D-A09E-EFC314FC7736}" dt="2024-02-28T09:42:23.876" v="1971" actId="2890"/>
        <pc:sldMkLst>
          <pc:docMk/>
          <pc:sldMk cId="2958801103" sldId="1644"/>
        </pc:sldMkLst>
      </pc:sldChg>
      <pc:sldChg chg="new del">
        <pc:chgData name="Gavin Band" userId="c8f793f7-5806-46f0-b9bd-90a61d07a992" providerId="ADAL" clId="{81FCE006-1CFA-8C4D-A09E-EFC314FC7736}" dt="2024-02-28T09:42:06.530" v="1970" actId="680"/>
        <pc:sldMkLst>
          <pc:docMk/>
          <pc:sldMk cId="3762601265" sldId="1644"/>
        </pc:sldMkLst>
      </pc:sldChg>
      <pc:sldChg chg="add del">
        <pc:chgData name="Gavin Band" userId="c8f793f7-5806-46f0-b9bd-90a61d07a992" providerId="ADAL" clId="{81FCE006-1CFA-8C4D-A09E-EFC314FC7736}" dt="2024-02-28T09:57:13.256" v="2450" actId="2696"/>
        <pc:sldMkLst>
          <pc:docMk/>
          <pc:sldMk cId="1401503970" sldId="1645"/>
        </pc:sldMkLst>
      </pc:sldChg>
      <pc:sldChg chg="addSp delSp modSp add mod">
        <pc:chgData name="Gavin Band" userId="c8f793f7-5806-46f0-b9bd-90a61d07a992" providerId="ADAL" clId="{81FCE006-1CFA-8C4D-A09E-EFC314FC7736}" dt="2024-02-28T09:47:46.963" v="2071" actId="478"/>
        <pc:sldMkLst>
          <pc:docMk/>
          <pc:sldMk cId="2717878412" sldId="1646"/>
        </pc:sldMkLst>
      </pc:sldChg>
      <pc:sldChg chg="addSp delSp modSp add mod">
        <pc:chgData name="Gavin Band" userId="c8f793f7-5806-46f0-b9bd-90a61d07a992" providerId="ADAL" clId="{81FCE006-1CFA-8C4D-A09E-EFC314FC7736}" dt="2024-02-28T09:56:40.031" v="2449" actId="5793"/>
        <pc:sldMkLst>
          <pc:docMk/>
          <pc:sldMk cId="819106115" sldId="1647"/>
        </pc:sldMkLst>
      </pc:sldChg>
      <pc:sldChg chg="add">
        <pc:chgData name="Gavin Band" userId="c8f793f7-5806-46f0-b9bd-90a61d07a992" providerId="ADAL" clId="{81FCE006-1CFA-8C4D-A09E-EFC314FC7736}" dt="2024-02-28T09:59:29.832" v="2585" actId="2890"/>
        <pc:sldMkLst>
          <pc:docMk/>
          <pc:sldMk cId="191696430" sldId="1648"/>
        </pc:sldMkLst>
      </pc:sldChg>
      <pc:sldChg chg="delSp modSp add mod">
        <pc:chgData name="Gavin Band" userId="c8f793f7-5806-46f0-b9bd-90a61d07a992" providerId="ADAL" clId="{81FCE006-1CFA-8C4D-A09E-EFC314FC7736}" dt="2024-02-28T10:00:43.745" v="2607" actId="478"/>
        <pc:sldMkLst>
          <pc:docMk/>
          <pc:sldMk cId="420520390" sldId="1649"/>
        </pc:sldMkLst>
      </pc:sldChg>
      <pc:sldChg chg="add del setBg">
        <pc:chgData name="Gavin Band" userId="c8f793f7-5806-46f0-b9bd-90a61d07a992" providerId="ADAL" clId="{81FCE006-1CFA-8C4D-A09E-EFC314FC7736}" dt="2024-02-28T10:00:30.308" v="2597"/>
        <pc:sldMkLst>
          <pc:docMk/>
          <pc:sldMk cId="1101974976" sldId="1649"/>
        </pc:sldMkLst>
      </pc:sldChg>
      <pc:sldChg chg="add del setBg">
        <pc:chgData name="Gavin Band" userId="c8f793f7-5806-46f0-b9bd-90a61d07a992" providerId="ADAL" clId="{81FCE006-1CFA-8C4D-A09E-EFC314FC7736}" dt="2024-02-28T10:01:36.941" v="2610"/>
        <pc:sldMkLst>
          <pc:docMk/>
          <pc:sldMk cId="188424241" sldId="1650"/>
        </pc:sldMkLst>
      </pc:sldChg>
      <pc:sldChg chg="add">
        <pc:chgData name="Gavin Band" userId="c8f793f7-5806-46f0-b9bd-90a61d07a992" providerId="ADAL" clId="{81FCE006-1CFA-8C4D-A09E-EFC314FC7736}" dt="2024-02-28T10:01:36.968" v="2611"/>
        <pc:sldMkLst>
          <pc:docMk/>
          <pc:sldMk cId="3362148823" sldId="1650"/>
        </pc:sldMkLst>
      </pc:sldChg>
      <pc:sldChg chg="addSp delSp modSp add mod">
        <pc:chgData name="Gavin Band" userId="c8f793f7-5806-46f0-b9bd-90a61d07a992" providerId="ADAL" clId="{81FCE006-1CFA-8C4D-A09E-EFC314FC7736}" dt="2024-02-28T10:06:26.689" v="3182" actId="6549"/>
        <pc:sldMkLst>
          <pc:docMk/>
          <pc:sldMk cId="2398984214" sldId="1651"/>
        </pc:sldMkLst>
      </pc:sldChg>
      <pc:sldChg chg="add del">
        <pc:chgData name="Gavin Band" userId="c8f793f7-5806-46f0-b9bd-90a61d07a992" providerId="ADAL" clId="{81FCE006-1CFA-8C4D-A09E-EFC314FC7736}" dt="2024-02-28T10:02:06.690" v="2613"/>
        <pc:sldMkLst>
          <pc:docMk/>
          <pc:sldMk cId="3294715349" sldId="1651"/>
        </pc:sldMkLst>
      </pc:sldChg>
      <pc:sldChg chg="add del">
        <pc:chgData name="Gavin Band" userId="c8f793f7-5806-46f0-b9bd-90a61d07a992" providerId="ADAL" clId="{81FCE006-1CFA-8C4D-A09E-EFC314FC7736}" dt="2024-02-28T10:03:56.393" v="2667"/>
        <pc:sldMkLst>
          <pc:docMk/>
          <pc:sldMk cId="675138413" sldId="1652"/>
        </pc:sldMkLst>
      </pc:sldChg>
      <pc:sldChg chg="addSp delSp modSp add mod ord">
        <pc:chgData name="Gavin Band" userId="c8f793f7-5806-46f0-b9bd-90a61d07a992" providerId="ADAL" clId="{81FCE006-1CFA-8C4D-A09E-EFC314FC7736}" dt="2024-02-28T10:18:02.351" v="3442" actId="14100"/>
        <pc:sldMkLst>
          <pc:docMk/>
          <pc:sldMk cId="991552780" sldId="1652"/>
        </pc:sldMkLst>
      </pc:sldChg>
      <pc:sldChg chg="add del">
        <pc:chgData name="Gavin Band" userId="c8f793f7-5806-46f0-b9bd-90a61d07a992" providerId="ADAL" clId="{81FCE006-1CFA-8C4D-A09E-EFC314FC7736}" dt="2024-02-28T10:18:11.508" v="3448" actId="2696"/>
        <pc:sldMkLst>
          <pc:docMk/>
          <pc:sldMk cId="3463085194" sldId="1653"/>
        </pc:sldMkLst>
      </pc:sldChg>
      <pc:sldChg chg="add del">
        <pc:chgData name="Gavin Band" userId="c8f793f7-5806-46f0-b9bd-90a61d07a992" providerId="ADAL" clId="{81FCE006-1CFA-8C4D-A09E-EFC314FC7736}" dt="2024-02-28T10:18:11.493" v="3446" actId="2696"/>
        <pc:sldMkLst>
          <pc:docMk/>
          <pc:sldMk cId="1537736566" sldId="1654"/>
        </pc:sldMkLst>
      </pc:sldChg>
      <pc:sldChg chg="addSp delSp modSp add mod">
        <pc:chgData name="Gavin Band" userId="c8f793f7-5806-46f0-b9bd-90a61d07a992" providerId="ADAL" clId="{81FCE006-1CFA-8C4D-A09E-EFC314FC7736}" dt="2024-02-28T10:20:34.446" v="3767" actId="14100"/>
        <pc:sldMkLst>
          <pc:docMk/>
          <pc:sldMk cId="222970548" sldId="1655"/>
        </pc:sldMkLst>
      </pc:sldChg>
      <pc:sldChg chg="new del">
        <pc:chgData name="Gavin Band" userId="c8f793f7-5806-46f0-b9bd-90a61d07a992" providerId="ADAL" clId="{81FCE006-1CFA-8C4D-A09E-EFC314FC7736}" dt="2024-02-28T10:18:06.285" v="3444" actId="680"/>
        <pc:sldMkLst>
          <pc:docMk/>
          <pc:sldMk cId="305186336" sldId="1655"/>
        </pc:sldMkLst>
      </pc:sldChg>
    </pc:docChg>
  </pc:docChgLst>
  <pc:docChgLst>
    <pc:chgData name="Gavin Band" userId="c8f793f7-5806-46f0-b9bd-90a61d07a992" providerId="ADAL" clId="{DEBB936E-55E3-E54B-9691-A858966247EA}"/>
    <pc:docChg chg="undo custSel addSld delSld modSld sldOrd">
      <pc:chgData name="Gavin Band" userId="c8f793f7-5806-46f0-b9bd-90a61d07a992" providerId="ADAL" clId="{DEBB936E-55E3-E54B-9691-A858966247EA}" dt="2026-03-04T09:58:17.743" v="6007" actId="20577"/>
      <pc:docMkLst>
        <pc:docMk/>
      </pc:docMkLst>
      <pc:sldChg chg="addSp delSp modSp mod ord">
        <pc:chgData name="Gavin Band" userId="c8f793f7-5806-46f0-b9bd-90a61d07a992" providerId="ADAL" clId="{DEBB936E-55E3-E54B-9691-A858966247EA}" dt="2026-03-04T08:43:40.611" v="3898" actId="20577"/>
        <pc:sldMkLst>
          <pc:docMk/>
          <pc:sldMk cId="535627793" sldId="365"/>
        </pc:sldMkLst>
        <pc:spChg chg="del">
          <ac:chgData name="Gavin Band" userId="c8f793f7-5806-46f0-b9bd-90a61d07a992" providerId="ADAL" clId="{DEBB936E-55E3-E54B-9691-A858966247EA}" dt="2026-03-03T22:57:32.154" v="1190" actId="478"/>
          <ac:spMkLst>
            <pc:docMk/>
            <pc:sldMk cId="535627793" sldId="365"/>
            <ac:spMk id="9" creationId="{00000000-0000-0000-0000-000000000000}"/>
          </ac:spMkLst>
        </pc:spChg>
        <pc:spChg chg="del">
          <ac:chgData name="Gavin Band" userId="c8f793f7-5806-46f0-b9bd-90a61d07a992" providerId="ADAL" clId="{DEBB936E-55E3-E54B-9691-A858966247EA}" dt="2026-03-03T22:57:32.154" v="1190" actId="478"/>
          <ac:spMkLst>
            <pc:docMk/>
            <pc:sldMk cId="535627793" sldId="365"/>
            <ac:spMk id="11" creationId="{00000000-0000-0000-0000-000000000000}"/>
          </ac:spMkLst>
        </pc:spChg>
        <pc:spChg chg="add del mod">
          <ac:chgData name="Gavin Band" userId="c8f793f7-5806-46f0-b9bd-90a61d07a992" providerId="ADAL" clId="{DEBB936E-55E3-E54B-9691-A858966247EA}" dt="2026-03-03T22:57:32.154" v="1190" actId="478"/>
          <ac:spMkLst>
            <pc:docMk/>
            <pc:sldMk cId="535627793" sldId="365"/>
            <ac:spMk id="14" creationId="{447C2414-0C5E-4C9F-040A-575380BE80B0}"/>
          </ac:spMkLst>
        </pc:spChg>
        <pc:spChg chg="add del mod">
          <ac:chgData name="Gavin Band" userId="c8f793f7-5806-46f0-b9bd-90a61d07a992" providerId="ADAL" clId="{DEBB936E-55E3-E54B-9691-A858966247EA}" dt="2026-03-03T22:57:32.154" v="1190" actId="478"/>
          <ac:spMkLst>
            <pc:docMk/>
            <pc:sldMk cId="535627793" sldId="365"/>
            <ac:spMk id="16" creationId="{9791637A-B211-E597-E0E7-63119F3354BD}"/>
          </ac:spMkLst>
        </pc:spChg>
        <pc:spChg chg="add mod">
          <ac:chgData name="Gavin Band" userId="c8f793f7-5806-46f0-b9bd-90a61d07a992" providerId="ADAL" clId="{DEBB936E-55E3-E54B-9691-A858966247EA}" dt="2026-03-03T22:57:37.298" v="1191" actId="1076"/>
          <ac:spMkLst>
            <pc:docMk/>
            <pc:sldMk cId="535627793" sldId="365"/>
            <ac:spMk id="17" creationId="{78CB7C9C-7761-36BB-85BB-C68183C023A4}"/>
          </ac:spMkLst>
        </pc:spChg>
        <pc:spChg chg="del">
          <ac:chgData name="Gavin Band" userId="c8f793f7-5806-46f0-b9bd-90a61d07a992" providerId="ADAL" clId="{DEBB936E-55E3-E54B-9691-A858966247EA}" dt="2026-03-03T22:57:32.154" v="1190" actId="478"/>
          <ac:spMkLst>
            <pc:docMk/>
            <pc:sldMk cId="535627793" sldId="365"/>
            <ac:spMk id="19" creationId="{00000000-0000-0000-0000-000000000000}"/>
          </ac:spMkLst>
        </pc:spChg>
        <pc:spChg chg="del">
          <ac:chgData name="Gavin Band" userId="c8f793f7-5806-46f0-b9bd-90a61d07a992" providerId="ADAL" clId="{DEBB936E-55E3-E54B-9691-A858966247EA}" dt="2026-03-03T22:56:56.173" v="1186" actId="478"/>
          <ac:spMkLst>
            <pc:docMk/>
            <pc:sldMk cId="535627793" sldId="365"/>
            <ac:spMk id="20" creationId="{00000000-0000-0000-0000-000000000000}"/>
          </ac:spMkLst>
        </pc:spChg>
        <pc:spChg chg="del">
          <ac:chgData name="Gavin Band" userId="c8f793f7-5806-46f0-b9bd-90a61d07a992" providerId="ADAL" clId="{DEBB936E-55E3-E54B-9691-A858966247EA}" dt="2026-03-03T22:56:56.173" v="1186" actId="478"/>
          <ac:spMkLst>
            <pc:docMk/>
            <pc:sldMk cId="535627793" sldId="365"/>
            <ac:spMk id="21" creationId="{00000000-0000-0000-0000-000000000000}"/>
          </ac:spMkLst>
        </pc:spChg>
        <pc:spChg chg="add del mod">
          <ac:chgData name="Gavin Band" userId="c8f793f7-5806-46f0-b9bd-90a61d07a992" providerId="ADAL" clId="{DEBB936E-55E3-E54B-9691-A858966247EA}" dt="2026-03-03T22:57:59.512" v="1257"/>
          <ac:spMkLst>
            <pc:docMk/>
            <pc:sldMk cId="535627793" sldId="365"/>
            <ac:spMk id="22" creationId="{3CA4DDE2-9217-AA82-801E-657FCC586085}"/>
          </ac:spMkLst>
        </pc:spChg>
        <pc:spChg chg="del">
          <ac:chgData name="Gavin Band" userId="c8f793f7-5806-46f0-b9bd-90a61d07a992" providerId="ADAL" clId="{DEBB936E-55E3-E54B-9691-A858966247EA}" dt="2026-03-03T22:57:32.154" v="1190" actId="478"/>
          <ac:spMkLst>
            <pc:docMk/>
            <pc:sldMk cId="535627793" sldId="365"/>
            <ac:spMk id="23" creationId="{00000000-0000-0000-0000-000000000000}"/>
          </ac:spMkLst>
        </pc:spChg>
        <pc:spChg chg="del">
          <ac:chgData name="Gavin Band" userId="c8f793f7-5806-46f0-b9bd-90a61d07a992" providerId="ADAL" clId="{DEBB936E-55E3-E54B-9691-A858966247EA}" dt="2026-03-03T22:56:56.173" v="1186" actId="478"/>
          <ac:spMkLst>
            <pc:docMk/>
            <pc:sldMk cId="535627793" sldId="365"/>
            <ac:spMk id="26" creationId="{00000000-0000-0000-0000-000000000000}"/>
          </ac:spMkLst>
        </pc:spChg>
        <pc:spChg chg="del">
          <ac:chgData name="Gavin Band" userId="c8f793f7-5806-46f0-b9bd-90a61d07a992" providerId="ADAL" clId="{DEBB936E-55E3-E54B-9691-A858966247EA}" dt="2026-03-03T22:56:56.173" v="1186" actId="478"/>
          <ac:spMkLst>
            <pc:docMk/>
            <pc:sldMk cId="535627793" sldId="365"/>
            <ac:spMk id="27" creationId="{00000000-0000-0000-0000-000000000000}"/>
          </ac:spMkLst>
        </pc:spChg>
        <pc:spChg chg="del">
          <ac:chgData name="Gavin Band" userId="c8f793f7-5806-46f0-b9bd-90a61d07a992" providerId="ADAL" clId="{DEBB936E-55E3-E54B-9691-A858966247EA}" dt="2026-03-03T22:56:56.173" v="1186" actId="478"/>
          <ac:spMkLst>
            <pc:docMk/>
            <pc:sldMk cId="535627793" sldId="365"/>
            <ac:spMk id="28" creationId="{00000000-0000-0000-0000-000000000000}"/>
          </ac:spMkLst>
        </pc:spChg>
        <pc:spChg chg="del">
          <ac:chgData name="Gavin Band" userId="c8f793f7-5806-46f0-b9bd-90a61d07a992" providerId="ADAL" clId="{DEBB936E-55E3-E54B-9691-A858966247EA}" dt="2026-03-03T22:56:56.173" v="1186" actId="478"/>
          <ac:spMkLst>
            <pc:docMk/>
            <pc:sldMk cId="535627793" sldId="365"/>
            <ac:spMk id="29" creationId="{00000000-0000-0000-0000-000000000000}"/>
          </ac:spMkLst>
        </pc:spChg>
        <pc:spChg chg="add mod">
          <ac:chgData name="Gavin Band" userId="c8f793f7-5806-46f0-b9bd-90a61d07a992" providerId="ADAL" clId="{DEBB936E-55E3-E54B-9691-A858966247EA}" dt="2026-03-04T08:43:10.920" v="3860" actId="20577"/>
          <ac:spMkLst>
            <pc:docMk/>
            <pc:sldMk cId="535627793" sldId="365"/>
            <ac:spMk id="31" creationId="{5FCC3654-E3F6-137C-603D-FA35BA2D642A}"/>
          </ac:spMkLst>
        </pc:spChg>
        <pc:spChg chg="mod">
          <ac:chgData name="Gavin Band" userId="c8f793f7-5806-46f0-b9bd-90a61d07a992" providerId="ADAL" clId="{DEBB936E-55E3-E54B-9691-A858966247EA}" dt="2026-03-04T08:43:40.611" v="3898" actId="20577"/>
          <ac:spMkLst>
            <pc:docMk/>
            <pc:sldMk cId="535627793" sldId="365"/>
            <ac:spMk id="32" creationId="{9A895568-FE2B-1440-A9E1-CAC67E863E5E}"/>
          </ac:spMkLst>
        </pc:spChg>
        <pc:picChg chg="add mod">
          <ac:chgData name="Gavin Band" userId="c8f793f7-5806-46f0-b9bd-90a61d07a992" providerId="ADAL" clId="{DEBB936E-55E3-E54B-9691-A858966247EA}" dt="2026-03-03T22:57:37.298" v="1191" actId="1076"/>
          <ac:picMkLst>
            <pc:docMk/>
            <pc:sldMk cId="535627793" sldId="365"/>
            <ac:picMk id="2" creationId="{3A6B0A2F-CE24-4FF1-0246-15C647F4775C}"/>
          </ac:picMkLst>
        </pc:picChg>
        <pc:picChg chg="add mod">
          <ac:chgData name="Gavin Band" userId="c8f793f7-5806-46f0-b9bd-90a61d07a992" providerId="ADAL" clId="{DEBB936E-55E3-E54B-9691-A858966247EA}" dt="2026-03-03T22:57:37.298" v="1191" actId="1076"/>
          <ac:picMkLst>
            <pc:docMk/>
            <pc:sldMk cId="535627793" sldId="365"/>
            <ac:picMk id="3" creationId="{F264A458-6DF6-B478-02A7-984D251512D1}"/>
          </ac:picMkLst>
        </pc:picChg>
        <pc:picChg chg="del">
          <ac:chgData name="Gavin Band" userId="c8f793f7-5806-46f0-b9bd-90a61d07a992" providerId="ADAL" clId="{DEBB936E-55E3-E54B-9691-A858966247EA}" dt="2026-03-03T22:57:32.154" v="1190" actId="478"/>
          <ac:picMkLst>
            <pc:docMk/>
            <pc:sldMk cId="535627793" sldId="365"/>
            <ac:picMk id="4" creationId="{00000000-0000-0000-0000-000000000000}"/>
          </ac:picMkLst>
        </pc:picChg>
        <pc:picChg chg="del">
          <ac:chgData name="Gavin Band" userId="c8f793f7-5806-46f0-b9bd-90a61d07a992" providerId="ADAL" clId="{DEBB936E-55E3-E54B-9691-A858966247EA}" dt="2026-03-03T22:57:32.154" v="1190" actId="478"/>
          <ac:picMkLst>
            <pc:docMk/>
            <pc:sldMk cId="535627793" sldId="365"/>
            <ac:picMk id="5" creationId="{00000000-0000-0000-0000-000000000000}"/>
          </ac:picMkLst>
        </pc:picChg>
        <pc:picChg chg="add del mod">
          <ac:chgData name="Gavin Band" userId="c8f793f7-5806-46f0-b9bd-90a61d07a992" providerId="ADAL" clId="{DEBB936E-55E3-E54B-9691-A858966247EA}" dt="2026-03-03T22:57:28.716" v="1189" actId="478"/>
          <ac:picMkLst>
            <pc:docMk/>
            <pc:sldMk cId="535627793" sldId="365"/>
            <ac:picMk id="6" creationId="{637EAD13-09A0-AA8B-20CE-64D9FF360990}"/>
          </ac:picMkLst>
        </pc:picChg>
        <pc:picChg chg="del">
          <ac:chgData name="Gavin Band" userId="c8f793f7-5806-46f0-b9bd-90a61d07a992" providerId="ADAL" clId="{DEBB936E-55E3-E54B-9691-A858966247EA}" dt="2026-03-03T22:57:32.154" v="1190" actId="478"/>
          <ac:picMkLst>
            <pc:docMk/>
            <pc:sldMk cId="535627793" sldId="365"/>
            <ac:picMk id="7" creationId="{00000000-0000-0000-0000-000000000000}"/>
          </ac:picMkLst>
        </pc:picChg>
        <pc:picChg chg="del">
          <ac:chgData name="Gavin Band" userId="c8f793f7-5806-46f0-b9bd-90a61d07a992" providerId="ADAL" clId="{DEBB936E-55E3-E54B-9691-A858966247EA}" dt="2026-03-03T22:57:32.154" v="1190" actId="478"/>
          <ac:picMkLst>
            <pc:docMk/>
            <pc:sldMk cId="535627793" sldId="365"/>
            <ac:picMk id="8" creationId="{00000000-0000-0000-0000-000000000000}"/>
          </ac:picMkLst>
        </pc:picChg>
        <pc:picChg chg="add mod">
          <ac:chgData name="Gavin Band" userId="c8f793f7-5806-46f0-b9bd-90a61d07a992" providerId="ADAL" clId="{DEBB936E-55E3-E54B-9691-A858966247EA}" dt="2026-03-03T22:57:37.298" v="1191" actId="1076"/>
          <ac:picMkLst>
            <pc:docMk/>
            <pc:sldMk cId="535627793" sldId="365"/>
            <ac:picMk id="10" creationId="{437B6233-6D84-BC22-2AD2-45CA494BA861}"/>
          </ac:picMkLst>
        </pc:picChg>
        <pc:picChg chg="add mod">
          <ac:chgData name="Gavin Band" userId="c8f793f7-5806-46f0-b9bd-90a61d07a992" providerId="ADAL" clId="{DEBB936E-55E3-E54B-9691-A858966247EA}" dt="2026-03-03T22:57:37.298" v="1191" actId="1076"/>
          <ac:picMkLst>
            <pc:docMk/>
            <pc:sldMk cId="535627793" sldId="365"/>
            <ac:picMk id="12" creationId="{63DF5D55-341F-0A16-9619-A138680A6A9C}"/>
          </ac:picMkLst>
        </pc:picChg>
        <pc:cxnChg chg="del">
          <ac:chgData name="Gavin Band" userId="c8f793f7-5806-46f0-b9bd-90a61d07a992" providerId="ADAL" clId="{DEBB936E-55E3-E54B-9691-A858966247EA}" dt="2026-03-03T22:56:59.888" v="1187" actId="478"/>
          <ac:cxnSpMkLst>
            <pc:docMk/>
            <pc:sldMk cId="535627793" sldId="365"/>
            <ac:cxnSpMk id="13" creationId="{00000000-0000-0000-0000-000000000000}"/>
          </ac:cxnSpMkLst>
        </pc:cxnChg>
        <pc:cxnChg chg="del">
          <ac:chgData name="Gavin Band" userId="c8f793f7-5806-46f0-b9bd-90a61d07a992" providerId="ADAL" clId="{DEBB936E-55E3-E54B-9691-A858966247EA}" dt="2026-03-03T22:56:59.888" v="1187" actId="478"/>
          <ac:cxnSpMkLst>
            <pc:docMk/>
            <pc:sldMk cId="535627793" sldId="365"/>
            <ac:cxnSpMk id="15" creationId="{00000000-0000-0000-0000-000000000000}"/>
          </ac:cxnSpMkLst>
        </pc:cxnChg>
        <pc:cxnChg chg="add mod">
          <ac:chgData name="Gavin Band" userId="c8f793f7-5806-46f0-b9bd-90a61d07a992" providerId="ADAL" clId="{DEBB936E-55E3-E54B-9691-A858966247EA}" dt="2026-03-03T22:57:37.298" v="1191" actId="1076"/>
          <ac:cxnSpMkLst>
            <pc:docMk/>
            <pc:sldMk cId="535627793" sldId="365"/>
            <ac:cxnSpMk id="18" creationId="{80A2E0B8-3C0B-02CA-631D-3ADC90B81B00}"/>
          </ac:cxnSpMkLst>
        </pc:cxnChg>
        <pc:cxnChg chg="del">
          <ac:chgData name="Gavin Band" userId="c8f793f7-5806-46f0-b9bd-90a61d07a992" providerId="ADAL" clId="{DEBB936E-55E3-E54B-9691-A858966247EA}" dt="2026-03-03T22:56:56.173" v="1186" actId="478"/>
          <ac:cxnSpMkLst>
            <pc:docMk/>
            <pc:sldMk cId="535627793" sldId="365"/>
            <ac:cxnSpMk id="24" creationId="{00000000-0000-0000-0000-000000000000}"/>
          </ac:cxnSpMkLst>
        </pc:cxnChg>
        <pc:cxnChg chg="add mod">
          <ac:chgData name="Gavin Band" userId="c8f793f7-5806-46f0-b9bd-90a61d07a992" providerId="ADAL" clId="{DEBB936E-55E3-E54B-9691-A858966247EA}" dt="2026-03-04T08:15:23.699" v="2860" actId="1035"/>
          <ac:cxnSpMkLst>
            <pc:docMk/>
            <pc:sldMk cId="535627793" sldId="365"/>
            <ac:cxnSpMk id="30" creationId="{906F300A-C9B8-7626-40A9-7C762E22F639}"/>
          </ac:cxnSpMkLst>
        </pc:cxnChg>
      </pc:sldChg>
      <pc:sldChg chg="del">
        <pc:chgData name="Gavin Band" userId="c8f793f7-5806-46f0-b9bd-90a61d07a992" providerId="ADAL" clId="{DEBB936E-55E3-E54B-9691-A858966247EA}" dt="2026-03-04T09:11:58.051" v="5300" actId="2696"/>
        <pc:sldMkLst>
          <pc:docMk/>
          <pc:sldMk cId="60021739" sldId="565"/>
        </pc:sldMkLst>
      </pc:sldChg>
      <pc:sldChg chg="addSp delSp modSp mod">
        <pc:chgData name="Gavin Band" userId="c8f793f7-5806-46f0-b9bd-90a61d07a992" providerId="ADAL" clId="{DEBB936E-55E3-E54B-9691-A858966247EA}" dt="2026-03-04T08:58:14.986" v="4921" actId="1076"/>
        <pc:sldMkLst>
          <pc:docMk/>
          <pc:sldMk cId="15713618" sldId="566"/>
        </pc:sldMkLst>
        <pc:spChg chg="del">
          <ac:chgData name="Gavin Band" userId="c8f793f7-5806-46f0-b9bd-90a61d07a992" providerId="ADAL" clId="{DEBB936E-55E3-E54B-9691-A858966247EA}" dt="2026-03-04T08:52:38.514" v="4399" actId="478"/>
          <ac:spMkLst>
            <pc:docMk/>
            <pc:sldMk cId="15713618" sldId="566"/>
            <ac:spMk id="2" creationId="{62E5AC3C-9E19-1441-BD64-46FD0882EC3F}"/>
          </ac:spMkLst>
        </pc:spChg>
        <pc:spChg chg="add mod">
          <ac:chgData name="Gavin Band" userId="c8f793f7-5806-46f0-b9bd-90a61d07a992" providerId="ADAL" clId="{DEBB936E-55E3-E54B-9691-A858966247EA}" dt="2026-03-04T08:56:12.496" v="4731" actId="113"/>
          <ac:spMkLst>
            <pc:docMk/>
            <pc:sldMk cId="15713618" sldId="566"/>
            <ac:spMk id="4" creationId="{68FBBE66-82FA-4771-FC0D-0481232FA35D}"/>
          </ac:spMkLst>
        </pc:spChg>
        <pc:spChg chg="del">
          <ac:chgData name="Gavin Band" userId="c8f793f7-5806-46f0-b9bd-90a61d07a992" providerId="ADAL" clId="{DEBB936E-55E3-E54B-9691-A858966247EA}" dt="2026-03-04T08:52:34.066" v="4398" actId="478"/>
          <ac:spMkLst>
            <pc:docMk/>
            <pc:sldMk cId="15713618" sldId="566"/>
            <ac:spMk id="7" creationId="{8A5E0AAE-0EE5-F78F-B879-91DCC5AB4A7A}"/>
          </ac:spMkLst>
        </pc:spChg>
        <pc:spChg chg="del">
          <ac:chgData name="Gavin Band" userId="c8f793f7-5806-46f0-b9bd-90a61d07a992" providerId="ADAL" clId="{DEBB936E-55E3-E54B-9691-A858966247EA}" dt="2026-03-04T08:57:14.807" v="4734" actId="478"/>
          <ac:spMkLst>
            <pc:docMk/>
            <pc:sldMk cId="15713618" sldId="566"/>
            <ac:spMk id="8" creationId="{CECA4439-98AC-0973-1AA5-372C3B7E882A}"/>
          </ac:spMkLst>
        </pc:spChg>
        <pc:spChg chg="add del mod">
          <ac:chgData name="Gavin Band" userId="c8f793f7-5806-46f0-b9bd-90a61d07a992" providerId="ADAL" clId="{DEBB936E-55E3-E54B-9691-A858966247EA}" dt="2026-03-04T08:57:14.807" v="4734" actId="478"/>
          <ac:spMkLst>
            <pc:docMk/>
            <pc:sldMk cId="15713618" sldId="566"/>
            <ac:spMk id="9" creationId="{F671381B-B725-3041-598F-373F89BBD473}"/>
          </ac:spMkLst>
        </pc:spChg>
        <pc:spChg chg="del">
          <ac:chgData name="Gavin Band" userId="c8f793f7-5806-46f0-b9bd-90a61d07a992" providerId="ADAL" clId="{DEBB936E-55E3-E54B-9691-A858966247EA}" dt="2026-03-04T08:52:34.066" v="4398" actId="478"/>
          <ac:spMkLst>
            <pc:docMk/>
            <pc:sldMk cId="15713618" sldId="566"/>
            <ac:spMk id="10" creationId="{E0151814-962F-012E-81E3-F2D5A63CDAE9}"/>
          </ac:spMkLst>
        </pc:spChg>
        <pc:spChg chg="add mod">
          <ac:chgData name="Gavin Band" userId="c8f793f7-5806-46f0-b9bd-90a61d07a992" providerId="ADAL" clId="{DEBB936E-55E3-E54B-9691-A858966247EA}" dt="2026-03-04T08:55:04.320" v="4660" actId="120"/>
          <ac:spMkLst>
            <pc:docMk/>
            <pc:sldMk cId="15713618" sldId="566"/>
            <ac:spMk id="11" creationId="{DB6E5261-4084-E08F-753E-1FE67E183541}"/>
          </ac:spMkLst>
        </pc:spChg>
        <pc:spChg chg="del">
          <ac:chgData name="Gavin Band" userId="c8f793f7-5806-46f0-b9bd-90a61d07a992" providerId="ADAL" clId="{DEBB936E-55E3-E54B-9691-A858966247EA}" dt="2026-03-04T08:52:34.066" v="4398" actId="478"/>
          <ac:spMkLst>
            <pc:docMk/>
            <pc:sldMk cId="15713618" sldId="566"/>
            <ac:spMk id="12" creationId="{A0893EBD-201F-DDCC-EE02-2B1355E31C25}"/>
          </ac:spMkLst>
        </pc:spChg>
        <pc:spChg chg="del">
          <ac:chgData name="Gavin Band" userId="c8f793f7-5806-46f0-b9bd-90a61d07a992" providerId="ADAL" clId="{DEBB936E-55E3-E54B-9691-A858966247EA}" dt="2026-03-04T08:52:34.066" v="4398" actId="478"/>
          <ac:spMkLst>
            <pc:docMk/>
            <pc:sldMk cId="15713618" sldId="566"/>
            <ac:spMk id="13" creationId="{A2E2C3D0-42CE-7D43-3042-A5A6490BACB5}"/>
          </ac:spMkLst>
        </pc:spChg>
        <pc:spChg chg="add mod">
          <ac:chgData name="Gavin Band" userId="c8f793f7-5806-46f0-b9bd-90a61d07a992" providerId="ADAL" clId="{DEBB936E-55E3-E54B-9691-A858966247EA}" dt="2026-03-04T08:58:14.986" v="4921" actId="1076"/>
          <ac:spMkLst>
            <pc:docMk/>
            <pc:sldMk cId="15713618" sldId="566"/>
            <ac:spMk id="14" creationId="{FB60E33D-E1CD-6D3E-E49A-5636E8F06785}"/>
          </ac:spMkLst>
        </pc:spChg>
        <pc:spChg chg="del">
          <ac:chgData name="Gavin Band" userId="c8f793f7-5806-46f0-b9bd-90a61d07a992" providerId="ADAL" clId="{DEBB936E-55E3-E54B-9691-A858966247EA}" dt="2026-03-04T08:57:14.807" v="4734" actId="478"/>
          <ac:spMkLst>
            <pc:docMk/>
            <pc:sldMk cId="15713618" sldId="566"/>
            <ac:spMk id="15" creationId="{08400CCB-7880-3310-BD22-81000FA88D7D}"/>
          </ac:spMkLst>
        </pc:spChg>
        <pc:spChg chg="del">
          <ac:chgData name="Gavin Band" userId="c8f793f7-5806-46f0-b9bd-90a61d07a992" providerId="ADAL" clId="{DEBB936E-55E3-E54B-9691-A858966247EA}" dt="2026-03-04T08:52:34.066" v="4398" actId="478"/>
          <ac:spMkLst>
            <pc:docMk/>
            <pc:sldMk cId="15713618" sldId="566"/>
            <ac:spMk id="17" creationId="{125DE9AA-60BF-16F6-CA36-3C367D46991B}"/>
          </ac:spMkLst>
        </pc:spChg>
        <pc:spChg chg="del">
          <ac:chgData name="Gavin Band" userId="c8f793f7-5806-46f0-b9bd-90a61d07a992" providerId="ADAL" clId="{DEBB936E-55E3-E54B-9691-A858966247EA}" dt="2026-03-04T08:52:34.066" v="4398" actId="478"/>
          <ac:spMkLst>
            <pc:docMk/>
            <pc:sldMk cId="15713618" sldId="566"/>
            <ac:spMk id="18" creationId="{D4EFA813-5F18-C4DD-F264-7F97E512FDE2}"/>
          </ac:spMkLst>
        </pc:spChg>
        <pc:spChg chg="del">
          <ac:chgData name="Gavin Band" userId="c8f793f7-5806-46f0-b9bd-90a61d07a992" providerId="ADAL" clId="{DEBB936E-55E3-E54B-9691-A858966247EA}" dt="2026-03-04T08:52:34.066" v="4398" actId="478"/>
          <ac:spMkLst>
            <pc:docMk/>
            <pc:sldMk cId="15713618" sldId="566"/>
            <ac:spMk id="19" creationId="{9DEA34B8-5B73-1BB3-0C4E-2D83A3A9C046}"/>
          </ac:spMkLst>
        </pc:spChg>
        <pc:spChg chg="add mod">
          <ac:chgData name="Gavin Band" userId="c8f793f7-5806-46f0-b9bd-90a61d07a992" providerId="ADAL" clId="{DEBB936E-55E3-E54B-9691-A858966247EA}" dt="2026-03-04T08:58:14.986" v="4921" actId="1076"/>
          <ac:spMkLst>
            <pc:docMk/>
            <pc:sldMk cId="15713618" sldId="566"/>
            <ac:spMk id="20" creationId="{7736F8DE-F86A-86F8-29A1-F377B8D43350}"/>
          </ac:spMkLst>
        </pc:spChg>
        <pc:spChg chg="del">
          <ac:chgData name="Gavin Band" userId="c8f793f7-5806-46f0-b9bd-90a61d07a992" providerId="ADAL" clId="{DEBB936E-55E3-E54B-9691-A858966247EA}" dt="2026-03-04T08:52:34.066" v="4398" actId="478"/>
          <ac:spMkLst>
            <pc:docMk/>
            <pc:sldMk cId="15713618" sldId="566"/>
            <ac:spMk id="28" creationId="{31C6A115-E2B2-DB3D-65B7-37E1A1EDB56B}"/>
          </ac:spMkLst>
        </pc:spChg>
        <pc:spChg chg="del">
          <ac:chgData name="Gavin Band" userId="c8f793f7-5806-46f0-b9bd-90a61d07a992" providerId="ADAL" clId="{DEBB936E-55E3-E54B-9691-A858966247EA}" dt="2026-03-04T08:52:34.066" v="4398" actId="478"/>
          <ac:spMkLst>
            <pc:docMk/>
            <pc:sldMk cId="15713618" sldId="566"/>
            <ac:spMk id="29" creationId="{35671DF5-42D6-CB1A-9D4A-3D075A1E0AD5}"/>
          </ac:spMkLst>
        </pc:spChg>
        <pc:spChg chg="del">
          <ac:chgData name="Gavin Band" userId="c8f793f7-5806-46f0-b9bd-90a61d07a992" providerId="ADAL" clId="{DEBB936E-55E3-E54B-9691-A858966247EA}" dt="2026-03-04T08:57:14.807" v="4734" actId="478"/>
          <ac:spMkLst>
            <pc:docMk/>
            <pc:sldMk cId="15713618" sldId="566"/>
            <ac:spMk id="46" creationId="{F81E6D45-223C-D084-4DE3-28A0AF0EB7CA}"/>
          </ac:spMkLst>
        </pc:spChg>
        <pc:spChg chg="del">
          <ac:chgData name="Gavin Band" userId="c8f793f7-5806-46f0-b9bd-90a61d07a992" providerId="ADAL" clId="{DEBB936E-55E3-E54B-9691-A858966247EA}" dt="2026-03-04T08:57:14.807" v="4734" actId="478"/>
          <ac:spMkLst>
            <pc:docMk/>
            <pc:sldMk cId="15713618" sldId="566"/>
            <ac:spMk id="49" creationId="{81457333-E28E-14F9-06F0-2612CCF0EF47}"/>
          </ac:spMkLst>
        </pc:spChg>
        <pc:spChg chg="del">
          <ac:chgData name="Gavin Band" userId="c8f793f7-5806-46f0-b9bd-90a61d07a992" providerId="ADAL" clId="{DEBB936E-55E3-E54B-9691-A858966247EA}" dt="2026-03-04T08:57:14.807" v="4734" actId="478"/>
          <ac:spMkLst>
            <pc:docMk/>
            <pc:sldMk cId="15713618" sldId="566"/>
            <ac:spMk id="53" creationId="{C9571CE9-308A-9DEC-8BA6-1BF12E33100D}"/>
          </ac:spMkLst>
        </pc:spChg>
        <pc:spChg chg="del">
          <ac:chgData name="Gavin Band" userId="c8f793f7-5806-46f0-b9bd-90a61d07a992" providerId="ADAL" clId="{DEBB936E-55E3-E54B-9691-A858966247EA}" dt="2026-03-04T08:57:14.807" v="4734" actId="478"/>
          <ac:spMkLst>
            <pc:docMk/>
            <pc:sldMk cId="15713618" sldId="566"/>
            <ac:spMk id="54" creationId="{6EAB38EF-85E1-590D-BF06-694B1CB4A392}"/>
          </ac:spMkLst>
        </pc:spChg>
        <pc:spChg chg="del">
          <ac:chgData name="Gavin Band" userId="c8f793f7-5806-46f0-b9bd-90a61d07a992" providerId="ADAL" clId="{DEBB936E-55E3-E54B-9691-A858966247EA}" dt="2026-03-04T08:57:14.807" v="4734" actId="478"/>
          <ac:spMkLst>
            <pc:docMk/>
            <pc:sldMk cId="15713618" sldId="566"/>
            <ac:spMk id="55" creationId="{5AB13407-919C-3842-4E13-676947365E46}"/>
          </ac:spMkLst>
        </pc:spChg>
        <pc:spChg chg="del">
          <ac:chgData name="Gavin Band" userId="c8f793f7-5806-46f0-b9bd-90a61d07a992" providerId="ADAL" clId="{DEBB936E-55E3-E54B-9691-A858966247EA}" dt="2026-03-04T08:57:14.807" v="4734" actId="478"/>
          <ac:spMkLst>
            <pc:docMk/>
            <pc:sldMk cId="15713618" sldId="566"/>
            <ac:spMk id="57" creationId="{7F5E326C-70E3-79A7-C562-DE447DD90E86}"/>
          </ac:spMkLst>
        </pc:spChg>
        <pc:spChg chg="del">
          <ac:chgData name="Gavin Band" userId="c8f793f7-5806-46f0-b9bd-90a61d07a992" providerId="ADAL" clId="{DEBB936E-55E3-E54B-9691-A858966247EA}" dt="2026-03-04T08:57:14.807" v="4734" actId="478"/>
          <ac:spMkLst>
            <pc:docMk/>
            <pc:sldMk cId="15713618" sldId="566"/>
            <ac:spMk id="58" creationId="{0928C965-0297-3A48-685A-A9B06A35B109}"/>
          </ac:spMkLst>
        </pc:spChg>
        <pc:picChg chg="del">
          <ac:chgData name="Gavin Band" userId="c8f793f7-5806-46f0-b9bd-90a61d07a992" providerId="ADAL" clId="{DEBB936E-55E3-E54B-9691-A858966247EA}" dt="2026-03-04T08:52:34.066" v="4398" actId="478"/>
          <ac:picMkLst>
            <pc:docMk/>
            <pc:sldMk cId="15713618" sldId="566"/>
            <ac:picMk id="5" creationId="{524E8FCB-ED29-D3EA-F2A9-5D557E9D87ED}"/>
          </ac:picMkLst>
        </pc:picChg>
        <pc:picChg chg="del">
          <ac:chgData name="Gavin Band" userId="c8f793f7-5806-46f0-b9bd-90a61d07a992" providerId="ADAL" clId="{DEBB936E-55E3-E54B-9691-A858966247EA}" dt="2026-03-04T08:53:32.460" v="4418" actId="478"/>
          <ac:picMkLst>
            <pc:docMk/>
            <pc:sldMk cId="15713618" sldId="566"/>
            <ac:picMk id="22" creationId="{1EC192C6-23CF-9FF9-C866-8C652DD90934}"/>
          </ac:picMkLst>
        </pc:picChg>
        <pc:picChg chg="del mod">
          <ac:chgData name="Gavin Band" userId="c8f793f7-5806-46f0-b9bd-90a61d07a992" providerId="ADAL" clId="{DEBB936E-55E3-E54B-9691-A858966247EA}" dt="2026-03-04T08:52:56.289" v="4401" actId="478"/>
          <ac:picMkLst>
            <pc:docMk/>
            <pc:sldMk cId="15713618" sldId="566"/>
            <ac:picMk id="26" creationId="{CFC84490-B4F5-278F-6C52-064E1F9C5AE2}"/>
          </ac:picMkLst>
        </pc:picChg>
      </pc:sldChg>
      <pc:sldChg chg="addSp delSp modSp mod">
        <pc:chgData name="Gavin Band" userId="c8f793f7-5806-46f0-b9bd-90a61d07a992" providerId="ADAL" clId="{DEBB936E-55E3-E54B-9691-A858966247EA}" dt="2026-03-04T09:56:14.768" v="5979" actId="207"/>
        <pc:sldMkLst>
          <pc:docMk/>
          <pc:sldMk cId="3622990230" sldId="1316"/>
        </pc:sldMkLst>
        <pc:spChg chg="add mod">
          <ac:chgData name="Gavin Band" userId="c8f793f7-5806-46f0-b9bd-90a61d07a992" providerId="ADAL" clId="{DEBB936E-55E3-E54B-9691-A858966247EA}" dt="2026-03-04T09:55:40.995" v="5947"/>
          <ac:spMkLst>
            <pc:docMk/>
            <pc:sldMk cId="3622990230" sldId="1316"/>
            <ac:spMk id="2" creationId="{6DFE2F44-29EF-B381-0957-FA6AB0BDCEDF}"/>
          </ac:spMkLst>
        </pc:spChg>
        <pc:spChg chg="mod">
          <ac:chgData name="Gavin Band" userId="c8f793f7-5806-46f0-b9bd-90a61d07a992" providerId="ADAL" clId="{DEBB936E-55E3-E54B-9691-A858966247EA}" dt="2026-03-04T09:56:14.768" v="5979" actId="207"/>
          <ac:spMkLst>
            <pc:docMk/>
            <pc:sldMk cId="3622990230" sldId="1316"/>
            <ac:spMk id="3" creationId="{00000000-0000-0000-0000-000000000000}"/>
          </ac:spMkLst>
        </pc:spChg>
        <pc:spChg chg="add mod">
          <ac:chgData name="Gavin Band" userId="c8f793f7-5806-46f0-b9bd-90a61d07a992" providerId="ADAL" clId="{DEBB936E-55E3-E54B-9691-A858966247EA}" dt="2026-03-04T09:55:57.846" v="5976" actId="1076"/>
          <ac:spMkLst>
            <pc:docMk/>
            <pc:sldMk cId="3622990230" sldId="1316"/>
            <ac:spMk id="13" creationId="{BAD04029-2BAF-2838-B684-157F6F9FB4B0}"/>
          </ac:spMkLst>
        </pc:spChg>
        <pc:spChg chg="mod">
          <ac:chgData name="Gavin Band" userId="c8f793f7-5806-46f0-b9bd-90a61d07a992" providerId="ADAL" clId="{DEBB936E-55E3-E54B-9691-A858966247EA}" dt="2026-03-04T09:56:14.768" v="5979" actId="207"/>
          <ac:spMkLst>
            <pc:docMk/>
            <pc:sldMk cId="3622990230" sldId="1316"/>
            <ac:spMk id="24" creationId="{00000000-0000-0000-0000-000000000000}"/>
          </ac:spMkLst>
        </pc:spChg>
        <pc:spChg chg="mod">
          <ac:chgData name="Gavin Band" userId="c8f793f7-5806-46f0-b9bd-90a61d07a992" providerId="ADAL" clId="{DEBB936E-55E3-E54B-9691-A858966247EA}" dt="2026-03-04T09:56:14.768" v="5979" actId="207"/>
          <ac:spMkLst>
            <pc:docMk/>
            <pc:sldMk cId="3622990230" sldId="1316"/>
            <ac:spMk id="25" creationId="{00000000-0000-0000-0000-000000000000}"/>
          </ac:spMkLst>
        </pc:spChg>
        <pc:spChg chg="mod">
          <ac:chgData name="Gavin Band" userId="c8f793f7-5806-46f0-b9bd-90a61d07a992" providerId="ADAL" clId="{DEBB936E-55E3-E54B-9691-A858966247EA}" dt="2026-03-04T09:56:14.768" v="5979" actId="207"/>
          <ac:spMkLst>
            <pc:docMk/>
            <pc:sldMk cId="3622990230" sldId="1316"/>
            <ac:spMk id="26" creationId="{00000000-0000-0000-0000-000000000000}"/>
          </ac:spMkLst>
        </pc:spChg>
        <pc:spChg chg="mod">
          <ac:chgData name="Gavin Band" userId="c8f793f7-5806-46f0-b9bd-90a61d07a992" providerId="ADAL" clId="{DEBB936E-55E3-E54B-9691-A858966247EA}" dt="2026-03-04T09:56:14.768" v="5979" actId="207"/>
          <ac:spMkLst>
            <pc:docMk/>
            <pc:sldMk cId="3622990230" sldId="1316"/>
            <ac:spMk id="27" creationId="{00000000-0000-0000-0000-000000000000}"/>
          </ac:spMkLst>
        </pc:spChg>
        <pc:spChg chg="del mod">
          <ac:chgData name="Gavin Band" userId="c8f793f7-5806-46f0-b9bd-90a61d07a992" providerId="ADAL" clId="{DEBB936E-55E3-E54B-9691-A858966247EA}" dt="2026-03-04T09:55:40.591" v="5946" actId="478"/>
          <ac:spMkLst>
            <pc:docMk/>
            <pc:sldMk cId="3622990230" sldId="1316"/>
            <ac:spMk id="36" creationId="{8D46AD11-06DA-D941-800E-3A9D00F43D6C}"/>
          </ac:spMkLst>
        </pc:spChg>
      </pc:sldChg>
      <pc:sldChg chg="addSp modSp mod">
        <pc:chgData name="Gavin Band" userId="c8f793f7-5806-46f0-b9bd-90a61d07a992" providerId="ADAL" clId="{DEBB936E-55E3-E54B-9691-A858966247EA}" dt="2026-03-04T08:26:11.533" v="3188" actId="1076"/>
        <pc:sldMkLst>
          <pc:docMk/>
          <pc:sldMk cId="184590283" sldId="1402"/>
        </pc:sldMkLst>
        <pc:spChg chg="add mod">
          <ac:chgData name="Gavin Band" userId="c8f793f7-5806-46f0-b9bd-90a61d07a992" providerId="ADAL" clId="{DEBB936E-55E3-E54B-9691-A858966247EA}" dt="2026-03-03T22:48:00.644" v="899" actId="1076"/>
          <ac:spMkLst>
            <pc:docMk/>
            <pc:sldMk cId="184590283" sldId="1402"/>
            <ac:spMk id="2" creationId="{A78F5315-8FC1-6A8C-C60D-E08DD779262C}"/>
          </ac:spMkLst>
        </pc:spChg>
        <pc:spChg chg="add mod">
          <ac:chgData name="Gavin Band" userId="c8f793f7-5806-46f0-b9bd-90a61d07a992" providerId="ADAL" clId="{DEBB936E-55E3-E54B-9691-A858966247EA}" dt="2026-03-03T22:48:33.822" v="918" actId="1038"/>
          <ac:spMkLst>
            <pc:docMk/>
            <pc:sldMk cId="184590283" sldId="1402"/>
            <ac:spMk id="3" creationId="{95FA62D0-DD8B-66D0-D84A-A7C7ABAE8967}"/>
          </ac:spMkLst>
        </pc:spChg>
        <pc:spChg chg="add mod">
          <ac:chgData name="Gavin Band" userId="c8f793f7-5806-46f0-b9bd-90a61d07a992" providerId="ADAL" clId="{DEBB936E-55E3-E54B-9691-A858966247EA}" dt="2026-03-03T22:48:48.680" v="920" actId="14861"/>
          <ac:spMkLst>
            <pc:docMk/>
            <pc:sldMk cId="184590283" sldId="1402"/>
            <ac:spMk id="4" creationId="{60D03497-BB56-517E-B0D7-02C4061BFDDF}"/>
          </ac:spMkLst>
        </pc:spChg>
        <pc:spChg chg="add mod">
          <ac:chgData name="Gavin Band" userId="c8f793f7-5806-46f0-b9bd-90a61d07a992" providerId="ADAL" clId="{DEBB936E-55E3-E54B-9691-A858966247EA}" dt="2026-03-04T08:26:11.533" v="3188" actId="1076"/>
          <ac:spMkLst>
            <pc:docMk/>
            <pc:sldMk cId="184590283" sldId="1402"/>
            <ac:spMk id="16" creationId="{CD12D95F-2E3D-A055-3BCC-62D87EEE931A}"/>
          </ac:spMkLst>
        </pc:spChg>
        <pc:picChg chg="mod">
          <ac:chgData name="Gavin Band" userId="c8f793f7-5806-46f0-b9bd-90a61d07a992" providerId="ADAL" clId="{DEBB936E-55E3-E54B-9691-A858966247EA}" dt="2026-03-03T22:49:11.353" v="922" actId="14100"/>
          <ac:picMkLst>
            <pc:docMk/>
            <pc:sldMk cId="184590283" sldId="1402"/>
            <ac:picMk id="8" creationId="{00000000-0000-0000-0000-000000000000}"/>
          </ac:picMkLst>
        </pc:picChg>
      </pc:sldChg>
      <pc:sldChg chg="modSp mod">
        <pc:chgData name="Gavin Band" userId="c8f793f7-5806-46f0-b9bd-90a61d07a992" providerId="ADAL" clId="{DEBB936E-55E3-E54B-9691-A858966247EA}" dt="2026-03-04T08:27:55.638" v="3233" actId="20577"/>
        <pc:sldMkLst>
          <pc:docMk/>
          <pc:sldMk cId="2053287916" sldId="1403"/>
        </pc:sldMkLst>
        <pc:spChg chg="mod">
          <ac:chgData name="Gavin Band" userId="c8f793f7-5806-46f0-b9bd-90a61d07a992" providerId="ADAL" clId="{DEBB936E-55E3-E54B-9691-A858966247EA}" dt="2026-03-04T08:27:55.638" v="3233" actId="20577"/>
          <ac:spMkLst>
            <pc:docMk/>
            <pc:sldMk cId="2053287916" sldId="1403"/>
            <ac:spMk id="26" creationId="{00000000-0000-0000-0000-000000000000}"/>
          </ac:spMkLst>
        </pc:spChg>
      </pc:sldChg>
      <pc:sldChg chg="addSp delSp modSp mod">
        <pc:chgData name="Gavin Band" userId="c8f793f7-5806-46f0-b9bd-90a61d07a992" providerId="ADAL" clId="{DEBB936E-55E3-E54B-9691-A858966247EA}" dt="2026-03-04T08:28:16.608" v="3273" actId="20577"/>
        <pc:sldMkLst>
          <pc:docMk/>
          <pc:sldMk cId="3946500750" sldId="1404"/>
        </pc:sldMkLst>
        <pc:spChg chg="add mod">
          <ac:chgData name="Gavin Band" userId="c8f793f7-5806-46f0-b9bd-90a61d07a992" providerId="ADAL" clId="{DEBB936E-55E3-E54B-9691-A858966247EA}" dt="2026-03-04T08:28:16.608" v="3273" actId="20577"/>
          <ac:spMkLst>
            <pc:docMk/>
            <pc:sldMk cId="3946500750" sldId="1404"/>
            <ac:spMk id="5" creationId="{5F89CE99-7C73-B480-C128-E421FF78B319}"/>
          </ac:spMkLst>
        </pc:spChg>
        <pc:spChg chg="del">
          <ac:chgData name="Gavin Band" userId="c8f793f7-5806-46f0-b9bd-90a61d07a992" providerId="ADAL" clId="{DEBB936E-55E3-E54B-9691-A858966247EA}" dt="2026-03-04T08:28:01.083" v="3234" actId="478"/>
          <ac:spMkLst>
            <pc:docMk/>
            <pc:sldMk cId="3946500750" sldId="1404"/>
            <ac:spMk id="24" creationId="{00000000-0000-0000-0000-000000000000}"/>
          </ac:spMkLst>
        </pc:spChg>
      </pc:sldChg>
      <pc:sldChg chg="addSp delSp modSp mod">
        <pc:chgData name="Gavin Band" userId="c8f793f7-5806-46f0-b9bd-90a61d07a992" providerId="ADAL" clId="{DEBB936E-55E3-E54B-9691-A858966247EA}" dt="2026-03-04T08:32:26.058" v="3544" actId="207"/>
        <pc:sldMkLst>
          <pc:docMk/>
          <pc:sldMk cId="2410987250" sldId="1446"/>
        </pc:sldMkLst>
        <pc:spChg chg="mod">
          <ac:chgData name="Gavin Band" userId="c8f793f7-5806-46f0-b9bd-90a61d07a992" providerId="ADAL" clId="{DEBB936E-55E3-E54B-9691-A858966247EA}" dt="2026-03-04T08:30:15.491" v="3428" actId="114"/>
          <ac:spMkLst>
            <pc:docMk/>
            <pc:sldMk cId="2410987250" sldId="1446"/>
            <ac:spMk id="6" creationId="{00000000-0000-0000-0000-000000000000}"/>
          </ac:spMkLst>
        </pc:spChg>
        <pc:spChg chg="del">
          <ac:chgData name="Gavin Band" userId="c8f793f7-5806-46f0-b9bd-90a61d07a992" providerId="ADAL" clId="{DEBB936E-55E3-E54B-9691-A858966247EA}" dt="2026-03-04T08:28:35.008" v="3323" actId="478"/>
          <ac:spMkLst>
            <pc:docMk/>
            <pc:sldMk cId="2410987250" sldId="1446"/>
            <ac:spMk id="9" creationId="{00000000-0000-0000-0000-000000000000}"/>
          </ac:spMkLst>
        </pc:spChg>
        <pc:spChg chg="del mod">
          <ac:chgData name="Gavin Band" userId="c8f793f7-5806-46f0-b9bd-90a61d07a992" providerId="ADAL" clId="{DEBB936E-55E3-E54B-9691-A858966247EA}" dt="2026-03-04T08:24:22.778" v="3007" actId="478"/>
          <ac:spMkLst>
            <pc:docMk/>
            <pc:sldMk cId="2410987250" sldId="1446"/>
            <ac:spMk id="12" creationId="{9A4A629E-964B-D84A-A09F-928B49197B65}"/>
          </ac:spMkLst>
        </pc:spChg>
        <pc:spChg chg="mod">
          <ac:chgData name="Gavin Band" userId="c8f793f7-5806-46f0-b9bd-90a61d07a992" providerId="ADAL" clId="{DEBB936E-55E3-E54B-9691-A858966247EA}" dt="2026-03-04T08:23:21.428" v="3000"/>
          <ac:spMkLst>
            <pc:docMk/>
            <pc:sldMk cId="2410987250" sldId="1446"/>
            <ac:spMk id="17" creationId="{B343CA7A-A7F2-B458-9495-9EF237CA4DDF}"/>
          </ac:spMkLst>
        </pc:spChg>
        <pc:spChg chg="add mod">
          <ac:chgData name="Gavin Band" userId="c8f793f7-5806-46f0-b9bd-90a61d07a992" providerId="ADAL" clId="{DEBB936E-55E3-E54B-9691-A858966247EA}" dt="2026-03-04T08:32:26.058" v="3544" actId="207"/>
          <ac:spMkLst>
            <pc:docMk/>
            <pc:sldMk cId="2410987250" sldId="1446"/>
            <ac:spMk id="19" creationId="{4CD8A1BB-754F-958E-9C6C-68E9DC116DBB}"/>
          </ac:spMkLst>
        </pc:spChg>
        <pc:spChg chg="add mod">
          <ac:chgData name="Gavin Band" userId="c8f793f7-5806-46f0-b9bd-90a61d07a992" providerId="ADAL" clId="{DEBB936E-55E3-E54B-9691-A858966247EA}" dt="2026-03-04T08:31:41.904" v="3490" actId="1076"/>
          <ac:spMkLst>
            <pc:docMk/>
            <pc:sldMk cId="2410987250" sldId="1446"/>
            <ac:spMk id="24" creationId="{7CCB78CC-2B55-69A6-EC1A-25C776AD9406}"/>
          </ac:spMkLst>
        </pc:spChg>
        <pc:grpChg chg="add del mod">
          <ac:chgData name="Gavin Band" userId="c8f793f7-5806-46f0-b9bd-90a61d07a992" providerId="ADAL" clId="{DEBB936E-55E3-E54B-9691-A858966247EA}" dt="2026-03-04T08:29:42.870" v="3419" actId="478"/>
          <ac:grpSpMkLst>
            <pc:docMk/>
            <pc:sldMk cId="2410987250" sldId="1446"/>
            <ac:grpSpMk id="16" creationId="{CCE305D5-500F-67A7-3A38-5D4FED3A06EA}"/>
          </ac:grpSpMkLst>
        </pc:grpChg>
        <pc:picChg chg="add del mod">
          <ac:chgData name="Gavin Band" userId="c8f793f7-5806-46f0-b9bd-90a61d07a992" providerId="ADAL" clId="{DEBB936E-55E3-E54B-9691-A858966247EA}" dt="2026-03-04T08:29:39.335" v="3418" actId="478"/>
          <ac:picMkLst>
            <pc:docMk/>
            <pc:sldMk cId="2410987250" sldId="1446"/>
            <ac:picMk id="4" creationId="{BA9EE2F9-534C-8923-D68D-5D114FDD52FB}"/>
          </ac:picMkLst>
        </pc:picChg>
        <pc:cxnChg chg="mod">
          <ac:chgData name="Gavin Band" userId="c8f793f7-5806-46f0-b9bd-90a61d07a992" providerId="ADAL" clId="{DEBB936E-55E3-E54B-9691-A858966247EA}" dt="2026-03-04T08:29:54.434" v="3422" actId="208"/>
          <ac:cxnSpMkLst>
            <pc:docMk/>
            <pc:sldMk cId="2410987250" sldId="1446"/>
            <ac:cxnSpMk id="13" creationId="{5BE745E4-B9C4-4C48-B5D4-0758F52AB900}"/>
          </ac:cxnSpMkLst>
        </pc:cxnChg>
        <pc:cxnChg chg="mod">
          <ac:chgData name="Gavin Band" userId="c8f793f7-5806-46f0-b9bd-90a61d07a992" providerId="ADAL" clId="{DEBB936E-55E3-E54B-9691-A858966247EA}" dt="2026-03-04T08:29:42.870" v="3419" actId="478"/>
          <ac:cxnSpMkLst>
            <pc:docMk/>
            <pc:sldMk cId="2410987250" sldId="1446"/>
            <ac:cxnSpMk id="18" creationId="{F9BA148A-AA9E-66FD-0937-711D3205F455}"/>
          </ac:cxnSpMkLst>
        </pc:cxnChg>
        <pc:cxnChg chg="add mod">
          <ac:chgData name="Gavin Band" userId="c8f793f7-5806-46f0-b9bd-90a61d07a992" providerId="ADAL" clId="{DEBB936E-55E3-E54B-9691-A858966247EA}" dt="2026-03-04T08:29:58.603" v="3424" actId="1076"/>
          <ac:cxnSpMkLst>
            <pc:docMk/>
            <pc:sldMk cId="2410987250" sldId="1446"/>
            <ac:cxnSpMk id="22" creationId="{AD6058A9-3334-DD2B-C61C-F542920AAF50}"/>
          </ac:cxnSpMkLst>
        </pc:cxnChg>
        <pc:cxnChg chg="add mod">
          <ac:chgData name="Gavin Band" userId="c8f793f7-5806-46f0-b9bd-90a61d07a992" providerId="ADAL" clId="{DEBB936E-55E3-E54B-9691-A858966247EA}" dt="2026-03-04T08:30:02.152" v="3426" actId="1076"/>
          <ac:cxnSpMkLst>
            <pc:docMk/>
            <pc:sldMk cId="2410987250" sldId="1446"/>
            <ac:cxnSpMk id="23" creationId="{6DD4B78A-A8B6-9586-622B-3D0AC48C0423}"/>
          </ac:cxnSpMkLst>
        </pc:cxnChg>
      </pc:sldChg>
      <pc:sldChg chg="addSp delSp modSp mod">
        <pc:chgData name="Gavin Band" userId="c8f793f7-5806-46f0-b9bd-90a61d07a992" providerId="ADAL" clId="{DEBB936E-55E3-E54B-9691-A858966247EA}" dt="2026-03-03T23:22:35.830" v="2526" actId="207"/>
        <pc:sldMkLst>
          <pc:docMk/>
          <pc:sldMk cId="3386352147" sldId="1449"/>
        </pc:sldMkLst>
        <pc:spChg chg="add mod">
          <ac:chgData name="Gavin Band" userId="c8f793f7-5806-46f0-b9bd-90a61d07a992" providerId="ADAL" clId="{DEBB936E-55E3-E54B-9691-A858966247EA}" dt="2026-03-03T23:21:44.651" v="2518" actId="1076"/>
          <ac:spMkLst>
            <pc:docMk/>
            <pc:sldMk cId="3386352147" sldId="1449"/>
            <ac:spMk id="3" creationId="{F1938E1C-6C91-8FE0-9B8E-15E3EB95AD99}"/>
          </ac:spMkLst>
        </pc:spChg>
        <pc:spChg chg="add mod">
          <ac:chgData name="Gavin Band" userId="c8f793f7-5806-46f0-b9bd-90a61d07a992" providerId="ADAL" clId="{DEBB936E-55E3-E54B-9691-A858966247EA}" dt="2026-03-03T23:21:44.651" v="2518" actId="1076"/>
          <ac:spMkLst>
            <pc:docMk/>
            <pc:sldMk cId="3386352147" sldId="1449"/>
            <ac:spMk id="11" creationId="{7CB11E43-4D65-402D-3F18-E09F51EB2C9D}"/>
          </ac:spMkLst>
        </pc:spChg>
        <pc:spChg chg="add mod">
          <ac:chgData name="Gavin Band" userId="c8f793f7-5806-46f0-b9bd-90a61d07a992" providerId="ADAL" clId="{DEBB936E-55E3-E54B-9691-A858966247EA}" dt="2026-03-03T23:21:44.651" v="2518" actId="1076"/>
          <ac:spMkLst>
            <pc:docMk/>
            <pc:sldMk cId="3386352147" sldId="1449"/>
            <ac:spMk id="12" creationId="{BE41F702-6D46-9415-DE82-DC71398F8EF4}"/>
          </ac:spMkLst>
        </pc:spChg>
        <pc:spChg chg="add mod">
          <ac:chgData name="Gavin Band" userId="c8f793f7-5806-46f0-b9bd-90a61d07a992" providerId="ADAL" clId="{DEBB936E-55E3-E54B-9691-A858966247EA}" dt="2026-03-03T23:21:44.651" v="2518" actId="1076"/>
          <ac:spMkLst>
            <pc:docMk/>
            <pc:sldMk cId="3386352147" sldId="1449"/>
            <ac:spMk id="19" creationId="{8F42AB9F-D483-B118-9ADF-64232B355311}"/>
          </ac:spMkLst>
        </pc:spChg>
        <pc:spChg chg="del">
          <ac:chgData name="Gavin Band" userId="c8f793f7-5806-46f0-b9bd-90a61d07a992" providerId="ADAL" clId="{DEBB936E-55E3-E54B-9691-A858966247EA}" dt="2026-03-03T23:19:45.275" v="2420" actId="478"/>
          <ac:spMkLst>
            <pc:docMk/>
            <pc:sldMk cId="3386352147" sldId="1449"/>
            <ac:spMk id="20" creationId="{00000000-0000-0000-0000-000000000000}"/>
          </ac:spMkLst>
        </pc:spChg>
        <pc:spChg chg="add mod">
          <ac:chgData name="Gavin Band" userId="c8f793f7-5806-46f0-b9bd-90a61d07a992" providerId="ADAL" clId="{DEBB936E-55E3-E54B-9691-A858966247EA}" dt="2026-03-03T23:21:44.651" v="2518" actId="1076"/>
          <ac:spMkLst>
            <pc:docMk/>
            <pc:sldMk cId="3386352147" sldId="1449"/>
            <ac:spMk id="21" creationId="{6AE1E30E-C253-7319-38E5-F6CF06684726}"/>
          </ac:spMkLst>
        </pc:spChg>
        <pc:spChg chg="del">
          <ac:chgData name="Gavin Band" userId="c8f793f7-5806-46f0-b9bd-90a61d07a992" providerId="ADAL" clId="{DEBB936E-55E3-E54B-9691-A858966247EA}" dt="2026-03-03T23:19:45.275" v="2420" actId="478"/>
          <ac:spMkLst>
            <pc:docMk/>
            <pc:sldMk cId="3386352147" sldId="1449"/>
            <ac:spMk id="26" creationId="{00000000-0000-0000-0000-000000000000}"/>
          </ac:spMkLst>
        </pc:spChg>
        <pc:spChg chg="mod">
          <ac:chgData name="Gavin Band" userId="c8f793f7-5806-46f0-b9bd-90a61d07a992" providerId="ADAL" clId="{DEBB936E-55E3-E54B-9691-A858966247EA}" dt="2026-03-03T23:22:35.830" v="2526" actId="207"/>
          <ac:spMkLst>
            <pc:docMk/>
            <pc:sldMk cId="3386352147" sldId="1449"/>
            <ac:spMk id="28" creationId="{00000000-0000-0000-0000-000000000000}"/>
          </ac:spMkLst>
        </pc:spChg>
        <pc:picChg chg="add mod">
          <ac:chgData name="Gavin Band" userId="c8f793f7-5806-46f0-b9bd-90a61d07a992" providerId="ADAL" clId="{DEBB936E-55E3-E54B-9691-A858966247EA}" dt="2026-03-03T23:21:44.651" v="2518" actId="1076"/>
          <ac:picMkLst>
            <pc:docMk/>
            <pc:sldMk cId="3386352147" sldId="1449"/>
            <ac:picMk id="14" creationId="{DD70C451-4D74-C4A1-3914-15D63D532313}"/>
          </ac:picMkLst>
        </pc:picChg>
        <pc:cxnChg chg="add mod">
          <ac:chgData name="Gavin Band" userId="c8f793f7-5806-46f0-b9bd-90a61d07a992" providerId="ADAL" clId="{DEBB936E-55E3-E54B-9691-A858966247EA}" dt="2026-03-03T23:21:44.651" v="2518" actId="1076"/>
          <ac:cxnSpMkLst>
            <pc:docMk/>
            <pc:sldMk cId="3386352147" sldId="1449"/>
            <ac:cxnSpMk id="4" creationId="{AA1A8B89-DE1D-10EB-D213-106CA5BD013A}"/>
          </ac:cxnSpMkLst>
        </pc:cxnChg>
        <pc:cxnChg chg="del">
          <ac:chgData name="Gavin Band" userId="c8f793f7-5806-46f0-b9bd-90a61d07a992" providerId="ADAL" clId="{DEBB936E-55E3-E54B-9691-A858966247EA}" dt="2026-03-03T23:19:43.365" v="2419" actId="478"/>
          <ac:cxnSpMkLst>
            <pc:docMk/>
            <pc:sldMk cId="3386352147" sldId="1449"/>
            <ac:cxnSpMk id="5" creationId="{00000000-0000-0000-0000-000000000000}"/>
          </ac:cxnSpMkLst>
        </pc:cxnChg>
        <pc:cxnChg chg="add mod">
          <ac:chgData name="Gavin Band" userId="c8f793f7-5806-46f0-b9bd-90a61d07a992" providerId="ADAL" clId="{DEBB936E-55E3-E54B-9691-A858966247EA}" dt="2026-03-03T23:21:44.651" v="2518" actId="1076"/>
          <ac:cxnSpMkLst>
            <pc:docMk/>
            <pc:sldMk cId="3386352147" sldId="1449"/>
            <ac:cxnSpMk id="6" creationId="{2CD031D9-FE23-2FAB-E99E-D7D791663070}"/>
          </ac:cxnSpMkLst>
        </pc:cxnChg>
        <pc:cxnChg chg="add mod">
          <ac:chgData name="Gavin Band" userId="c8f793f7-5806-46f0-b9bd-90a61d07a992" providerId="ADAL" clId="{DEBB936E-55E3-E54B-9691-A858966247EA}" dt="2026-03-03T23:21:44.651" v="2518" actId="1076"/>
          <ac:cxnSpMkLst>
            <pc:docMk/>
            <pc:sldMk cId="3386352147" sldId="1449"/>
            <ac:cxnSpMk id="10" creationId="{2DB17AE3-B080-7C16-E4A3-8BE3C4EE1730}"/>
          </ac:cxnSpMkLst>
        </pc:cxnChg>
        <pc:cxnChg chg="add mod">
          <ac:chgData name="Gavin Band" userId="c8f793f7-5806-46f0-b9bd-90a61d07a992" providerId="ADAL" clId="{DEBB936E-55E3-E54B-9691-A858966247EA}" dt="2026-03-03T23:21:44.651" v="2518" actId="1076"/>
          <ac:cxnSpMkLst>
            <pc:docMk/>
            <pc:sldMk cId="3386352147" sldId="1449"/>
            <ac:cxnSpMk id="13" creationId="{148E4D6E-0E3C-CA57-E9BE-2C32FC6A254D}"/>
          </ac:cxnSpMkLst>
        </pc:cxnChg>
      </pc:sldChg>
      <pc:sldChg chg="addSp delSp modSp mod">
        <pc:chgData name="Gavin Band" userId="c8f793f7-5806-46f0-b9bd-90a61d07a992" providerId="ADAL" clId="{DEBB936E-55E3-E54B-9691-A858966247EA}" dt="2026-03-04T08:36:40.540" v="3773" actId="20577"/>
        <pc:sldMkLst>
          <pc:docMk/>
          <pc:sldMk cId="1532799159" sldId="1451"/>
        </pc:sldMkLst>
        <pc:spChg chg="del">
          <ac:chgData name="Gavin Band" userId="c8f793f7-5806-46f0-b9bd-90a61d07a992" providerId="ADAL" clId="{DEBB936E-55E3-E54B-9691-A858966247EA}" dt="2026-03-04T08:30:33.025" v="3433" actId="478"/>
          <ac:spMkLst>
            <pc:docMk/>
            <pc:sldMk cId="1532799159" sldId="1451"/>
            <ac:spMk id="2" creationId="{972BFA44-0E07-0A42-BFD6-C4802A5AF0EC}"/>
          </ac:spMkLst>
        </pc:spChg>
        <pc:spChg chg="add mod">
          <ac:chgData name="Gavin Band" userId="c8f793f7-5806-46f0-b9bd-90a61d07a992" providerId="ADAL" clId="{DEBB936E-55E3-E54B-9691-A858966247EA}" dt="2026-03-04T08:30:23.200" v="3431"/>
          <ac:spMkLst>
            <pc:docMk/>
            <pc:sldMk cId="1532799159" sldId="1451"/>
            <ac:spMk id="5" creationId="{C6900290-8069-35F8-045B-2F549764A3FD}"/>
          </ac:spMkLst>
        </pc:spChg>
        <pc:spChg chg="del">
          <ac:chgData name="Gavin Band" userId="c8f793f7-5806-46f0-b9bd-90a61d07a992" providerId="ADAL" clId="{DEBB936E-55E3-E54B-9691-A858966247EA}" dt="2026-03-04T08:30:22.669" v="3430" actId="478"/>
          <ac:spMkLst>
            <pc:docMk/>
            <pc:sldMk cId="1532799159" sldId="1451"/>
            <ac:spMk id="6" creationId="{00000000-0000-0000-0000-000000000000}"/>
          </ac:spMkLst>
        </pc:spChg>
        <pc:spChg chg="del">
          <ac:chgData name="Gavin Band" userId="c8f793f7-5806-46f0-b9bd-90a61d07a992" providerId="ADAL" clId="{DEBB936E-55E3-E54B-9691-A858966247EA}" dt="2026-03-04T08:30:25.653" v="3432" actId="478"/>
          <ac:spMkLst>
            <pc:docMk/>
            <pc:sldMk cId="1532799159" sldId="1451"/>
            <ac:spMk id="11" creationId="{00000000-0000-0000-0000-000000000000}"/>
          </ac:spMkLst>
        </pc:spChg>
        <pc:spChg chg="del">
          <ac:chgData name="Gavin Band" userId="c8f793f7-5806-46f0-b9bd-90a61d07a992" providerId="ADAL" clId="{DEBB936E-55E3-E54B-9691-A858966247EA}" dt="2026-03-04T08:30:41.373" v="3435" actId="478"/>
          <ac:spMkLst>
            <pc:docMk/>
            <pc:sldMk cId="1532799159" sldId="1451"/>
            <ac:spMk id="14" creationId="{3F2F323D-0A7B-294E-AD3C-E0639B69A124}"/>
          </ac:spMkLst>
        </pc:spChg>
        <pc:spChg chg="add del mod">
          <ac:chgData name="Gavin Band" userId="c8f793f7-5806-46f0-b9bd-90a61d07a992" providerId="ADAL" clId="{DEBB936E-55E3-E54B-9691-A858966247EA}" dt="2026-03-04T08:30:43.888" v="3436" actId="478"/>
          <ac:spMkLst>
            <pc:docMk/>
            <pc:sldMk cId="1532799159" sldId="1451"/>
            <ac:spMk id="17" creationId="{B23A40FD-67E8-C97A-F86A-25FF1D2DB7AF}"/>
          </ac:spMkLst>
        </pc:spChg>
        <pc:spChg chg="add mod">
          <ac:chgData name="Gavin Band" userId="c8f793f7-5806-46f0-b9bd-90a61d07a992" providerId="ADAL" clId="{DEBB936E-55E3-E54B-9691-A858966247EA}" dt="2026-03-04T08:36:40.540" v="3773" actId="20577"/>
          <ac:spMkLst>
            <pc:docMk/>
            <pc:sldMk cId="1532799159" sldId="1451"/>
            <ac:spMk id="18" creationId="{F3F014C5-394F-CA16-102D-C2B78EBE422B}"/>
          </ac:spMkLst>
        </pc:spChg>
        <pc:spChg chg="add mod">
          <ac:chgData name="Gavin Band" userId="c8f793f7-5806-46f0-b9bd-90a61d07a992" providerId="ADAL" clId="{DEBB936E-55E3-E54B-9691-A858966247EA}" dt="2026-03-04T08:32:07.137" v="3512" actId="1076"/>
          <ac:spMkLst>
            <pc:docMk/>
            <pc:sldMk cId="1532799159" sldId="1451"/>
            <ac:spMk id="20" creationId="{13E79448-18F2-DDE1-9A18-20AA55119693}"/>
          </ac:spMkLst>
        </pc:spChg>
        <pc:cxnChg chg="add mod">
          <ac:chgData name="Gavin Band" userId="c8f793f7-5806-46f0-b9bd-90a61d07a992" providerId="ADAL" clId="{DEBB936E-55E3-E54B-9691-A858966247EA}" dt="2026-03-04T08:34:50.059" v="3674" actId="14100"/>
          <ac:cxnSpMkLst>
            <pc:docMk/>
            <pc:sldMk cId="1532799159" sldId="1451"/>
            <ac:cxnSpMk id="8" creationId="{95AD51D8-F077-AE51-E864-CE3B264A8A5F}"/>
          </ac:cxnSpMkLst>
        </pc:cxnChg>
        <pc:cxnChg chg="del">
          <ac:chgData name="Gavin Band" userId="c8f793f7-5806-46f0-b9bd-90a61d07a992" providerId="ADAL" clId="{DEBB936E-55E3-E54B-9691-A858966247EA}" dt="2026-03-04T08:30:50.143" v="3438" actId="478"/>
          <ac:cxnSpMkLst>
            <pc:docMk/>
            <pc:sldMk cId="1532799159" sldId="1451"/>
            <ac:cxnSpMk id="15" creationId="{8B079A74-CD85-704D-8511-11D71619E4BE}"/>
          </ac:cxnSpMkLst>
        </pc:cxnChg>
        <pc:cxnChg chg="del">
          <ac:chgData name="Gavin Band" userId="c8f793f7-5806-46f0-b9bd-90a61d07a992" providerId="ADAL" clId="{DEBB936E-55E3-E54B-9691-A858966247EA}" dt="2026-03-04T08:30:50.143" v="3438" actId="478"/>
          <ac:cxnSpMkLst>
            <pc:docMk/>
            <pc:sldMk cId="1532799159" sldId="1451"/>
            <ac:cxnSpMk id="16" creationId="{BEC57913-0505-8046-BE82-D0656BD8AADD}"/>
          </ac:cxnSpMkLst>
        </pc:cxnChg>
        <pc:cxnChg chg="add del mod">
          <ac:chgData name="Gavin Band" userId="c8f793f7-5806-46f0-b9bd-90a61d07a992" providerId="ADAL" clId="{DEBB936E-55E3-E54B-9691-A858966247EA}" dt="2026-03-04T08:33:37.225" v="3619" actId="478"/>
          <ac:cxnSpMkLst>
            <pc:docMk/>
            <pc:sldMk cId="1532799159" sldId="1451"/>
            <ac:cxnSpMk id="19" creationId="{E12CF6F9-852F-408A-9D4C-86C9C6FA037D}"/>
          </ac:cxnSpMkLst>
        </pc:cxnChg>
      </pc:sldChg>
      <pc:sldChg chg="addSp mod">
        <pc:chgData name="Gavin Band" userId="c8f793f7-5806-46f0-b9bd-90a61d07a992" providerId="ADAL" clId="{DEBB936E-55E3-E54B-9691-A858966247EA}" dt="2026-03-04T08:23:14.028" v="2999" actId="164"/>
        <pc:sldMkLst>
          <pc:docMk/>
          <pc:sldMk cId="1200625429" sldId="1452"/>
        </pc:sldMkLst>
        <pc:grpChg chg="add">
          <ac:chgData name="Gavin Band" userId="c8f793f7-5806-46f0-b9bd-90a61d07a992" providerId="ADAL" clId="{DEBB936E-55E3-E54B-9691-A858966247EA}" dt="2026-03-04T08:23:14.028" v="2999" actId="164"/>
          <ac:grpSpMkLst>
            <pc:docMk/>
            <pc:sldMk cId="1200625429" sldId="1452"/>
            <ac:grpSpMk id="4" creationId="{BE9A26E2-F6F2-1ADC-98AF-68B8D159C5E4}"/>
          </ac:grpSpMkLst>
        </pc:grpChg>
      </pc:sldChg>
      <pc:sldChg chg="del">
        <pc:chgData name="Gavin Band" userId="c8f793f7-5806-46f0-b9bd-90a61d07a992" providerId="ADAL" clId="{DEBB936E-55E3-E54B-9691-A858966247EA}" dt="2026-03-03T22:55:47.482" v="1184" actId="2696"/>
        <pc:sldMkLst>
          <pc:docMk/>
          <pc:sldMk cId="2669410451" sldId="1455"/>
        </pc:sldMkLst>
      </pc:sldChg>
      <pc:sldChg chg="add del">
        <pc:chgData name="Gavin Band" userId="c8f793f7-5806-46f0-b9bd-90a61d07a992" providerId="ADAL" clId="{DEBB936E-55E3-E54B-9691-A858966247EA}" dt="2026-03-03T23:07:41.057" v="1671" actId="2696"/>
        <pc:sldMkLst>
          <pc:docMk/>
          <pc:sldMk cId="3552586271" sldId="1456"/>
        </pc:sldMkLst>
      </pc:sldChg>
      <pc:sldChg chg="del">
        <pc:chgData name="Gavin Band" userId="c8f793f7-5806-46f0-b9bd-90a61d07a992" providerId="ADAL" clId="{DEBB936E-55E3-E54B-9691-A858966247EA}" dt="2026-03-03T23:14:32.674" v="2297" actId="2696"/>
        <pc:sldMkLst>
          <pc:docMk/>
          <pc:sldMk cId="2119253521" sldId="1457"/>
        </pc:sldMkLst>
      </pc:sldChg>
      <pc:sldChg chg="addSp delSp modSp mod">
        <pc:chgData name="Gavin Band" userId="c8f793f7-5806-46f0-b9bd-90a61d07a992" providerId="ADAL" clId="{DEBB936E-55E3-E54B-9691-A858966247EA}" dt="2026-03-03T23:37:23.476" v="2828" actId="1076"/>
        <pc:sldMkLst>
          <pc:docMk/>
          <pc:sldMk cId="3078811872" sldId="1465"/>
        </pc:sldMkLst>
        <pc:spChg chg="mod">
          <ac:chgData name="Gavin Band" userId="c8f793f7-5806-46f0-b9bd-90a61d07a992" providerId="ADAL" clId="{DEBB936E-55E3-E54B-9691-A858966247EA}" dt="2026-03-03T23:34:39.750" v="2783" actId="20577"/>
          <ac:spMkLst>
            <pc:docMk/>
            <pc:sldMk cId="3078811872" sldId="1465"/>
            <ac:spMk id="12" creationId="{00000000-0000-0000-0000-000000000000}"/>
          </ac:spMkLst>
        </pc:spChg>
        <pc:spChg chg="mod">
          <ac:chgData name="Gavin Band" userId="c8f793f7-5806-46f0-b9bd-90a61d07a992" providerId="ADAL" clId="{DEBB936E-55E3-E54B-9691-A858966247EA}" dt="2026-03-03T23:36:50.479" v="2817" actId="12788"/>
          <ac:spMkLst>
            <pc:docMk/>
            <pc:sldMk cId="3078811872" sldId="1465"/>
            <ac:spMk id="19" creationId="{9E6DE8EF-991A-5014-4674-A1CEF91574AE}"/>
          </ac:spMkLst>
        </pc:spChg>
        <pc:spChg chg="add del mod">
          <ac:chgData name="Gavin Band" userId="c8f793f7-5806-46f0-b9bd-90a61d07a992" providerId="ADAL" clId="{DEBB936E-55E3-E54B-9691-A858966247EA}" dt="2026-03-03T23:34:41.870" v="2784" actId="478"/>
          <ac:spMkLst>
            <pc:docMk/>
            <pc:sldMk cId="3078811872" sldId="1465"/>
            <ac:spMk id="21" creationId="{FCB434D8-DFBB-AE43-E58A-A788F23DE777}"/>
          </ac:spMkLst>
        </pc:spChg>
        <pc:grpChg chg="mod">
          <ac:chgData name="Gavin Band" userId="c8f793f7-5806-46f0-b9bd-90a61d07a992" providerId="ADAL" clId="{DEBB936E-55E3-E54B-9691-A858966247EA}" dt="2026-03-03T23:37:10.871" v="2824" actId="1076"/>
          <ac:grpSpMkLst>
            <pc:docMk/>
            <pc:sldMk cId="3078811872" sldId="1465"/>
            <ac:grpSpMk id="8" creationId="{B35A3B41-020E-EE38-72B5-7CD99B4E7EBE}"/>
          </ac:grpSpMkLst>
        </pc:grpChg>
        <pc:grpChg chg="mod">
          <ac:chgData name="Gavin Band" userId="c8f793f7-5806-46f0-b9bd-90a61d07a992" providerId="ADAL" clId="{DEBB936E-55E3-E54B-9691-A858966247EA}" dt="2026-03-03T23:34:27.981" v="2744" actId="1076"/>
          <ac:grpSpMkLst>
            <pc:docMk/>
            <pc:sldMk cId="3078811872" sldId="1465"/>
            <ac:grpSpMk id="9" creationId="{7CEE5116-86AE-8230-942C-38E994B4FB3C}"/>
          </ac:grpSpMkLst>
        </pc:grpChg>
        <pc:grpChg chg="mod">
          <ac:chgData name="Gavin Band" userId="c8f793f7-5806-46f0-b9bd-90a61d07a992" providerId="ADAL" clId="{DEBB936E-55E3-E54B-9691-A858966247EA}" dt="2026-03-03T23:36:59.303" v="2821" actId="1076"/>
          <ac:grpSpMkLst>
            <pc:docMk/>
            <pc:sldMk cId="3078811872" sldId="1465"/>
            <ac:grpSpMk id="14" creationId="{7B49791A-6551-ABE2-41F9-62F4FCBC541C}"/>
          </ac:grpSpMkLst>
        </pc:grpChg>
        <pc:grpChg chg="mod">
          <ac:chgData name="Gavin Band" userId="c8f793f7-5806-46f0-b9bd-90a61d07a992" providerId="ADAL" clId="{DEBB936E-55E3-E54B-9691-A858966247EA}" dt="2026-03-03T23:36:41.195" v="2816" actId="1076"/>
          <ac:grpSpMkLst>
            <pc:docMk/>
            <pc:sldMk cId="3078811872" sldId="1465"/>
            <ac:grpSpMk id="17" creationId="{189E0C49-A7E4-9DAF-22EB-8A50CD536614}"/>
          </ac:grpSpMkLst>
        </pc:grpChg>
        <pc:grpChg chg="mod">
          <ac:chgData name="Gavin Band" userId="c8f793f7-5806-46f0-b9bd-90a61d07a992" providerId="ADAL" clId="{DEBB936E-55E3-E54B-9691-A858966247EA}" dt="2026-03-03T23:37:13.110" v="2825" actId="1076"/>
          <ac:grpSpMkLst>
            <pc:docMk/>
            <pc:sldMk cId="3078811872" sldId="1465"/>
            <ac:grpSpMk id="18" creationId="{832BEB77-F42A-4C8B-F8C8-56179577F8F4}"/>
          </ac:grpSpMkLst>
        </pc:grpChg>
        <pc:grpChg chg="add mod">
          <ac:chgData name="Gavin Band" userId="c8f793f7-5806-46f0-b9bd-90a61d07a992" providerId="ADAL" clId="{DEBB936E-55E3-E54B-9691-A858966247EA}" dt="2026-03-03T23:36:58.086" v="2820" actId="1076"/>
          <ac:grpSpMkLst>
            <pc:docMk/>
            <pc:sldMk cId="3078811872" sldId="1465"/>
            <ac:grpSpMk id="30" creationId="{258D2DCF-6F75-8951-96DB-AF350E21A336}"/>
          </ac:grpSpMkLst>
        </pc:grpChg>
        <pc:grpChg chg="add">
          <ac:chgData name="Gavin Band" userId="c8f793f7-5806-46f0-b9bd-90a61d07a992" providerId="ADAL" clId="{DEBB936E-55E3-E54B-9691-A858966247EA}" dt="2026-03-03T23:37:05.861" v="2822" actId="164"/>
          <ac:grpSpMkLst>
            <pc:docMk/>
            <pc:sldMk cId="3078811872" sldId="1465"/>
            <ac:grpSpMk id="31" creationId="{0F062427-F0F4-DF75-25F6-DC783BF88CD4}"/>
          </ac:grpSpMkLst>
        </pc:grpChg>
        <pc:grpChg chg="add mod">
          <ac:chgData name="Gavin Band" userId="c8f793f7-5806-46f0-b9bd-90a61d07a992" providerId="ADAL" clId="{DEBB936E-55E3-E54B-9691-A858966247EA}" dt="2026-03-03T23:37:23.476" v="2828" actId="1076"/>
          <ac:grpSpMkLst>
            <pc:docMk/>
            <pc:sldMk cId="3078811872" sldId="1465"/>
            <ac:grpSpMk id="32" creationId="{C638C17C-6DBA-4C03-826E-80CE110C6578}"/>
          </ac:grpSpMkLst>
        </pc:grpChg>
        <pc:picChg chg="mod">
          <ac:chgData name="Gavin Band" userId="c8f793f7-5806-46f0-b9bd-90a61d07a992" providerId="ADAL" clId="{DEBB936E-55E3-E54B-9691-A858966247EA}" dt="2026-03-03T23:37:09.188" v="2823" actId="1076"/>
          <ac:picMkLst>
            <pc:docMk/>
            <pc:sldMk cId="3078811872" sldId="1465"/>
            <ac:picMk id="20" creationId="{A1EA9B67-8A1A-8061-95B4-1B6DD5656777}"/>
          </ac:picMkLst>
        </pc:picChg>
        <pc:picChg chg="mod">
          <ac:chgData name="Gavin Band" userId="c8f793f7-5806-46f0-b9bd-90a61d07a992" providerId="ADAL" clId="{DEBB936E-55E3-E54B-9691-A858966247EA}" dt="2026-03-03T23:34:30.005" v="2745" actId="1076"/>
          <ac:picMkLst>
            <pc:docMk/>
            <pc:sldMk cId="3078811872" sldId="1465"/>
            <ac:picMk id="22" creationId="{CDEE4F58-D843-1474-1026-E645128BCA2A}"/>
          </ac:picMkLst>
        </pc:picChg>
        <pc:picChg chg="mod">
          <ac:chgData name="Gavin Band" userId="c8f793f7-5806-46f0-b9bd-90a61d07a992" providerId="ADAL" clId="{DEBB936E-55E3-E54B-9691-A858966247EA}" dt="2026-03-03T23:36:50.479" v="2817" actId="12788"/>
          <ac:picMkLst>
            <pc:docMk/>
            <pc:sldMk cId="3078811872" sldId="1465"/>
            <ac:picMk id="24" creationId="{5A92960A-D5D3-E6C1-D225-2C4469AF6312}"/>
          </ac:picMkLst>
        </pc:picChg>
        <pc:picChg chg="add del mod">
          <ac:chgData name="Gavin Band" userId="c8f793f7-5806-46f0-b9bd-90a61d07a992" providerId="ADAL" clId="{DEBB936E-55E3-E54B-9691-A858966247EA}" dt="2026-03-03T23:34:07.987" v="2736" actId="478"/>
          <ac:picMkLst>
            <pc:docMk/>
            <pc:sldMk cId="3078811872" sldId="1465"/>
            <ac:picMk id="25" creationId="{E59F0201-CDD0-A2BB-0F9D-0060D0C91075}"/>
          </ac:picMkLst>
        </pc:picChg>
        <pc:picChg chg="add mod">
          <ac:chgData name="Gavin Band" userId="c8f793f7-5806-46f0-b9bd-90a61d07a992" providerId="ADAL" clId="{DEBB936E-55E3-E54B-9691-A858966247EA}" dt="2026-03-03T23:37:17.788" v="2826" actId="1076"/>
          <ac:picMkLst>
            <pc:docMk/>
            <pc:sldMk cId="3078811872" sldId="1465"/>
            <ac:picMk id="27" creationId="{F576026A-CBE1-15CD-D03B-5BCE023221D2}"/>
          </ac:picMkLst>
        </pc:picChg>
        <pc:picChg chg="add mod">
          <ac:chgData name="Gavin Band" userId="c8f793f7-5806-46f0-b9bd-90a61d07a992" providerId="ADAL" clId="{DEBB936E-55E3-E54B-9691-A858966247EA}" dt="2026-03-03T23:36:10.489" v="2815" actId="1038"/>
          <ac:picMkLst>
            <pc:docMk/>
            <pc:sldMk cId="3078811872" sldId="1465"/>
            <ac:picMk id="29" creationId="{83AA1EE4-3976-06FF-5BF7-8F44AC4C4851}"/>
          </ac:picMkLst>
        </pc:picChg>
      </pc:sldChg>
      <pc:sldChg chg="modSp mod">
        <pc:chgData name="Gavin Band" userId="c8f793f7-5806-46f0-b9bd-90a61d07a992" providerId="ADAL" clId="{DEBB936E-55E3-E54B-9691-A858966247EA}" dt="2026-03-04T09:55:28.025" v="5945" actId="207"/>
        <pc:sldMkLst>
          <pc:docMk/>
          <pc:sldMk cId="3367664407" sldId="1519"/>
        </pc:sldMkLst>
        <pc:spChg chg="mod">
          <ac:chgData name="Gavin Band" userId="c8f793f7-5806-46f0-b9bd-90a61d07a992" providerId="ADAL" clId="{DEBB936E-55E3-E54B-9691-A858966247EA}" dt="2026-03-04T09:55:28.025" v="5945" actId="207"/>
          <ac:spMkLst>
            <pc:docMk/>
            <pc:sldMk cId="3367664407" sldId="1519"/>
            <ac:spMk id="28" creationId="{4B7C81A5-2D45-3543-A4A9-0E29E3E586F6}"/>
          </ac:spMkLst>
        </pc:spChg>
      </pc:sldChg>
      <pc:sldChg chg="del">
        <pc:chgData name="Gavin Band" userId="c8f793f7-5806-46f0-b9bd-90a61d07a992" providerId="ADAL" clId="{DEBB936E-55E3-E54B-9691-A858966247EA}" dt="2026-03-03T23:31:31.118" v="2699" actId="2696"/>
        <pc:sldMkLst>
          <pc:docMk/>
          <pc:sldMk cId="2552951775" sldId="1520"/>
        </pc:sldMkLst>
      </pc:sldChg>
      <pc:sldChg chg="modSp mod">
        <pc:chgData name="Gavin Band" userId="c8f793f7-5806-46f0-b9bd-90a61d07a992" providerId="ADAL" clId="{DEBB936E-55E3-E54B-9691-A858966247EA}" dt="2026-03-04T09:58:17.743" v="6007" actId="20577"/>
        <pc:sldMkLst>
          <pc:docMk/>
          <pc:sldMk cId="3109499849" sldId="1524"/>
        </pc:sldMkLst>
        <pc:spChg chg="mod">
          <ac:chgData name="Gavin Band" userId="c8f793f7-5806-46f0-b9bd-90a61d07a992" providerId="ADAL" clId="{DEBB936E-55E3-E54B-9691-A858966247EA}" dt="2026-03-04T09:58:17.743" v="6007" actId="20577"/>
          <ac:spMkLst>
            <pc:docMk/>
            <pc:sldMk cId="3109499849" sldId="1524"/>
            <ac:spMk id="6" creationId="{418AF837-A86D-A84B-8DAE-DCF6A0E5DCF8}"/>
          </ac:spMkLst>
        </pc:spChg>
      </pc:sldChg>
      <pc:sldChg chg="addSp delSp mod">
        <pc:chgData name="Gavin Band" userId="c8f793f7-5806-46f0-b9bd-90a61d07a992" providerId="ADAL" clId="{DEBB936E-55E3-E54B-9691-A858966247EA}" dt="2026-03-03T22:11:09.231" v="13" actId="478"/>
        <pc:sldMkLst>
          <pc:docMk/>
          <pc:sldMk cId="1589998433" sldId="1635"/>
        </pc:sldMkLst>
        <pc:spChg chg="add del">
          <ac:chgData name="Gavin Band" userId="c8f793f7-5806-46f0-b9bd-90a61d07a992" providerId="ADAL" clId="{DEBB936E-55E3-E54B-9691-A858966247EA}" dt="2026-03-03T22:11:09.231" v="13" actId="478"/>
          <ac:spMkLst>
            <pc:docMk/>
            <pc:sldMk cId="1589998433" sldId="1635"/>
            <ac:spMk id="49" creationId="{E5DDAEA0-FFD7-A02A-24BF-E3590EB68FAC}"/>
          </ac:spMkLst>
        </pc:spChg>
      </pc:sldChg>
      <pc:sldChg chg="addSp modSp mod">
        <pc:chgData name="Gavin Band" userId="c8f793f7-5806-46f0-b9bd-90a61d07a992" providerId="ADAL" clId="{DEBB936E-55E3-E54B-9691-A858966247EA}" dt="2026-03-03T23:18:55.570" v="2390" actId="1076"/>
        <pc:sldMkLst>
          <pc:docMk/>
          <pc:sldMk cId="420520390" sldId="1649"/>
        </pc:sldMkLst>
        <pc:spChg chg="add mod">
          <ac:chgData name="Gavin Band" userId="c8f793f7-5806-46f0-b9bd-90a61d07a992" providerId="ADAL" clId="{DEBB936E-55E3-E54B-9691-A858966247EA}" dt="2026-03-03T23:18:55.570" v="2390" actId="1076"/>
          <ac:spMkLst>
            <pc:docMk/>
            <pc:sldMk cId="420520390" sldId="1649"/>
            <ac:spMk id="7" creationId="{5AFB996C-27BF-F232-B154-B016E69F3350}"/>
          </ac:spMkLst>
        </pc:spChg>
        <pc:cxnChg chg="add mod">
          <ac:chgData name="Gavin Band" userId="c8f793f7-5806-46f0-b9bd-90a61d07a992" providerId="ADAL" clId="{DEBB936E-55E3-E54B-9691-A858966247EA}" dt="2026-03-03T23:18:20.652" v="2319"/>
          <ac:cxnSpMkLst>
            <pc:docMk/>
            <pc:sldMk cId="420520390" sldId="1649"/>
            <ac:cxnSpMk id="6" creationId="{67F9DE0A-6530-FFA5-A0C9-2900998E44D6}"/>
          </ac:cxnSpMkLst>
        </pc:cxnChg>
      </pc:sldChg>
      <pc:sldChg chg="addSp delSp modSp mod">
        <pc:chgData name="Gavin Band" userId="c8f793f7-5806-46f0-b9bd-90a61d07a992" providerId="ADAL" clId="{DEBB936E-55E3-E54B-9691-A858966247EA}" dt="2026-03-03T22:27:05.858" v="249" actId="21"/>
        <pc:sldMkLst>
          <pc:docMk/>
          <pc:sldMk cId="991552780" sldId="1652"/>
        </pc:sldMkLst>
        <pc:spChg chg="add mod">
          <ac:chgData name="Gavin Band" userId="c8f793f7-5806-46f0-b9bd-90a61d07a992" providerId="ADAL" clId="{DEBB936E-55E3-E54B-9691-A858966247EA}" dt="2026-03-03T22:18:23.279" v="73" actId="20577"/>
          <ac:spMkLst>
            <pc:docMk/>
            <pc:sldMk cId="991552780" sldId="1652"/>
            <ac:spMk id="2" creationId="{D65CAF51-E360-2777-A2BB-9A20123A2F24}"/>
          </ac:spMkLst>
        </pc:spChg>
        <pc:spChg chg="add del mod">
          <ac:chgData name="Gavin Band" userId="c8f793f7-5806-46f0-b9bd-90a61d07a992" providerId="ADAL" clId="{DEBB936E-55E3-E54B-9691-A858966247EA}" dt="2026-03-03T22:22:42.590" v="138" actId="478"/>
          <ac:spMkLst>
            <pc:docMk/>
            <pc:sldMk cId="991552780" sldId="1652"/>
            <ac:spMk id="7" creationId="{11EFA5C7-0B37-EB5B-C7B1-0EC32F785490}"/>
          </ac:spMkLst>
        </pc:spChg>
        <pc:spChg chg="add del mod">
          <ac:chgData name="Gavin Band" userId="c8f793f7-5806-46f0-b9bd-90a61d07a992" providerId="ADAL" clId="{DEBB936E-55E3-E54B-9691-A858966247EA}" dt="2026-03-03T22:27:05.858" v="249" actId="21"/>
          <ac:spMkLst>
            <pc:docMk/>
            <pc:sldMk cId="991552780" sldId="1652"/>
            <ac:spMk id="11" creationId="{E1D7A5EF-EABE-1825-3032-01A19BC01294}"/>
          </ac:spMkLst>
        </pc:spChg>
        <pc:spChg chg="add del mod">
          <ac:chgData name="Gavin Band" userId="c8f793f7-5806-46f0-b9bd-90a61d07a992" providerId="ADAL" clId="{DEBB936E-55E3-E54B-9691-A858966247EA}" dt="2026-03-03T22:27:05.858" v="249" actId="21"/>
          <ac:spMkLst>
            <pc:docMk/>
            <pc:sldMk cId="991552780" sldId="1652"/>
            <ac:spMk id="15" creationId="{2F594D15-EF7A-41BD-E40B-63FF64A8B008}"/>
          </ac:spMkLst>
        </pc:spChg>
        <pc:spChg chg="mod">
          <ac:chgData name="Gavin Band" userId="c8f793f7-5806-46f0-b9bd-90a61d07a992" providerId="ADAL" clId="{DEBB936E-55E3-E54B-9691-A858966247EA}" dt="2026-03-03T22:17:19.326" v="54" actId="1035"/>
          <ac:spMkLst>
            <pc:docMk/>
            <pc:sldMk cId="991552780" sldId="1652"/>
            <ac:spMk id="44" creationId="{00000000-0000-0000-0000-000000000000}"/>
          </ac:spMkLst>
        </pc:spChg>
        <pc:spChg chg="mod">
          <ac:chgData name="Gavin Band" userId="c8f793f7-5806-46f0-b9bd-90a61d07a992" providerId="ADAL" clId="{DEBB936E-55E3-E54B-9691-A858966247EA}" dt="2026-03-03T22:17:19.326" v="54" actId="1035"/>
          <ac:spMkLst>
            <pc:docMk/>
            <pc:sldMk cId="991552780" sldId="1652"/>
            <ac:spMk id="45" creationId="{00000000-0000-0000-0000-000000000000}"/>
          </ac:spMkLst>
        </pc:spChg>
        <pc:spChg chg="mod">
          <ac:chgData name="Gavin Band" userId="c8f793f7-5806-46f0-b9bd-90a61d07a992" providerId="ADAL" clId="{DEBB936E-55E3-E54B-9691-A858966247EA}" dt="2026-03-03T22:19:12.058" v="84" actId="1076"/>
          <ac:spMkLst>
            <pc:docMk/>
            <pc:sldMk cId="991552780" sldId="1652"/>
            <ac:spMk id="51" creationId="{00000000-0000-0000-0000-000000000000}"/>
          </ac:spMkLst>
        </pc:spChg>
        <pc:spChg chg="mod">
          <ac:chgData name="Gavin Band" userId="c8f793f7-5806-46f0-b9bd-90a61d07a992" providerId="ADAL" clId="{DEBB936E-55E3-E54B-9691-A858966247EA}" dt="2026-03-03T22:18:49.962" v="79" actId="1076"/>
          <ac:spMkLst>
            <pc:docMk/>
            <pc:sldMk cId="991552780" sldId="1652"/>
            <ac:spMk id="53" creationId="{00000000-0000-0000-0000-000000000000}"/>
          </ac:spMkLst>
        </pc:spChg>
        <pc:spChg chg="del">
          <ac:chgData name="Gavin Band" userId="c8f793f7-5806-46f0-b9bd-90a61d07a992" providerId="ADAL" clId="{DEBB936E-55E3-E54B-9691-A858966247EA}" dt="2026-03-03T22:18:08.133" v="64" actId="478"/>
          <ac:spMkLst>
            <pc:docMk/>
            <pc:sldMk cId="991552780" sldId="1652"/>
            <ac:spMk id="54" creationId="{00000000-0000-0000-0000-000000000000}"/>
          </ac:spMkLst>
        </pc:spChg>
        <pc:spChg chg="del">
          <ac:chgData name="Gavin Band" userId="c8f793f7-5806-46f0-b9bd-90a61d07a992" providerId="ADAL" clId="{DEBB936E-55E3-E54B-9691-A858966247EA}" dt="2026-03-03T22:18:08.133" v="64" actId="478"/>
          <ac:spMkLst>
            <pc:docMk/>
            <pc:sldMk cId="991552780" sldId="1652"/>
            <ac:spMk id="64" creationId="{00000000-0000-0000-0000-000000000000}"/>
          </ac:spMkLst>
        </pc:spChg>
        <pc:spChg chg="del">
          <ac:chgData name="Gavin Band" userId="c8f793f7-5806-46f0-b9bd-90a61d07a992" providerId="ADAL" clId="{DEBB936E-55E3-E54B-9691-A858966247EA}" dt="2026-03-03T22:18:08.133" v="64" actId="478"/>
          <ac:spMkLst>
            <pc:docMk/>
            <pc:sldMk cId="991552780" sldId="1652"/>
            <ac:spMk id="68" creationId="{00000000-0000-0000-0000-000000000000}"/>
          </ac:spMkLst>
        </pc:spChg>
        <pc:spChg chg="del">
          <ac:chgData name="Gavin Band" userId="c8f793f7-5806-46f0-b9bd-90a61d07a992" providerId="ADAL" clId="{DEBB936E-55E3-E54B-9691-A858966247EA}" dt="2026-03-03T22:17:59.358" v="62" actId="478"/>
          <ac:spMkLst>
            <pc:docMk/>
            <pc:sldMk cId="991552780" sldId="1652"/>
            <ac:spMk id="92" creationId="{58C1CF24-6FA8-A6DE-CDFC-810E75310F1A}"/>
          </ac:spMkLst>
        </pc:spChg>
        <pc:spChg chg="del">
          <ac:chgData name="Gavin Band" userId="c8f793f7-5806-46f0-b9bd-90a61d07a992" providerId="ADAL" clId="{DEBB936E-55E3-E54B-9691-A858966247EA}" dt="2026-03-03T22:18:01.023" v="63" actId="478"/>
          <ac:spMkLst>
            <pc:docMk/>
            <pc:sldMk cId="991552780" sldId="1652"/>
            <ac:spMk id="148" creationId="{6486067F-7F73-5BF2-3B2A-0C64E361CBA4}"/>
          </ac:spMkLst>
        </pc:spChg>
        <pc:spChg chg="del">
          <ac:chgData name="Gavin Band" userId="c8f793f7-5806-46f0-b9bd-90a61d07a992" providerId="ADAL" clId="{DEBB936E-55E3-E54B-9691-A858966247EA}" dt="2026-03-03T22:18:10.507" v="65" actId="478"/>
          <ac:spMkLst>
            <pc:docMk/>
            <pc:sldMk cId="991552780" sldId="1652"/>
            <ac:spMk id="155" creationId="{CF11FCEE-D612-1A2D-1DC8-42C47DB59A13}"/>
          </ac:spMkLst>
        </pc:spChg>
        <pc:grpChg chg="add mod">
          <ac:chgData name="Gavin Band" userId="c8f793f7-5806-46f0-b9bd-90a61d07a992" providerId="ADAL" clId="{DEBB936E-55E3-E54B-9691-A858966247EA}" dt="2026-03-03T22:22:38.512" v="136"/>
          <ac:grpSpMkLst>
            <pc:docMk/>
            <pc:sldMk cId="991552780" sldId="1652"/>
            <ac:grpSpMk id="8" creationId="{E21718B5-2C69-9869-C28C-E919C1327D42}"/>
          </ac:grpSpMkLst>
        </pc:grpChg>
        <pc:grpChg chg="del">
          <ac:chgData name="Gavin Band" userId="c8f793f7-5806-46f0-b9bd-90a61d07a992" providerId="ADAL" clId="{DEBB936E-55E3-E54B-9691-A858966247EA}" dt="2026-03-03T22:17:59.358" v="62" actId="478"/>
          <ac:grpSpMkLst>
            <pc:docMk/>
            <pc:sldMk cId="991552780" sldId="1652"/>
            <ac:grpSpMk id="104" creationId="{9E9990D7-47E4-2F11-EACB-7471BDDE8C50}"/>
          </ac:grpSpMkLst>
        </pc:grpChg>
        <pc:grpChg chg="del">
          <ac:chgData name="Gavin Band" userId="c8f793f7-5806-46f0-b9bd-90a61d07a992" providerId="ADAL" clId="{DEBB936E-55E3-E54B-9691-A858966247EA}" dt="2026-03-03T22:17:59.358" v="62" actId="478"/>
          <ac:grpSpMkLst>
            <pc:docMk/>
            <pc:sldMk cId="991552780" sldId="1652"/>
            <ac:grpSpMk id="105" creationId="{A32E2598-8B70-F3FE-9136-828C2C150CB8}"/>
          </ac:grpSpMkLst>
        </pc:grpChg>
        <pc:grpChg chg="del">
          <ac:chgData name="Gavin Band" userId="c8f793f7-5806-46f0-b9bd-90a61d07a992" providerId="ADAL" clId="{DEBB936E-55E3-E54B-9691-A858966247EA}" dt="2026-03-03T22:17:59.358" v="62" actId="478"/>
          <ac:grpSpMkLst>
            <pc:docMk/>
            <pc:sldMk cId="991552780" sldId="1652"/>
            <ac:grpSpMk id="118" creationId="{8AEE3DFE-20D0-1E67-DFBD-DE1AB9F68499}"/>
          </ac:grpSpMkLst>
        </pc:grpChg>
        <pc:grpChg chg="del">
          <ac:chgData name="Gavin Band" userId="c8f793f7-5806-46f0-b9bd-90a61d07a992" providerId="ADAL" clId="{DEBB936E-55E3-E54B-9691-A858966247EA}" dt="2026-03-03T22:17:59.358" v="62" actId="478"/>
          <ac:grpSpMkLst>
            <pc:docMk/>
            <pc:sldMk cId="991552780" sldId="1652"/>
            <ac:grpSpMk id="131" creationId="{02981D1A-F81C-BECC-3BBB-452640300867}"/>
          </ac:grpSpMkLst>
        </pc:grpChg>
        <pc:cxnChg chg="add mod">
          <ac:chgData name="Gavin Band" userId="c8f793f7-5806-46f0-b9bd-90a61d07a992" providerId="ADAL" clId="{DEBB936E-55E3-E54B-9691-A858966247EA}" dt="2026-03-03T22:18:28.840" v="75" actId="1076"/>
          <ac:cxnSpMkLst>
            <pc:docMk/>
            <pc:sldMk cId="991552780" sldId="1652"/>
            <ac:cxnSpMk id="3" creationId="{05CBF5A0-BBD1-0943-55A4-0769F8BDC110}"/>
          </ac:cxnSpMkLst>
        </pc:cxnChg>
        <pc:cxnChg chg="mod">
          <ac:chgData name="Gavin Band" userId="c8f793f7-5806-46f0-b9bd-90a61d07a992" providerId="ADAL" clId="{DEBB936E-55E3-E54B-9691-A858966247EA}" dt="2026-03-03T22:22:38.512" v="136"/>
          <ac:cxnSpMkLst>
            <pc:docMk/>
            <pc:sldMk cId="991552780" sldId="1652"/>
            <ac:cxnSpMk id="9" creationId="{A8CDD29C-3A7B-A2DC-BF18-1BEB8A5527E1}"/>
          </ac:cxnSpMkLst>
        </pc:cxnChg>
        <pc:cxnChg chg="mod">
          <ac:chgData name="Gavin Band" userId="c8f793f7-5806-46f0-b9bd-90a61d07a992" providerId="ADAL" clId="{DEBB936E-55E3-E54B-9691-A858966247EA}" dt="2026-03-03T22:22:38.512" v="136"/>
          <ac:cxnSpMkLst>
            <pc:docMk/>
            <pc:sldMk cId="991552780" sldId="1652"/>
            <ac:cxnSpMk id="10" creationId="{98FC4EDF-60C2-BACF-0E84-891446090678}"/>
          </ac:cxnSpMkLst>
        </pc:cxnChg>
        <pc:cxnChg chg="mod">
          <ac:chgData name="Gavin Band" userId="c8f793f7-5806-46f0-b9bd-90a61d07a992" providerId="ADAL" clId="{DEBB936E-55E3-E54B-9691-A858966247EA}" dt="2026-03-03T22:18:52.183" v="80" actId="14100"/>
          <ac:cxnSpMkLst>
            <pc:docMk/>
            <pc:sldMk cId="991552780" sldId="1652"/>
            <ac:cxnSpMk id="16" creationId="{0EDCD825-0AC5-B024-A647-E90302FD77DF}"/>
          </ac:cxnSpMkLst>
        </pc:cxnChg>
        <pc:cxnChg chg="mod">
          <ac:chgData name="Gavin Band" userId="c8f793f7-5806-46f0-b9bd-90a61d07a992" providerId="ADAL" clId="{DEBB936E-55E3-E54B-9691-A858966247EA}" dt="2026-03-03T22:19:12.058" v="84" actId="1076"/>
          <ac:cxnSpMkLst>
            <pc:docMk/>
            <pc:sldMk cId="991552780" sldId="1652"/>
            <ac:cxnSpMk id="65" creationId="{00000000-0000-0000-0000-000000000000}"/>
          </ac:cxnSpMkLst>
        </pc:cxnChg>
        <pc:cxnChg chg="mod">
          <ac:chgData name="Gavin Band" userId="c8f793f7-5806-46f0-b9bd-90a61d07a992" providerId="ADAL" clId="{DEBB936E-55E3-E54B-9691-A858966247EA}" dt="2026-03-03T22:19:12.511" v="85" actId="1076"/>
          <ac:cxnSpMkLst>
            <pc:docMk/>
            <pc:sldMk cId="991552780" sldId="1652"/>
            <ac:cxnSpMk id="75" creationId="{00000000-0000-0000-0000-000000000000}"/>
          </ac:cxnSpMkLst>
        </pc:cxnChg>
        <pc:cxnChg chg="del">
          <ac:chgData name="Gavin Band" userId="c8f793f7-5806-46f0-b9bd-90a61d07a992" providerId="ADAL" clId="{DEBB936E-55E3-E54B-9691-A858966247EA}" dt="2026-03-03T22:18:10.507" v="65" actId="478"/>
          <ac:cxnSpMkLst>
            <pc:docMk/>
            <pc:sldMk cId="991552780" sldId="1652"/>
            <ac:cxnSpMk id="149" creationId="{9CD96194-CA60-B188-590E-BD0304CD8DBD}"/>
          </ac:cxnSpMkLst>
        </pc:cxnChg>
        <pc:cxnChg chg="del">
          <ac:chgData name="Gavin Band" userId="c8f793f7-5806-46f0-b9bd-90a61d07a992" providerId="ADAL" clId="{DEBB936E-55E3-E54B-9691-A858966247EA}" dt="2026-03-03T22:18:01.023" v="63" actId="478"/>
          <ac:cxnSpMkLst>
            <pc:docMk/>
            <pc:sldMk cId="991552780" sldId="1652"/>
            <ac:cxnSpMk id="154" creationId="{9B314CFE-D780-2DF9-22CA-1E94D4B85A54}"/>
          </ac:cxnSpMkLst>
        </pc:cxnChg>
      </pc:sldChg>
      <pc:sldChg chg="addSp delSp modSp del mod">
        <pc:chgData name="Gavin Band" userId="c8f793f7-5806-46f0-b9bd-90a61d07a992" providerId="ADAL" clId="{DEBB936E-55E3-E54B-9691-A858966247EA}" dt="2026-03-03T22:45:48.468" v="846" actId="2696"/>
        <pc:sldMkLst>
          <pc:docMk/>
          <pc:sldMk cId="222970548" sldId="1655"/>
        </pc:sldMkLst>
        <pc:spChg chg="add mod">
          <ac:chgData name="Gavin Band" userId="c8f793f7-5806-46f0-b9bd-90a61d07a992" providerId="ADAL" clId="{DEBB936E-55E3-E54B-9691-A858966247EA}" dt="2026-03-03T22:17:35.492" v="60"/>
          <ac:spMkLst>
            <pc:docMk/>
            <pc:sldMk cId="222970548" sldId="1655"/>
            <ac:spMk id="4" creationId="{9D070D92-ED6D-0DE2-A8BB-1EF552F85307}"/>
          </ac:spMkLst>
        </pc:spChg>
        <pc:spChg chg="add mod">
          <ac:chgData name="Gavin Band" userId="c8f793f7-5806-46f0-b9bd-90a61d07a992" providerId="ADAL" clId="{DEBB936E-55E3-E54B-9691-A858966247EA}" dt="2026-03-03T22:17:35.492" v="60"/>
          <ac:spMkLst>
            <pc:docMk/>
            <pc:sldMk cId="222970548" sldId="1655"/>
            <ac:spMk id="5" creationId="{9C030898-EA98-4E4E-33AA-443E7A1FC6E2}"/>
          </ac:spMkLst>
        </pc:spChg>
        <pc:spChg chg="del">
          <ac:chgData name="Gavin Band" userId="c8f793f7-5806-46f0-b9bd-90a61d07a992" providerId="ADAL" clId="{DEBB936E-55E3-E54B-9691-A858966247EA}" dt="2026-03-03T22:17:35.185" v="59" actId="478"/>
          <ac:spMkLst>
            <pc:docMk/>
            <pc:sldMk cId="222970548" sldId="1655"/>
            <ac:spMk id="44" creationId="{00000000-0000-0000-0000-000000000000}"/>
          </ac:spMkLst>
        </pc:spChg>
        <pc:spChg chg="del">
          <ac:chgData name="Gavin Band" userId="c8f793f7-5806-46f0-b9bd-90a61d07a992" providerId="ADAL" clId="{DEBB936E-55E3-E54B-9691-A858966247EA}" dt="2026-03-03T22:17:35.185" v="59" actId="478"/>
          <ac:spMkLst>
            <pc:docMk/>
            <pc:sldMk cId="222970548" sldId="1655"/>
            <ac:spMk id="45" creationId="{00000000-0000-0000-0000-000000000000}"/>
          </ac:spMkLst>
        </pc:spChg>
      </pc:sldChg>
      <pc:sldChg chg="addSp modSp mod">
        <pc:chgData name="Gavin Band" userId="c8f793f7-5806-46f0-b9bd-90a61d07a992" providerId="ADAL" clId="{DEBB936E-55E3-E54B-9691-A858966247EA}" dt="2026-03-04T09:35:39.287" v="5905" actId="1036"/>
        <pc:sldMkLst>
          <pc:docMk/>
          <pc:sldMk cId="2122847610" sldId="1658"/>
        </pc:sldMkLst>
        <pc:spChg chg="add mod">
          <ac:chgData name="Gavin Band" userId="c8f793f7-5806-46f0-b9bd-90a61d07a992" providerId="ADAL" clId="{DEBB936E-55E3-E54B-9691-A858966247EA}" dt="2026-03-04T09:35:39.287" v="5905" actId="1036"/>
          <ac:spMkLst>
            <pc:docMk/>
            <pc:sldMk cId="2122847610" sldId="1658"/>
            <ac:spMk id="2" creationId="{7F08D31D-B0B0-4C0D-9408-708E7C44B706}"/>
          </ac:spMkLst>
        </pc:spChg>
        <pc:spChg chg="mod">
          <ac:chgData name="Gavin Band" userId="c8f793f7-5806-46f0-b9bd-90a61d07a992" providerId="ADAL" clId="{DEBB936E-55E3-E54B-9691-A858966247EA}" dt="2026-03-04T09:34:59.822" v="5809" actId="20577"/>
          <ac:spMkLst>
            <pc:docMk/>
            <pc:sldMk cId="2122847610" sldId="1658"/>
            <ac:spMk id="11" creationId="{1913550F-A191-E5F5-ED1D-9FE276A4C0EE}"/>
          </ac:spMkLst>
        </pc:spChg>
      </pc:sldChg>
      <pc:sldChg chg="del">
        <pc:chgData name="Gavin Band" userId="c8f793f7-5806-46f0-b9bd-90a61d07a992" providerId="ADAL" clId="{DEBB936E-55E3-E54B-9691-A858966247EA}" dt="2026-03-04T09:35:46.224" v="5906" actId="2696"/>
        <pc:sldMkLst>
          <pc:docMk/>
          <pc:sldMk cId="711575173" sldId="1661"/>
        </pc:sldMkLst>
      </pc:sldChg>
      <pc:sldChg chg="modSp mod">
        <pc:chgData name="Gavin Band" userId="c8f793f7-5806-46f0-b9bd-90a61d07a992" providerId="ADAL" clId="{DEBB936E-55E3-E54B-9691-A858966247EA}" dt="2026-03-04T09:49:23.565" v="5943" actId="20577"/>
        <pc:sldMkLst>
          <pc:docMk/>
          <pc:sldMk cId="3664823472" sldId="1662"/>
        </pc:sldMkLst>
        <pc:spChg chg="mod">
          <ac:chgData name="Gavin Band" userId="c8f793f7-5806-46f0-b9bd-90a61d07a992" providerId="ADAL" clId="{DEBB936E-55E3-E54B-9691-A858966247EA}" dt="2026-03-04T09:49:23.565" v="5943" actId="20577"/>
          <ac:spMkLst>
            <pc:docMk/>
            <pc:sldMk cId="3664823472" sldId="1662"/>
            <ac:spMk id="60429" creationId="{B55F9BB6-FF1C-4B93-53AE-D15E6029925D}"/>
          </ac:spMkLst>
        </pc:spChg>
      </pc:sldChg>
      <pc:sldChg chg="addSp delSp modSp mod">
        <pc:chgData name="Gavin Band" userId="c8f793f7-5806-46f0-b9bd-90a61d07a992" providerId="ADAL" clId="{DEBB936E-55E3-E54B-9691-A858966247EA}" dt="2026-03-03T22:13:53.746" v="32"/>
        <pc:sldMkLst>
          <pc:docMk/>
          <pc:sldMk cId="2145731523" sldId="1670"/>
        </pc:sldMkLst>
        <pc:spChg chg="add mod">
          <ac:chgData name="Gavin Band" userId="c8f793f7-5806-46f0-b9bd-90a61d07a992" providerId="ADAL" clId="{DEBB936E-55E3-E54B-9691-A858966247EA}" dt="2026-03-03T22:13:53.746" v="32"/>
          <ac:spMkLst>
            <pc:docMk/>
            <pc:sldMk cId="2145731523" sldId="1670"/>
            <ac:spMk id="4" creationId="{6B0C5D12-AB9F-84AD-7031-809F672D5987}"/>
          </ac:spMkLst>
        </pc:spChg>
        <pc:spChg chg="mod">
          <ac:chgData name="Gavin Band" userId="c8f793f7-5806-46f0-b9bd-90a61d07a992" providerId="ADAL" clId="{DEBB936E-55E3-E54B-9691-A858966247EA}" dt="2026-03-03T22:13:53.746" v="32"/>
          <ac:spMkLst>
            <pc:docMk/>
            <pc:sldMk cId="2145731523" sldId="1670"/>
            <ac:spMk id="6" creationId="{9C74F99C-3734-07E6-6754-353B89926F78}"/>
          </ac:spMkLst>
        </pc:spChg>
        <pc:spChg chg="del">
          <ac:chgData name="Gavin Band" userId="c8f793f7-5806-46f0-b9bd-90a61d07a992" providerId="ADAL" clId="{DEBB936E-55E3-E54B-9691-A858966247EA}" dt="2026-03-03T22:13:53.219" v="31" actId="478"/>
          <ac:spMkLst>
            <pc:docMk/>
            <pc:sldMk cId="2145731523" sldId="1670"/>
            <ac:spMk id="10" creationId="{FFFA6AD8-229A-7354-1B58-059518C86804}"/>
          </ac:spMkLst>
        </pc:spChg>
        <pc:grpChg chg="add mod">
          <ac:chgData name="Gavin Band" userId="c8f793f7-5806-46f0-b9bd-90a61d07a992" providerId="ADAL" clId="{DEBB936E-55E3-E54B-9691-A858966247EA}" dt="2026-03-03T22:13:53.746" v="32"/>
          <ac:grpSpMkLst>
            <pc:docMk/>
            <pc:sldMk cId="2145731523" sldId="1670"/>
            <ac:grpSpMk id="5" creationId="{0A6F720C-C7DC-3285-921C-AB5127BF14D0}"/>
          </ac:grpSpMkLst>
        </pc:grpChg>
        <pc:grpChg chg="mod">
          <ac:chgData name="Gavin Band" userId="c8f793f7-5806-46f0-b9bd-90a61d07a992" providerId="ADAL" clId="{DEBB936E-55E3-E54B-9691-A858966247EA}" dt="2026-03-03T22:13:53.746" v="32"/>
          <ac:grpSpMkLst>
            <pc:docMk/>
            <pc:sldMk cId="2145731523" sldId="1670"/>
            <ac:grpSpMk id="7" creationId="{44FE08D0-6848-5705-BD13-18A4A7546550}"/>
          </ac:grpSpMkLst>
        </pc:grpChg>
        <pc:grpChg chg="del mod">
          <ac:chgData name="Gavin Band" userId="c8f793f7-5806-46f0-b9bd-90a61d07a992" providerId="ADAL" clId="{DEBB936E-55E3-E54B-9691-A858966247EA}" dt="2026-03-03T22:13:53.219" v="31" actId="478"/>
          <ac:grpSpMkLst>
            <pc:docMk/>
            <pc:sldMk cId="2145731523" sldId="1670"/>
            <ac:grpSpMk id="11" creationId="{840F529A-1D5E-155C-A9EC-82B0861D4561}"/>
          </ac:grpSpMkLst>
        </pc:grpChg>
        <pc:picChg chg="mod">
          <ac:chgData name="Gavin Band" userId="c8f793f7-5806-46f0-b9bd-90a61d07a992" providerId="ADAL" clId="{DEBB936E-55E3-E54B-9691-A858966247EA}" dt="2026-03-03T22:13:53.746" v="32"/>
          <ac:picMkLst>
            <pc:docMk/>
            <pc:sldMk cId="2145731523" sldId="1670"/>
            <ac:picMk id="20" creationId="{0BDC9A05-B12A-B014-F30E-3FC352F9D473}"/>
          </ac:picMkLst>
        </pc:picChg>
        <pc:picChg chg="mod">
          <ac:chgData name="Gavin Band" userId="c8f793f7-5806-46f0-b9bd-90a61d07a992" providerId="ADAL" clId="{DEBB936E-55E3-E54B-9691-A858966247EA}" dt="2026-03-03T22:13:53.746" v="32"/>
          <ac:picMkLst>
            <pc:docMk/>
            <pc:sldMk cId="2145731523" sldId="1670"/>
            <ac:picMk id="21" creationId="{82706570-8D6A-4D32-102F-0D24820534F1}"/>
          </ac:picMkLst>
        </pc:picChg>
        <pc:picChg chg="mod">
          <ac:chgData name="Gavin Band" userId="c8f793f7-5806-46f0-b9bd-90a61d07a992" providerId="ADAL" clId="{DEBB936E-55E3-E54B-9691-A858966247EA}" dt="2026-03-03T22:13:53.746" v="32"/>
          <ac:picMkLst>
            <pc:docMk/>
            <pc:sldMk cId="2145731523" sldId="1670"/>
            <ac:picMk id="22" creationId="{FBFA3434-7B28-A117-FBF3-AD25F7359F9C}"/>
          </ac:picMkLst>
        </pc:picChg>
        <pc:picChg chg="mod">
          <ac:chgData name="Gavin Band" userId="c8f793f7-5806-46f0-b9bd-90a61d07a992" providerId="ADAL" clId="{DEBB936E-55E3-E54B-9691-A858966247EA}" dt="2026-03-03T22:13:53.746" v="32"/>
          <ac:picMkLst>
            <pc:docMk/>
            <pc:sldMk cId="2145731523" sldId="1670"/>
            <ac:picMk id="23" creationId="{953938CF-4AEE-2563-07D3-123A39777EE8}"/>
          </ac:picMkLst>
        </pc:picChg>
        <pc:cxnChg chg="mod">
          <ac:chgData name="Gavin Band" userId="c8f793f7-5806-46f0-b9bd-90a61d07a992" providerId="ADAL" clId="{DEBB936E-55E3-E54B-9691-A858966247EA}" dt="2026-03-03T22:13:53.746" v="32"/>
          <ac:cxnSpMkLst>
            <pc:docMk/>
            <pc:sldMk cId="2145731523" sldId="1670"/>
            <ac:cxnSpMk id="8" creationId="{FF72C404-F2A2-8AC3-7F25-8EE1DCFB38E2}"/>
          </ac:cxnSpMkLst>
        </pc:cxnChg>
        <pc:cxnChg chg="mod">
          <ac:chgData name="Gavin Band" userId="c8f793f7-5806-46f0-b9bd-90a61d07a992" providerId="ADAL" clId="{DEBB936E-55E3-E54B-9691-A858966247EA}" dt="2026-03-03T22:13:53.746" v="32"/>
          <ac:cxnSpMkLst>
            <pc:docMk/>
            <pc:sldMk cId="2145731523" sldId="1670"/>
            <ac:cxnSpMk id="9" creationId="{306BB60D-1562-8442-B7BD-D3AB2C17B3C9}"/>
          </ac:cxnSpMkLst>
        </pc:cxnChg>
      </pc:sldChg>
      <pc:sldChg chg="modSp mod">
        <pc:chgData name="Gavin Band" userId="c8f793f7-5806-46f0-b9bd-90a61d07a992" providerId="ADAL" clId="{DEBB936E-55E3-E54B-9691-A858966247EA}" dt="2026-03-03T22:15:51.770" v="35" actId="255"/>
        <pc:sldMkLst>
          <pc:docMk/>
          <pc:sldMk cId="2658424195" sldId="1673"/>
        </pc:sldMkLst>
        <pc:spChg chg="mod">
          <ac:chgData name="Gavin Band" userId="c8f793f7-5806-46f0-b9bd-90a61d07a992" providerId="ADAL" clId="{DEBB936E-55E3-E54B-9691-A858966247EA}" dt="2026-03-03T22:15:51.770" v="35" actId="255"/>
          <ac:spMkLst>
            <pc:docMk/>
            <pc:sldMk cId="2658424195" sldId="1673"/>
            <ac:spMk id="37890" creationId="{00000000-0000-0000-0000-000000000000}"/>
          </ac:spMkLst>
        </pc:spChg>
      </pc:sldChg>
      <pc:sldChg chg="delSp modSp mod">
        <pc:chgData name="Gavin Band" userId="c8f793f7-5806-46f0-b9bd-90a61d07a992" providerId="ADAL" clId="{DEBB936E-55E3-E54B-9691-A858966247EA}" dt="2026-03-03T23:37:54.245" v="2833"/>
        <pc:sldMkLst>
          <pc:docMk/>
          <pc:sldMk cId="2603191416" sldId="1677"/>
        </pc:sldMkLst>
        <pc:spChg chg="del">
          <ac:chgData name="Gavin Band" userId="c8f793f7-5806-46f0-b9bd-90a61d07a992" providerId="ADAL" clId="{DEBB936E-55E3-E54B-9691-A858966247EA}" dt="2026-03-03T23:35:28.649" v="2798" actId="478"/>
          <ac:spMkLst>
            <pc:docMk/>
            <pc:sldMk cId="2603191416" sldId="1677"/>
            <ac:spMk id="5" creationId="{848EF326-5A69-CC58-29F1-63B7B6129466}"/>
          </ac:spMkLst>
        </pc:spChg>
        <pc:spChg chg="mod">
          <ac:chgData name="Gavin Band" userId="c8f793f7-5806-46f0-b9bd-90a61d07a992" providerId="ADAL" clId="{DEBB936E-55E3-E54B-9691-A858966247EA}" dt="2026-03-03T23:35:32.522" v="2799" actId="1076"/>
          <ac:spMkLst>
            <pc:docMk/>
            <pc:sldMk cId="2603191416" sldId="1677"/>
            <ac:spMk id="11" creationId="{F9D9F587-FAF7-9054-7D32-97538295112B}"/>
          </ac:spMkLst>
        </pc:spChg>
        <pc:picChg chg="mod">
          <ac:chgData name="Gavin Band" userId="c8f793f7-5806-46f0-b9bd-90a61d07a992" providerId="ADAL" clId="{DEBB936E-55E3-E54B-9691-A858966247EA}" dt="2026-03-03T23:35:32.522" v="2799" actId="1076"/>
          <ac:picMkLst>
            <pc:docMk/>
            <pc:sldMk cId="2603191416" sldId="1677"/>
            <ac:picMk id="4" creationId="{35AE01DE-F2A8-5A07-C064-236B57608E1A}"/>
          </ac:picMkLst>
        </pc:picChg>
        <pc:picChg chg="mod">
          <ac:chgData name="Gavin Band" userId="c8f793f7-5806-46f0-b9bd-90a61d07a992" providerId="ADAL" clId="{DEBB936E-55E3-E54B-9691-A858966247EA}" dt="2026-03-03T23:37:54.245" v="2833"/>
          <ac:picMkLst>
            <pc:docMk/>
            <pc:sldMk cId="2603191416" sldId="1677"/>
            <ac:picMk id="7" creationId="{EF3A844B-75DF-AF60-5C03-62E92AEE8F07}"/>
          </ac:picMkLst>
        </pc:picChg>
      </pc:sldChg>
      <pc:sldChg chg="del">
        <pc:chgData name="Gavin Band" userId="c8f793f7-5806-46f0-b9bd-90a61d07a992" providerId="ADAL" clId="{DEBB936E-55E3-E54B-9691-A858966247EA}" dt="2026-03-04T09:13:00.027" v="5302" actId="2696"/>
        <pc:sldMkLst>
          <pc:docMk/>
          <pc:sldMk cId="2955531003" sldId="1679"/>
        </pc:sldMkLst>
      </pc:sldChg>
      <pc:sldChg chg="delSp new del mod">
        <pc:chgData name="Gavin Band" userId="c8f793f7-5806-46f0-b9bd-90a61d07a992" providerId="ADAL" clId="{DEBB936E-55E3-E54B-9691-A858966247EA}" dt="2026-03-03T22:10:34.570" v="4" actId="2696"/>
        <pc:sldMkLst>
          <pc:docMk/>
          <pc:sldMk cId="3287076691" sldId="1680"/>
        </pc:sldMkLst>
        <pc:spChg chg="del">
          <ac:chgData name="Gavin Band" userId="c8f793f7-5806-46f0-b9bd-90a61d07a992" providerId="ADAL" clId="{DEBB936E-55E3-E54B-9691-A858966247EA}" dt="2026-03-03T22:10:30.063" v="2" actId="478"/>
          <ac:spMkLst>
            <pc:docMk/>
            <pc:sldMk cId="3287076691" sldId="1680"/>
            <ac:spMk id="2" creationId="{0006495B-71D7-9AC2-F2FD-4BF0CB06B704}"/>
          </ac:spMkLst>
        </pc:spChg>
        <pc:spChg chg="del">
          <ac:chgData name="Gavin Band" userId="c8f793f7-5806-46f0-b9bd-90a61d07a992" providerId="ADAL" clId="{DEBB936E-55E3-E54B-9691-A858966247EA}" dt="2026-03-03T22:10:29.121" v="1" actId="478"/>
          <ac:spMkLst>
            <pc:docMk/>
            <pc:sldMk cId="3287076691" sldId="1680"/>
            <ac:spMk id="3" creationId="{81FE5AC4-C61B-92D6-A9E6-7110E1355361}"/>
          </ac:spMkLst>
        </pc:spChg>
      </pc:sldChg>
      <pc:sldChg chg="addSp delSp modSp add del mod">
        <pc:chgData name="Gavin Band" userId="c8f793f7-5806-46f0-b9bd-90a61d07a992" providerId="ADAL" clId="{DEBB936E-55E3-E54B-9691-A858966247EA}" dt="2026-03-04T09:40:52.232" v="5907" actId="2696"/>
        <pc:sldMkLst>
          <pc:docMk/>
          <pc:sldMk cId="219437150" sldId="1681"/>
        </pc:sldMkLst>
        <pc:spChg chg="del">
          <ac:chgData name="Gavin Band" userId="c8f793f7-5806-46f0-b9bd-90a61d07a992" providerId="ADAL" clId="{DEBB936E-55E3-E54B-9691-A858966247EA}" dt="2026-03-03T22:11:00.524" v="11" actId="478"/>
          <ac:spMkLst>
            <pc:docMk/>
            <pc:sldMk cId="219437150" sldId="1681"/>
            <ac:spMk id="48" creationId="{1FA2BB2C-58EA-79C3-6094-A8F1060068E9}"/>
          </ac:spMkLst>
        </pc:spChg>
        <pc:spChg chg="mod">
          <ac:chgData name="Gavin Band" userId="c8f793f7-5806-46f0-b9bd-90a61d07a992" providerId="ADAL" clId="{DEBB936E-55E3-E54B-9691-A858966247EA}" dt="2026-03-03T22:11:45.232" v="28" actId="1076"/>
          <ac:spMkLst>
            <pc:docMk/>
            <pc:sldMk cId="219437150" sldId="1681"/>
            <ac:spMk id="49" creationId="{DAC9911A-EE20-E22E-5C13-48126D5283F6}"/>
          </ac:spMkLst>
        </pc:spChg>
        <pc:spChg chg="del">
          <ac:chgData name="Gavin Band" userId="c8f793f7-5806-46f0-b9bd-90a61d07a992" providerId="ADAL" clId="{DEBB936E-55E3-E54B-9691-A858966247EA}" dt="2026-03-03T22:10:38.046" v="5" actId="478"/>
          <ac:spMkLst>
            <pc:docMk/>
            <pc:sldMk cId="219437150" sldId="1681"/>
            <ac:spMk id="51" creationId="{FA99FB15-2979-465B-B817-4BD23447CCD5}"/>
          </ac:spMkLst>
        </pc:spChg>
        <pc:spChg chg="del">
          <ac:chgData name="Gavin Band" userId="c8f793f7-5806-46f0-b9bd-90a61d07a992" providerId="ADAL" clId="{DEBB936E-55E3-E54B-9691-A858966247EA}" dt="2026-03-03T22:10:38.046" v="5" actId="478"/>
          <ac:spMkLst>
            <pc:docMk/>
            <pc:sldMk cId="219437150" sldId="1681"/>
            <ac:spMk id="53" creationId="{B9E0F175-2F36-687F-5986-1BD061AF6B79}"/>
          </ac:spMkLst>
        </pc:spChg>
        <pc:spChg chg="del">
          <ac:chgData name="Gavin Band" userId="c8f793f7-5806-46f0-b9bd-90a61d07a992" providerId="ADAL" clId="{DEBB936E-55E3-E54B-9691-A858966247EA}" dt="2026-03-03T22:10:38.046" v="5" actId="478"/>
          <ac:spMkLst>
            <pc:docMk/>
            <pc:sldMk cId="219437150" sldId="1681"/>
            <ac:spMk id="54" creationId="{CC34D054-E855-6293-4F5F-CE02AD5579FF}"/>
          </ac:spMkLst>
        </pc:spChg>
        <pc:grpChg chg="del">
          <ac:chgData name="Gavin Band" userId="c8f793f7-5806-46f0-b9bd-90a61d07a992" providerId="ADAL" clId="{DEBB936E-55E3-E54B-9691-A858966247EA}" dt="2026-03-03T22:10:38.046" v="5" actId="478"/>
          <ac:grpSpMkLst>
            <pc:docMk/>
            <pc:sldMk cId="219437150" sldId="1681"/>
            <ac:grpSpMk id="22" creationId="{428C63EC-B32F-336A-C85C-D16C424766C6}"/>
          </ac:grpSpMkLst>
        </pc:grpChg>
        <pc:picChg chg="add mod">
          <ac:chgData name="Gavin Band" userId="c8f793f7-5806-46f0-b9bd-90a61d07a992" providerId="ADAL" clId="{DEBB936E-55E3-E54B-9691-A858966247EA}" dt="2026-03-03T22:10:55.068" v="10" actId="14100"/>
          <ac:picMkLst>
            <pc:docMk/>
            <pc:sldMk cId="219437150" sldId="1681"/>
            <ac:picMk id="3" creationId="{789AFF0A-1842-5AB9-280D-C694A93A1176}"/>
          </ac:picMkLst>
        </pc:picChg>
        <pc:cxnChg chg="del">
          <ac:chgData name="Gavin Band" userId="c8f793f7-5806-46f0-b9bd-90a61d07a992" providerId="ADAL" clId="{DEBB936E-55E3-E54B-9691-A858966247EA}" dt="2026-03-03T22:10:38.046" v="5" actId="478"/>
          <ac:cxnSpMkLst>
            <pc:docMk/>
            <pc:sldMk cId="219437150" sldId="1681"/>
            <ac:cxnSpMk id="50" creationId="{A6B03C2D-96A6-D28F-9129-B8A140799E0C}"/>
          </ac:cxnSpMkLst>
        </pc:cxnChg>
        <pc:cxnChg chg="del">
          <ac:chgData name="Gavin Band" userId="c8f793f7-5806-46f0-b9bd-90a61d07a992" providerId="ADAL" clId="{DEBB936E-55E3-E54B-9691-A858966247EA}" dt="2026-03-03T22:10:38.046" v="5" actId="478"/>
          <ac:cxnSpMkLst>
            <pc:docMk/>
            <pc:sldMk cId="219437150" sldId="1681"/>
            <ac:cxnSpMk id="52" creationId="{9E087120-6410-51A1-13A1-85BE36B12FCB}"/>
          </ac:cxnSpMkLst>
        </pc:cxnChg>
      </pc:sldChg>
      <pc:sldChg chg="add del setBg">
        <pc:chgData name="Gavin Band" userId="c8f793f7-5806-46f0-b9bd-90a61d07a992" providerId="ADAL" clId="{DEBB936E-55E3-E54B-9691-A858966247EA}" dt="2026-03-04T09:41:00.129" v="5909"/>
        <pc:sldMkLst>
          <pc:docMk/>
          <pc:sldMk cId="2039421432" sldId="1681"/>
        </pc:sldMkLst>
      </pc:sldChg>
      <pc:sldChg chg="add">
        <pc:chgData name="Gavin Band" userId="c8f793f7-5806-46f0-b9bd-90a61d07a992" providerId="ADAL" clId="{DEBB936E-55E3-E54B-9691-A858966247EA}" dt="2026-03-04T09:41:00.149" v="5910"/>
        <pc:sldMkLst>
          <pc:docMk/>
          <pc:sldMk cId="2566516660" sldId="1681"/>
        </pc:sldMkLst>
      </pc:sldChg>
      <pc:sldChg chg="addSp delSp modSp add del mod">
        <pc:chgData name="Gavin Band" userId="c8f793f7-5806-46f0-b9bd-90a61d07a992" providerId="ADAL" clId="{DEBB936E-55E3-E54B-9691-A858966247EA}" dt="2026-03-03T22:45:45.681" v="844" actId="2696"/>
        <pc:sldMkLst>
          <pc:docMk/>
          <pc:sldMk cId="923359726" sldId="1682"/>
        </pc:sldMkLst>
        <pc:spChg chg="add mod">
          <ac:chgData name="Gavin Band" userId="c8f793f7-5806-46f0-b9bd-90a61d07a992" providerId="ADAL" clId="{DEBB936E-55E3-E54B-9691-A858966247EA}" dt="2026-03-03T22:17:27.723" v="56"/>
          <ac:spMkLst>
            <pc:docMk/>
            <pc:sldMk cId="923359726" sldId="1682"/>
            <ac:spMk id="2" creationId="{86402954-8FF8-900B-B941-D673DA462399}"/>
          </ac:spMkLst>
        </pc:spChg>
        <pc:spChg chg="add mod">
          <ac:chgData name="Gavin Band" userId="c8f793f7-5806-46f0-b9bd-90a61d07a992" providerId="ADAL" clId="{DEBB936E-55E3-E54B-9691-A858966247EA}" dt="2026-03-03T22:17:27.723" v="56"/>
          <ac:spMkLst>
            <pc:docMk/>
            <pc:sldMk cId="923359726" sldId="1682"/>
            <ac:spMk id="3" creationId="{83327CD2-E2E9-1911-2367-94EB34B1DFDA}"/>
          </ac:spMkLst>
        </pc:spChg>
        <pc:spChg chg="add mod">
          <ac:chgData name="Gavin Band" userId="c8f793f7-5806-46f0-b9bd-90a61d07a992" providerId="ADAL" clId="{DEBB936E-55E3-E54B-9691-A858966247EA}" dt="2026-03-03T22:23:41.536" v="197"/>
          <ac:spMkLst>
            <pc:docMk/>
            <pc:sldMk cId="923359726" sldId="1682"/>
            <ac:spMk id="4" creationId="{5FA78DDE-E469-1353-40B4-45B910DD476F}"/>
          </ac:spMkLst>
        </pc:spChg>
        <pc:spChg chg="add mod">
          <ac:chgData name="Gavin Band" userId="c8f793f7-5806-46f0-b9bd-90a61d07a992" providerId="ADAL" clId="{DEBB936E-55E3-E54B-9691-A858966247EA}" dt="2026-03-03T22:23:44.620" v="199"/>
          <ac:spMkLst>
            <pc:docMk/>
            <pc:sldMk cId="923359726" sldId="1682"/>
            <ac:spMk id="8" creationId="{6B479BB5-86DA-F0F4-3385-B2430753AFCF}"/>
          </ac:spMkLst>
        </pc:spChg>
        <pc:spChg chg="del">
          <ac:chgData name="Gavin Band" userId="c8f793f7-5806-46f0-b9bd-90a61d07a992" providerId="ADAL" clId="{DEBB936E-55E3-E54B-9691-A858966247EA}" dt="2026-03-03T22:17:27.248" v="55" actId="478"/>
          <ac:spMkLst>
            <pc:docMk/>
            <pc:sldMk cId="923359726" sldId="1682"/>
            <ac:spMk id="44" creationId="{24FDC6B3-7C88-8142-7629-7EF88A5C7CF6}"/>
          </ac:spMkLst>
        </pc:spChg>
        <pc:spChg chg="del">
          <ac:chgData name="Gavin Band" userId="c8f793f7-5806-46f0-b9bd-90a61d07a992" providerId="ADAL" clId="{DEBB936E-55E3-E54B-9691-A858966247EA}" dt="2026-03-03T22:17:27.248" v="55" actId="478"/>
          <ac:spMkLst>
            <pc:docMk/>
            <pc:sldMk cId="923359726" sldId="1682"/>
            <ac:spMk id="45" creationId="{ADF5A771-A3F8-8DAD-15D3-07DC02B62664}"/>
          </ac:spMkLst>
        </pc:spChg>
        <pc:spChg chg="del">
          <ac:chgData name="Gavin Band" userId="c8f793f7-5806-46f0-b9bd-90a61d07a992" providerId="ADAL" clId="{DEBB936E-55E3-E54B-9691-A858966247EA}" dt="2026-03-03T22:23:44.220" v="198" actId="478"/>
          <ac:spMkLst>
            <pc:docMk/>
            <pc:sldMk cId="923359726" sldId="1682"/>
            <ac:spMk id="155" creationId="{03CB10CD-F47F-2C91-B6BE-2EA1ACFC1743}"/>
          </ac:spMkLst>
        </pc:spChg>
        <pc:grpChg chg="add mod">
          <ac:chgData name="Gavin Band" userId="c8f793f7-5806-46f0-b9bd-90a61d07a992" providerId="ADAL" clId="{DEBB936E-55E3-E54B-9691-A858966247EA}" dt="2026-03-03T22:23:41.536" v="197"/>
          <ac:grpSpMkLst>
            <pc:docMk/>
            <pc:sldMk cId="923359726" sldId="1682"/>
            <ac:grpSpMk id="5" creationId="{35CE7F08-9FF0-F12E-2312-B0674D5E04B6}"/>
          </ac:grpSpMkLst>
        </pc:grpChg>
        <pc:grpChg chg="add mod">
          <ac:chgData name="Gavin Band" userId="c8f793f7-5806-46f0-b9bd-90a61d07a992" providerId="ADAL" clId="{DEBB936E-55E3-E54B-9691-A858966247EA}" dt="2026-03-03T22:23:44.620" v="199"/>
          <ac:grpSpMkLst>
            <pc:docMk/>
            <pc:sldMk cId="923359726" sldId="1682"/>
            <ac:grpSpMk id="9" creationId="{0BEC8F81-4214-EDE8-031A-4B0B5076938E}"/>
          </ac:grpSpMkLst>
        </pc:grpChg>
        <pc:cxnChg chg="mod">
          <ac:chgData name="Gavin Band" userId="c8f793f7-5806-46f0-b9bd-90a61d07a992" providerId="ADAL" clId="{DEBB936E-55E3-E54B-9691-A858966247EA}" dt="2026-03-03T22:23:41.536" v="197"/>
          <ac:cxnSpMkLst>
            <pc:docMk/>
            <pc:sldMk cId="923359726" sldId="1682"/>
            <ac:cxnSpMk id="6" creationId="{D3A7FCAF-2361-82E3-561E-6FEB737D8CAC}"/>
          </ac:cxnSpMkLst>
        </pc:cxnChg>
        <pc:cxnChg chg="mod">
          <ac:chgData name="Gavin Band" userId="c8f793f7-5806-46f0-b9bd-90a61d07a992" providerId="ADAL" clId="{DEBB936E-55E3-E54B-9691-A858966247EA}" dt="2026-03-03T22:23:41.536" v="197"/>
          <ac:cxnSpMkLst>
            <pc:docMk/>
            <pc:sldMk cId="923359726" sldId="1682"/>
            <ac:cxnSpMk id="7" creationId="{2A3238AB-7F8F-F201-C7FE-703279A38F5F}"/>
          </ac:cxnSpMkLst>
        </pc:cxnChg>
        <pc:cxnChg chg="mod">
          <ac:chgData name="Gavin Band" userId="c8f793f7-5806-46f0-b9bd-90a61d07a992" providerId="ADAL" clId="{DEBB936E-55E3-E54B-9691-A858966247EA}" dt="2026-03-03T22:23:44.620" v="199"/>
          <ac:cxnSpMkLst>
            <pc:docMk/>
            <pc:sldMk cId="923359726" sldId="1682"/>
            <ac:cxnSpMk id="10" creationId="{3703D355-FFC4-9813-A2DE-35A2FB29C8F6}"/>
          </ac:cxnSpMkLst>
        </pc:cxnChg>
        <pc:cxnChg chg="mod">
          <ac:chgData name="Gavin Band" userId="c8f793f7-5806-46f0-b9bd-90a61d07a992" providerId="ADAL" clId="{DEBB936E-55E3-E54B-9691-A858966247EA}" dt="2026-03-03T22:23:44.620" v="199"/>
          <ac:cxnSpMkLst>
            <pc:docMk/>
            <pc:sldMk cId="923359726" sldId="1682"/>
            <ac:cxnSpMk id="11" creationId="{2FDCFBD6-63E8-6A21-332E-C3B3D797033D}"/>
          </ac:cxnSpMkLst>
        </pc:cxnChg>
        <pc:cxnChg chg="del">
          <ac:chgData name="Gavin Band" userId="c8f793f7-5806-46f0-b9bd-90a61d07a992" providerId="ADAL" clId="{DEBB936E-55E3-E54B-9691-A858966247EA}" dt="2026-03-03T22:23:44.220" v="198" actId="478"/>
          <ac:cxnSpMkLst>
            <pc:docMk/>
            <pc:sldMk cId="923359726" sldId="1682"/>
            <ac:cxnSpMk id="149" creationId="{347F14EF-5D27-3012-3F1B-BE57FBD9E863}"/>
          </ac:cxnSpMkLst>
        </pc:cxnChg>
      </pc:sldChg>
      <pc:sldChg chg="add del">
        <pc:chgData name="Gavin Band" userId="c8f793f7-5806-46f0-b9bd-90a61d07a992" providerId="ADAL" clId="{DEBB936E-55E3-E54B-9691-A858966247EA}" dt="2026-03-03T22:16:46.372" v="37" actId="2696"/>
        <pc:sldMkLst>
          <pc:docMk/>
          <pc:sldMk cId="4126480705" sldId="1682"/>
        </pc:sldMkLst>
      </pc:sldChg>
      <pc:sldChg chg="addSp delSp modSp add del mod">
        <pc:chgData name="Gavin Band" userId="c8f793f7-5806-46f0-b9bd-90a61d07a992" providerId="ADAL" clId="{DEBB936E-55E3-E54B-9691-A858966247EA}" dt="2026-03-03T22:45:46.921" v="845" actId="2696"/>
        <pc:sldMkLst>
          <pc:docMk/>
          <pc:sldMk cId="2585028614" sldId="1683"/>
        </pc:sldMkLst>
        <pc:spChg chg="add mod">
          <ac:chgData name="Gavin Band" userId="c8f793f7-5806-46f0-b9bd-90a61d07a992" providerId="ADAL" clId="{DEBB936E-55E3-E54B-9691-A858966247EA}" dt="2026-03-03T22:17:31.467" v="58"/>
          <ac:spMkLst>
            <pc:docMk/>
            <pc:sldMk cId="2585028614" sldId="1683"/>
            <ac:spMk id="2" creationId="{8583FE59-B682-353D-7E41-498A7A28CA24}"/>
          </ac:spMkLst>
        </pc:spChg>
        <pc:spChg chg="add mod">
          <ac:chgData name="Gavin Band" userId="c8f793f7-5806-46f0-b9bd-90a61d07a992" providerId="ADAL" clId="{DEBB936E-55E3-E54B-9691-A858966247EA}" dt="2026-03-03T22:17:31.467" v="58"/>
          <ac:spMkLst>
            <pc:docMk/>
            <pc:sldMk cId="2585028614" sldId="1683"/>
            <ac:spMk id="3" creationId="{295D5025-47B4-0C44-EA1E-58DE23359916}"/>
          </ac:spMkLst>
        </pc:spChg>
        <pc:spChg chg="del">
          <ac:chgData name="Gavin Band" userId="c8f793f7-5806-46f0-b9bd-90a61d07a992" providerId="ADAL" clId="{DEBB936E-55E3-E54B-9691-A858966247EA}" dt="2026-03-03T22:17:31.175" v="57" actId="478"/>
          <ac:spMkLst>
            <pc:docMk/>
            <pc:sldMk cId="2585028614" sldId="1683"/>
            <ac:spMk id="44" creationId="{C9289FAB-FB30-D21A-B303-2F903ED18611}"/>
          </ac:spMkLst>
        </pc:spChg>
        <pc:spChg chg="del">
          <ac:chgData name="Gavin Band" userId="c8f793f7-5806-46f0-b9bd-90a61d07a992" providerId="ADAL" clId="{DEBB936E-55E3-E54B-9691-A858966247EA}" dt="2026-03-03T22:17:31.175" v="57" actId="478"/>
          <ac:spMkLst>
            <pc:docMk/>
            <pc:sldMk cId="2585028614" sldId="1683"/>
            <ac:spMk id="45" creationId="{6D8AAB36-C8EA-7E5A-A237-0129A7C6F63C}"/>
          </ac:spMkLst>
        </pc:spChg>
      </pc:sldChg>
      <pc:sldChg chg="addSp delSp modSp add mod">
        <pc:chgData name="Gavin Band" userId="c8f793f7-5806-46f0-b9bd-90a61d07a992" providerId="ADAL" clId="{DEBB936E-55E3-E54B-9691-A858966247EA}" dt="2026-03-03T22:28:04.308" v="254" actId="167"/>
        <pc:sldMkLst>
          <pc:docMk/>
          <pc:sldMk cId="3065024697" sldId="1684"/>
        </pc:sldMkLst>
        <pc:spChg chg="add mod">
          <ac:chgData name="Gavin Band" userId="c8f793f7-5806-46f0-b9bd-90a61d07a992" providerId="ADAL" clId="{DEBB936E-55E3-E54B-9691-A858966247EA}" dt="2026-03-03T22:26:52.558" v="248" actId="113"/>
          <ac:spMkLst>
            <pc:docMk/>
            <pc:sldMk cId="3065024697" sldId="1684"/>
            <ac:spMk id="2" creationId="{8AF00BDD-0978-6485-6402-CD48924EDE09}"/>
          </ac:spMkLst>
        </pc:spChg>
        <pc:spChg chg="add mod">
          <ac:chgData name="Gavin Band" userId="c8f793f7-5806-46f0-b9bd-90a61d07a992" providerId="ADAL" clId="{DEBB936E-55E3-E54B-9691-A858966247EA}" dt="2026-03-03T22:21:41.930" v="127"/>
          <ac:spMkLst>
            <pc:docMk/>
            <pc:sldMk cId="3065024697" sldId="1684"/>
            <ac:spMk id="5" creationId="{E708962D-3E6C-F8C2-6309-3BF187F67282}"/>
          </ac:spMkLst>
        </pc:spChg>
        <pc:spChg chg="add mod">
          <ac:chgData name="Gavin Band" userId="c8f793f7-5806-46f0-b9bd-90a61d07a992" providerId="ADAL" clId="{DEBB936E-55E3-E54B-9691-A858966247EA}" dt="2026-03-03T22:28:04.308" v="254" actId="167"/>
          <ac:spMkLst>
            <pc:docMk/>
            <pc:sldMk cId="3065024697" sldId="1684"/>
            <ac:spMk id="17" creationId="{3CAABCCB-F5F0-708C-071B-C9FA50B8DDD8}"/>
          </ac:spMkLst>
        </pc:spChg>
        <pc:spChg chg="del">
          <ac:chgData name="Gavin Band" userId="c8f793f7-5806-46f0-b9bd-90a61d07a992" providerId="ADAL" clId="{DEBB936E-55E3-E54B-9691-A858966247EA}" dt="2026-03-03T22:21:41.401" v="126" actId="478"/>
          <ac:spMkLst>
            <pc:docMk/>
            <pc:sldMk cId="3065024697" sldId="1684"/>
            <ac:spMk id="53" creationId="{F867AB68-2A7B-A8E1-2927-FC6CEC1D7BCB}"/>
          </ac:spMkLst>
        </pc:spChg>
        <pc:spChg chg="del">
          <ac:chgData name="Gavin Band" userId="c8f793f7-5806-46f0-b9bd-90a61d07a992" providerId="ADAL" clId="{DEBB936E-55E3-E54B-9691-A858966247EA}" dt="2026-03-03T22:19:39.284" v="87" actId="478"/>
          <ac:spMkLst>
            <pc:docMk/>
            <pc:sldMk cId="3065024697" sldId="1684"/>
            <ac:spMk id="92" creationId="{90C9E191-8DD9-EF56-64D1-8BD958E3C9C3}"/>
          </ac:spMkLst>
        </pc:spChg>
        <pc:spChg chg="del">
          <ac:chgData name="Gavin Band" userId="c8f793f7-5806-46f0-b9bd-90a61d07a992" providerId="ADAL" clId="{DEBB936E-55E3-E54B-9691-A858966247EA}" dt="2026-03-03T22:19:42.080" v="88" actId="478"/>
          <ac:spMkLst>
            <pc:docMk/>
            <pc:sldMk cId="3065024697" sldId="1684"/>
            <ac:spMk id="148" creationId="{35067548-49CA-0460-6DF1-CB0EE8DDD3AE}"/>
          </ac:spMkLst>
        </pc:spChg>
        <pc:spChg chg="mod">
          <ac:chgData name="Gavin Band" userId="c8f793f7-5806-46f0-b9bd-90a61d07a992" providerId="ADAL" clId="{DEBB936E-55E3-E54B-9691-A858966247EA}" dt="2026-03-03T22:22:28.247" v="134" actId="1076"/>
          <ac:spMkLst>
            <pc:docMk/>
            <pc:sldMk cId="3065024697" sldId="1684"/>
            <ac:spMk id="155" creationId="{E4C6D128-6D61-1EB5-1630-E81FD55044C2}"/>
          </ac:spMkLst>
        </pc:spChg>
        <pc:grpChg chg="add">
          <ac:chgData name="Gavin Band" userId="c8f793f7-5806-46f0-b9bd-90a61d07a992" providerId="ADAL" clId="{DEBB936E-55E3-E54B-9691-A858966247EA}" dt="2026-03-03T22:22:33.426" v="135" actId="164"/>
          <ac:grpSpMkLst>
            <pc:docMk/>
            <pc:sldMk cId="3065024697" sldId="1684"/>
            <ac:grpSpMk id="15" creationId="{DD11D995-D1A7-8233-4248-EEC099AB25B8}"/>
          </ac:grpSpMkLst>
        </pc:grpChg>
        <pc:grpChg chg="del">
          <ac:chgData name="Gavin Band" userId="c8f793f7-5806-46f0-b9bd-90a61d07a992" providerId="ADAL" clId="{DEBB936E-55E3-E54B-9691-A858966247EA}" dt="2026-03-03T22:19:39.284" v="87" actId="478"/>
          <ac:grpSpMkLst>
            <pc:docMk/>
            <pc:sldMk cId="3065024697" sldId="1684"/>
            <ac:grpSpMk id="104" creationId="{C550F7F7-EE87-D7D4-C60D-834CC82295EE}"/>
          </ac:grpSpMkLst>
        </pc:grpChg>
        <pc:grpChg chg="del">
          <ac:chgData name="Gavin Band" userId="c8f793f7-5806-46f0-b9bd-90a61d07a992" providerId="ADAL" clId="{DEBB936E-55E3-E54B-9691-A858966247EA}" dt="2026-03-03T22:19:39.284" v="87" actId="478"/>
          <ac:grpSpMkLst>
            <pc:docMk/>
            <pc:sldMk cId="3065024697" sldId="1684"/>
            <ac:grpSpMk id="105" creationId="{F43082AF-1142-43DB-656D-FABE067AD247}"/>
          </ac:grpSpMkLst>
        </pc:grpChg>
        <pc:grpChg chg="del">
          <ac:chgData name="Gavin Band" userId="c8f793f7-5806-46f0-b9bd-90a61d07a992" providerId="ADAL" clId="{DEBB936E-55E3-E54B-9691-A858966247EA}" dt="2026-03-03T22:19:39.284" v="87" actId="478"/>
          <ac:grpSpMkLst>
            <pc:docMk/>
            <pc:sldMk cId="3065024697" sldId="1684"/>
            <ac:grpSpMk id="118" creationId="{2C1F5A3B-DDE4-CCD9-ED96-D56CFE4844FC}"/>
          </ac:grpSpMkLst>
        </pc:grpChg>
        <pc:grpChg chg="del">
          <ac:chgData name="Gavin Band" userId="c8f793f7-5806-46f0-b9bd-90a61d07a992" providerId="ADAL" clId="{DEBB936E-55E3-E54B-9691-A858966247EA}" dt="2026-03-03T22:19:39.284" v="87" actId="478"/>
          <ac:grpSpMkLst>
            <pc:docMk/>
            <pc:sldMk cId="3065024697" sldId="1684"/>
            <ac:grpSpMk id="131" creationId="{71505022-296E-D4CC-D41A-A670B1B6A849}"/>
          </ac:grpSpMkLst>
        </pc:grpChg>
        <pc:cxnChg chg="add mod">
          <ac:chgData name="Gavin Band" userId="c8f793f7-5806-46f0-b9bd-90a61d07a992" providerId="ADAL" clId="{DEBB936E-55E3-E54B-9691-A858966247EA}" dt="2026-03-03T22:21:28.900" v="125" actId="14100"/>
          <ac:cxnSpMkLst>
            <pc:docMk/>
            <pc:sldMk cId="3065024697" sldId="1684"/>
            <ac:cxnSpMk id="3" creationId="{BBC3C0B1-6C64-B99E-9CF3-C5F032EC518F}"/>
          </ac:cxnSpMkLst>
        </pc:cxnChg>
        <pc:cxnChg chg="add mod">
          <ac:chgData name="Gavin Band" userId="c8f793f7-5806-46f0-b9bd-90a61d07a992" providerId="ADAL" clId="{DEBB936E-55E3-E54B-9691-A858966247EA}" dt="2026-03-03T22:21:41.930" v="127"/>
          <ac:cxnSpMkLst>
            <pc:docMk/>
            <pc:sldMk cId="3065024697" sldId="1684"/>
            <ac:cxnSpMk id="6" creationId="{2321C7E3-1EB7-9129-8555-751BD20BEEDA}"/>
          </ac:cxnSpMkLst>
        </pc:cxnChg>
        <pc:cxnChg chg="add mod">
          <ac:chgData name="Gavin Band" userId="c8f793f7-5806-46f0-b9bd-90a61d07a992" providerId="ADAL" clId="{DEBB936E-55E3-E54B-9691-A858966247EA}" dt="2026-03-03T22:21:41.930" v="127"/>
          <ac:cxnSpMkLst>
            <pc:docMk/>
            <pc:sldMk cId="3065024697" sldId="1684"/>
            <ac:cxnSpMk id="7" creationId="{39AE3B07-D4EE-AC23-314C-1042D545AEBC}"/>
          </ac:cxnSpMkLst>
        </pc:cxnChg>
        <pc:cxnChg chg="add mod">
          <ac:chgData name="Gavin Band" userId="c8f793f7-5806-46f0-b9bd-90a61d07a992" providerId="ADAL" clId="{DEBB936E-55E3-E54B-9691-A858966247EA}" dt="2026-03-03T22:21:41.930" v="127"/>
          <ac:cxnSpMkLst>
            <pc:docMk/>
            <pc:sldMk cId="3065024697" sldId="1684"/>
            <ac:cxnSpMk id="8" creationId="{E7B6ADED-5EE9-5695-F71D-82797EE24F16}"/>
          </ac:cxnSpMkLst>
        </pc:cxnChg>
        <pc:cxnChg chg="add mod">
          <ac:chgData name="Gavin Band" userId="c8f793f7-5806-46f0-b9bd-90a61d07a992" providerId="ADAL" clId="{DEBB936E-55E3-E54B-9691-A858966247EA}" dt="2026-03-03T22:22:21.281" v="133" actId="14100"/>
          <ac:cxnSpMkLst>
            <pc:docMk/>
            <pc:sldMk cId="3065024697" sldId="1684"/>
            <ac:cxnSpMk id="10" creationId="{1AC39F72-33E4-838E-F919-8237CCD6DF76}"/>
          </ac:cxnSpMkLst>
        </pc:cxnChg>
        <pc:cxnChg chg="del">
          <ac:chgData name="Gavin Band" userId="c8f793f7-5806-46f0-b9bd-90a61d07a992" providerId="ADAL" clId="{DEBB936E-55E3-E54B-9691-A858966247EA}" dt="2026-03-03T22:21:41.401" v="126" actId="478"/>
          <ac:cxnSpMkLst>
            <pc:docMk/>
            <pc:sldMk cId="3065024697" sldId="1684"/>
            <ac:cxnSpMk id="16" creationId="{A4B01913-B363-33E5-136B-B853F63D53AA}"/>
          </ac:cxnSpMkLst>
        </pc:cxnChg>
        <pc:cxnChg chg="del">
          <ac:chgData name="Gavin Band" userId="c8f793f7-5806-46f0-b9bd-90a61d07a992" providerId="ADAL" clId="{DEBB936E-55E3-E54B-9691-A858966247EA}" dt="2026-03-03T22:21:41.401" v="126" actId="478"/>
          <ac:cxnSpMkLst>
            <pc:docMk/>
            <pc:sldMk cId="3065024697" sldId="1684"/>
            <ac:cxnSpMk id="69" creationId="{A89B06F6-A2B8-4623-2ABE-2592B3641A8A}"/>
          </ac:cxnSpMkLst>
        </pc:cxnChg>
        <pc:cxnChg chg="del">
          <ac:chgData name="Gavin Band" userId="c8f793f7-5806-46f0-b9bd-90a61d07a992" providerId="ADAL" clId="{DEBB936E-55E3-E54B-9691-A858966247EA}" dt="2026-03-03T22:21:41.401" v="126" actId="478"/>
          <ac:cxnSpMkLst>
            <pc:docMk/>
            <pc:sldMk cId="3065024697" sldId="1684"/>
            <ac:cxnSpMk id="75" creationId="{A5EBDB21-C50A-D1F3-7B2A-DA69EF609A06}"/>
          </ac:cxnSpMkLst>
        </pc:cxnChg>
        <pc:cxnChg chg="mod">
          <ac:chgData name="Gavin Band" userId="c8f793f7-5806-46f0-b9bd-90a61d07a992" providerId="ADAL" clId="{DEBB936E-55E3-E54B-9691-A858966247EA}" dt="2026-03-03T22:22:13.117" v="131" actId="208"/>
          <ac:cxnSpMkLst>
            <pc:docMk/>
            <pc:sldMk cId="3065024697" sldId="1684"/>
            <ac:cxnSpMk id="149" creationId="{17D91311-87A4-AE2F-513B-CBDB9A3C290B}"/>
          </ac:cxnSpMkLst>
        </pc:cxnChg>
        <pc:cxnChg chg="del">
          <ac:chgData name="Gavin Band" userId="c8f793f7-5806-46f0-b9bd-90a61d07a992" providerId="ADAL" clId="{DEBB936E-55E3-E54B-9691-A858966247EA}" dt="2026-03-03T22:19:42.080" v="88" actId="478"/>
          <ac:cxnSpMkLst>
            <pc:docMk/>
            <pc:sldMk cId="3065024697" sldId="1684"/>
            <ac:cxnSpMk id="154" creationId="{05E1B744-D3B2-0FC3-B283-AE3D44AB885E}"/>
          </ac:cxnSpMkLst>
        </pc:cxnChg>
      </pc:sldChg>
      <pc:sldChg chg="addSp delSp modSp add mod">
        <pc:chgData name="Gavin Band" userId="c8f793f7-5806-46f0-b9bd-90a61d07a992" providerId="ADAL" clId="{DEBB936E-55E3-E54B-9691-A858966247EA}" dt="2026-03-03T22:32:34.672" v="315" actId="478"/>
        <pc:sldMkLst>
          <pc:docMk/>
          <pc:sldMk cId="1797816569" sldId="1685"/>
        </pc:sldMkLst>
        <pc:spChg chg="add mod">
          <ac:chgData name="Gavin Band" userId="c8f793f7-5806-46f0-b9bd-90a61d07a992" providerId="ADAL" clId="{DEBB936E-55E3-E54B-9691-A858966247EA}" dt="2026-03-03T22:28:25.932" v="261" actId="20577"/>
          <ac:spMkLst>
            <pc:docMk/>
            <pc:sldMk cId="1797816569" sldId="1685"/>
            <ac:spMk id="2" creationId="{F112F9D6-48C0-3160-4ECF-5072987B3151}"/>
          </ac:spMkLst>
        </pc:spChg>
        <pc:spChg chg="add mod">
          <ac:chgData name="Gavin Band" userId="c8f793f7-5806-46f0-b9bd-90a61d07a992" providerId="ADAL" clId="{DEBB936E-55E3-E54B-9691-A858966247EA}" dt="2026-03-03T22:23:39.389" v="196"/>
          <ac:spMkLst>
            <pc:docMk/>
            <pc:sldMk cId="1797816569" sldId="1685"/>
            <ac:spMk id="6" creationId="{D56E2DB4-8E84-3506-9170-1C1514239B9A}"/>
          </ac:spMkLst>
        </pc:spChg>
        <pc:spChg chg="add del mod">
          <ac:chgData name="Gavin Band" userId="c8f793f7-5806-46f0-b9bd-90a61d07a992" providerId="ADAL" clId="{DEBB936E-55E3-E54B-9691-A858966247EA}" dt="2026-03-03T22:28:07.523" v="256" actId="478"/>
          <ac:spMkLst>
            <pc:docMk/>
            <pc:sldMk cId="1797816569" sldId="1685"/>
            <ac:spMk id="14" creationId="{911655E7-C902-AA90-1287-893216B06A44}"/>
          </ac:spMkLst>
        </pc:spChg>
        <pc:spChg chg="add mod">
          <ac:chgData name="Gavin Band" userId="c8f793f7-5806-46f0-b9bd-90a61d07a992" providerId="ADAL" clId="{DEBB936E-55E3-E54B-9691-A858966247EA}" dt="2026-03-03T22:28:15.468" v="260" actId="1076"/>
          <ac:spMkLst>
            <pc:docMk/>
            <pc:sldMk cId="1797816569" sldId="1685"/>
            <ac:spMk id="15" creationId="{E998FEEE-4861-170A-5CCF-E91B8CE12750}"/>
          </ac:spMkLst>
        </pc:spChg>
        <pc:spChg chg="add mod">
          <ac:chgData name="Gavin Band" userId="c8f793f7-5806-46f0-b9bd-90a61d07a992" providerId="ADAL" clId="{DEBB936E-55E3-E54B-9691-A858966247EA}" dt="2026-03-03T22:28:10.454" v="257" actId="167"/>
          <ac:spMkLst>
            <pc:docMk/>
            <pc:sldMk cId="1797816569" sldId="1685"/>
            <ac:spMk id="17" creationId="{FA26131D-B5F3-AF8D-F714-3CA32BA011EA}"/>
          </ac:spMkLst>
        </pc:spChg>
        <pc:spChg chg="add del mod">
          <ac:chgData name="Gavin Band" userId="c8f793f7-5806-46f0-b9bd-90a61d07a992" providerId="ADAL" clId="{DEBB936E-55E3-E54B-9691-A858966247EA}" dt="2026-03-03T22:32:34.672" v="315" actId="478"/>
          <ac:spMkLst>
            <pc:docMk/>
            <pc:sldMk cId="1797816569" sldId="1685"/>
            <ac:spMk id="19" creationId="{07613D29-57B5-DDD5-7A75-49E9971EA415}"/>
          </ac:spMkLst>
        </pc:spChg>
        <pc:spChg chg="add del mod">
          <ac:chgData name="Gavin Band" userId="c8f793f7-5806-46f0-b9bd-90a61d07a992" providerId="ADAL" clId="{DEBB936E-55E3-E54B-9691-A858966247EA}" dt="2026-03-03T22:32:33.632" v="314" actId="478"/>
          <ac:spMkLst>
            <pc:docMk/>
            <pc:sldMk cId="1797816569" sldId="1685"/>
            <ac:spMk id="25" creationId="{D2244E92-D5C3-73C6-EBD3-EFE0CA6AACC5}"/>
          </ac:spMkLst>
        </pc:spChg>
        <pc:spChg chg="add del mod">
          <ac:chgData name="Gavin Band" userId="c8f793f7-5806-46f0-b9bd-90a61d07a992" providerId="ADAL" clId="{DEBB936E-55E3-E54B-9691-A858966247EA}" dt="2026-03-03T22:32:31.631" v="313" actId="478"/>
          <ac:spMkLst>
            <pc:docMk/>
            <pc:sldMk cId="1797816569" sldId="1685"/>
            <ac:spMk id="29" creationId="{ECA35B9A-B521-5FF4-2C96-F9846805F703}"/>
          </ac:spMkLst>
        </pc:spChg>
        <pc:spChg chg="add del mod">
          <ac:chgData name="Gavin Band" userId="c8f793f7-5806-46f0-b9bd-90a61d07a992" providerId="ADAL" clId="{DEBB936E-55E3-E54B-9691-A858966247EA}" dt="2026-03-03T22:32:31.631" v="313" actId="478"/>
          <ac:spMkLst>
            <pc:docMk/>
            <pc:sldMk cId="1797816569" sldId="1685"/>
            <ac:spMk id="31" creationId="{DEAD9E1E-0E5A-1B1B-F3BF-71FA4B37017D}"/>
          </ac:spMkLst>
        </pc:spChg>
        <pc:spChg chg="del">
          <ac:chgData name="Gavin Band" userId="c8f793f7-5806-46f0-b9bd-90a61d07a992" providerId="ADAL" clId="{DEBB936E-55E3-E54B-9691-A858966247EA}" dt="2026-03-03T22:23:29.569" v="193" actId="478"/>
          <ac:spMkLst>
            <pc:docMk/>
            <pc:sldMk cId="1797816569" sldId="1685"/>
            <ac:spMk id="53" creationId="{C9D37FD0-C4D2-753E-C2D9-E920C8949631}"/>
          </ac:spMkLst>
        </pc:spChg>
        <pc:spChg chg="del">
          <ac:chgData name="Gavin Band" userId="c8f793f7-5806-46f0-b9bd-90a61d07a992" providerId="ADAL" clId="{DEBB936E-55E3-E54B-9691-A858966247EA}" dt="2026-03-03T22:23:38.980" v="195" actId="478"/>
          <ac:spMkLst>
            <pc:docMk/>
            <pc:sldMk cId="1797816569" sldId="1685"/>
            <ac:spMk id="155" creationId="{F1F52A63-6B6E-F8D2-205A-A289FBD93E42}"/>
          </ac:spMkLst>
        </pc:spChg>
        <pc:grpChg chg="add mod">
          <ac:chgData name="Gavin Band" userId="c8f793f7-5806-46f0-b9bd-90a61d07a992" providerId="ADAL" clId="{DEBB936E-55E3-E54B-9691-A858966247EA}" dt="2026-03-03T22:23:39.389" v="196"/>
          <ac:grpSpMkLst>
            <pc:docMk/>
            <pc:sldMk cId="1797816569" sldId="1685"/>
            <ac:grpSpMk id="7" creationId="{CE84F988-9ADB-C4B8-213D-3A865A5049F2}"/>
          </ac:grpSpMkLst>
        </pc:grpChg>
        <pc:grpChg chg="add mod">
          <ac:chgData name="Gavin Band" userId="c8f793f7-5806-46f0-b9bd-90a61d07a992" providerId="ADAL" clId="{DEBB936E-55E3-E54B-9691-A858966247EA}" dt="2026-03-03T22:24:56.703" v="225" actId="1076"/>
          <ac:grpSpMkLst>
            <pc:docMk/>
            <pc:sldMk cId="1797816569" sldId="1685"/>
            <ac:grpSpMk id="10" creationId="{38DD8F2A-64C6-B2B8-2AC1-D5094C88E15B}"/>
          </ac:grpSpMkLst>
        </pc:grpChg>
        <pc:cxnChg chg="add mod">
          <ac:chgData name="Gavin Band" userId="c8f793f7-5806-46f0-b9bd-90a61d07a992" providerId="ADAL" clId="{DEBB936E-55E3-E54B-9691-A858966247EA}" dt="2026-03-03T22:23:30.114" v="194"/>
          <ac:cxnSpMkLst>
            <pc:docMk/>
            <pc:sldMk cId="1797816569" sldId="1685"/>
            <ac:cxnSpMk id="3" creationId="{D60B7A6F-8EFE-2EF4-75C0-F046C457674F}"/>
          </ac:cxnSpMkLst>
        </pc:cxnChg>
        <pc:cxnChg chg="add mod">
          <ac:chgData name="Gavin Band" userId="c8f793f7-5806-46f0-b9bd-90a61d07a992" providerId="ADAL" clId="{DEBB936E-55E3-E54B-9691-A858966247EA}" dt="2026-03-03T22:23:30.114" v="194"/>
          <ac:cxnSpMkLst>
            <pc:docMk/>
            <pc:sldMk cId="1797816569" sldId="1685"/>
            <ac:cxnSpMk id="4" creationId="{F1BBFC14-78B9-FB44-6669-AEE954241351}"/>
          </ac:cxnSpMkLst>
        </pc:cxnChg>
        <pc:cxnChg chg="add mod">
          <ac:chgData name="Gavin Band" userId="c8f793f7-5806-46f0-b9bd-90a61d07a992" providerId="ADAL" clId="{DEBB936E-55E3-E54B-9691-A858966247EA}" dt="2026-03-03T22:23:30.114" v="194"/>
          <ac:cxnSpMkLst>
            <pc:docMk/>
            <pc:sldMk cId="1797816569" sldId="1685"/>
            <ac:cxnSpMk id="5" creationId="{68A61295-DCB0-DAFE-9077-619047D6C6D1}"/>
          </ac:cxnSpMkLst>
        </pc:cxnChg>
        <pc:cxnChg chg="mod">
          <ac:chgData name="Gavin Band" userId="c8f793f7-5806-46f0-b9bd-90a61d07a992" providerId="ADAL" clId="{DEBB936E-55E3-E54B-9691-A858966247EA}" dt="2026-03-03T22:23:39.389" v="196"/>
          <ac:cxnSpMkLst>
            <pc:docMk/>
            <pc:sldMk cId="1797816569" sldId="1685"/>
            <ac:cxnSpMk id="8" creationId="{5A28B3E4-A813-BAB1-6D8E-C0667BCEEDF4}"/>
          </ac:cxnSpMkLst>
        </pc:cxnChg>
        <pc:cxnChg chg="mod">
          <ac:chgData name="Gavin Band" userId="c8f793f7-5806-46f0-b9bd-90a61d07a992" providerId="ADAL" clId="{DEBB936E-55E3-E54B-9691-A858966247EA}" dt="2026-03-03T22:23:39.389" v="196"/>
          <ac:cxnSpMkLst>
            <pc:docMk/>
            <pc:sldMk cId="1797816569" sldId="1685"/>
            <ac:cxnSpMk id="9" creationId="{AC259CCC-A36D-B92C-2CED-38D7C3CE0676}"/>
          </ac:cxnSpMkLst>
        </pc:cxnChg>
        <pc:cxnChg chg="add mod">
          <ac:chgData name="Gavin Band" userId="c8f793f7-5806-46f0-b9bd-90a61d07a992" providerId="ADAL" clId="{DEBB936E-55E3-E54B-9691-A858966247EA}" dt="2026-03-03T22:25:30.269" v="231" actId="208"/>
          <ac:cxnSpMkLst>
            <pc:docMk/>
            <pc:sldMk cId="1797816569" sldId="1685"/>
            <ac:cxnSpMk id="11" creationId="{9E4129C3-AAD3-C728-D117-4F6D731F65C2}"/>
          </ac:cxnSpMkLst>
        </pc:cxnChg>
        <pc:cxnChg chg="del">
          <ac:chgData name="Gavin Band" userId="c8f793f7-5806-46f0-b9bd-90a61d07a992" providerId="ADAL" clId="{DEBB936E-55E3-E54B-9691-A858966247EA}" dt="2026-03-03T22:23:29.569" v="193" actId="478"/>
          <ac:cxnSpMkLst>
            <pc:docMk/>
            <pc:sldMk cId="1797816569" sldId="1685"/>
            <ac:cxnSpMk id="16" creationId="{1354729C-1A3E-D8E2-B8BA-B754A3389A54}"/>
          </ac:cxnSpMkLst>
        </pc:cxnChg>
        <pc:cxnChg chg="del">
          <ac:chgData name="Gavin Band" userId="c8f793f7-5806-46f0-b9bd-90a61d07a992" providerId="ADAL" clId="{DEBB936E-55E3-E54B-9691-A858966247EA}" dt="2026-03-03T22:23:29.569" v="193" actId="478"/>
          <ac:cxnSpMkLst>
            <pc:docMk/>
            <pc:sldMk cId="1797816569" sldId="1685"/>
            <ac:cxnSpMk id="69" creationId="{1B894B7B-FB74-53AD-B12C-7BD809A45E98}"/>
          </ac:cxnSpMkLst>
        </pc:cxnChg>
        <pc:cxnChg chg="del">
          <ac:chgData name="Gavin Band" userId="c8f793f7-5806-46f0-b9bd-90a61d07a992" providerId="ADAL" clId="{DEBB936E-55E3-E54B-9691-A858966247EA}" dt="2026-03-03T22:23:29.569" v="193" actId="478"/>
          <ac:cxnSpMkLst>
            <pc:docMk/>
            <pc:sldMk cId="1797816569" sldId="1685"/>
            <ac:cxnSpMk id="75" creationId="{54CC9624-C389-5221-8F63-467C4000A4D7}"/>
          </ac:cxnSpMkLst>
        </pc:cxnChg>
        <pc:cxnChg chg="del">
          <ac:chgData name="Gavin Band" userId="c8f793f7-5806-46f0-b9bd-90a61d07a992" providerId="ADAL" clId="{DEBB936E-55E3-E54B-9691-A858966247EA}" dt="2026-03-03T22:23:38.980" v="195" actId="478"/>
          <ac:cxnSpMkLst>
            <pc:docMk/>
            <pc:sldMk cId="1797816569" sldId="1685"/>
            <ac:cxnSpMk id="149" creationId="{39AECC1F-3EE2-632A-E990-2FC9BF5E77B9}"/>
          </ac:cxnSpMkLst>
        </pc:cxnChg>
        <pc:cxnChg chg="mod">
          <ac:chgData name="Gavin Band" userId="c8f793f7-5806-46f0-b9bd-90a61d07a992" providerId="ADAL" clId="{DEBB936E-55E3-E54B-9691-A858966247EA}" dt="2026-03-03T22:25:23.366" v="230" actId="208"/>
          <ac:cxnSpMkLst>
            <pc:docMk/>
            <pc:sldMk cId="1797816569" sldId="1685"/>
            <ac:cxnSpMk id="154" creationId="{6A0897A6-1CEC-073C-2527-490D98A2F119}"/>
          </ac:cxnSpMkLst>
        </pc:cxnChg>
      </pc:sldChg>
      <pc:sldChg chg="addSp delSp modSp add mod">
        <pc:chgData name="Gavin Band" userId="c8f793f7-5806-46f0-b9bd-90a61d07a992" providerId="ADAL" clId="{DEBB936E-55E3-E54B-9691-A858966247EA}" dt="2026-03-03T22:40:22.494" v="567" actId="478"/>
        <pc:sldMkLst>
          <pc:docMk/>
          <pc:sldMk cId="3821759732" sldId="1686"/>
        </pc:sldMkLst>
        <pc:spChg chg="del">
          <ac:chgData name="Gavin Band" userId="c8f793f7-5806-46f0-b9bd-90a61d07a992" providerId="ADAL" clId="{DEBB936E-55E3-E54B-9691-A858966247EA}" dt="2026-03-03T22:37:25.584" v="488" actId="478"/>
          <ac:spMkLst>
            <pc:docMk/>
            <pc:sldMk cId="3821759732" sldId="1686"/>
            <ac:spMk id="2" creationId="{37E23EC0-79DA-AF80-45D0-91B4AFA0C93F}"/>
          </ac:spMkLst>
        </pc:spChg>
        <pc:spChg chg="add del mod">
          <ac:chgData name="Gavin Band" userId="c8f793f7-5806-46f0-b9bd-90a61d07a992" providerId="ADAL" clId="{DEBB936E-55E3-E54B-9691-A858966247EA}" dt="2026-03-03T22:35:54.159" v="445" actId="478"/>
          <ac:spMkLst>
            <pc:docMk/>
            <pc:sldMk cId="3821759732" sldId="1686"/>
            <ac:spMk id="14" creationId="{32FC5D26-FE73-47C4-1A89-BF1DC4DD9DD0}"/>
          </ac:spMkLst>
        </pc:spChg>
        <pc:spChg chg="del">
          <ac:chgData name="Gavin Band" userId="c8f793f7-5806-46f0-b9bd-90a61d07a992" providerId="ADAL" clId="{DEBB936E-55E3-E54B-9691-A858966247EA}" dt="2026-03-03T22:32:42.868" v="316" actId="478"/>
          <ac:spMkLst>
            <pc:docMk/>
            <pc:sldMk cId="3821759732" sldId="1686"/>
            <ac:spMk id="15" creationId="{0876D9C6-E28D-C33C-A6A0-FA4CB1EA1C78}"/>
          </ac:spMkLst>
        </pc:spChg>
        <pc:spChg chg="add mod">
          <ac:chgData name="Gavin Band" userId="c8f793f7-5806-46f0-b9bd-90a61d07a992" providerId="ADAL" clId="{DEBB936E-55E3-E54B-9691-A858966247EA}" dt="2026-03-03T22:37:31.274" v="490" actId="1076"/>
          <ac:spMkLst>
            <pc:docMk/>
            <pc:sldMk cId="3821759732" sldId="1686"/>
            <ac:spMk id="16" creationId="{5B0F1787-2927-C5EA-4712-B40B73A2CDA8}"/>
          </ac:spMkLst>
        </pc:spChg>
        <pc:spChg chg="del mod">
          <ac:chgData name="Gavin Band" userId="c8f793f7-5806-46f0-b9bd-90a61d07a992" providerId="ADAL" clId="{DEBB936E-55E3-E54B-9691-A858966247EA}" dt="2026-03-03T22:35:54.159" v="445" actId="478"/>
          <ac:spMkLst>
            <pc:docMk/>
            <pc:sldMk cId="3821759732" sldId="1686"/>
            <ac:spMk id="19" creationId="{CCCD5AE0-E900-206B-8EB6-750F4B31A9F8}"/>
          </ac:spMkLst>
        </pc:spChg>
        <pc:spChg chg="del mod">
          <ac:chgData name="Gavin Band" userId="c8f793f7-5806-46f0-b9bd-90a61d07a992" providerId="ADAL" clId="{DEBB936E-55E3-E54B-9691-A858966247EA}" dt="2026-03-03T22:35:51.521" v="444" actId="478"/>
          <ac:spMkLst>
            <pc:docMk/>
            <pc:sldMk cId="3821759732" sldId="1686"/>
            <ac:spMk id="25" creationId="{86643AFC-B96E-6FFA-4EB5-3D10611F72E0}"/>
          </ac:spMkLst>
        </pc:spChg>
        <pc:spChg chg="del mod">
          <ac:chgData name="Gavin Band" userId="c8f793f7-5806-46f0-b9bd-90a61d07a992" providerId="ADAL" clId="{DEBB936E-55E3-E54B-9691-A858966247EA}" dt="2026-03-03T22:35:55.870" v="446" actId="478"/>
          <ac:spMkLst>
            <pc:docMk/>
            <pc:sldMk cId="3821759732" sldId="1686"/>
            <ac:spMk id="29" creationId="{3503C7A2-12C5-A511-34D7-24A9A297759F}"/>
          </ac:spMkLst>
        </pc:spChg>
        <pc:spChg chg="del mod">
          <ac:chgData name="Gavin Band" userId="c8f793f7-5806-46f0-b9bd-90a61d07a992" providerId="ADAL" clId="{DEBB936E-55E3-E54B-9691-A858966247EA}" dt="2026-03-03T22:35:51.521" v="444" actId="478"/>
          <ac:spMkLst>
            <pc:docMk/>
            <pc:sldMk cId="3821759732" sldId="1686"/>
            <ac:spMk id="31" creationId="{1B90D018-1BDF-C956-5693-DA3584124A8D}"/>
          </ac:spMkLst>
        </pc:spChg>
        <pc:spChg chg="del">
          <ac:chgData name="Gavin Band" userId="c8f793f7-5806-46f0-b9bd-90a61d07a992" providerId="ADAL" clId="{DEBB936E-55E3-E54B-9691-A858966247EA}" dt="2026-03-03T22:40:22.494" v="567" actId="478"/>
          <ac:spMkLst>
            <pc:docMk/>
            <pc:sldMk cId="3821759732" sldId="1686"/>
            <ac:spMk id="51" creationId="{0C67CD17-103A-0FC4-F689-B02FC8ECA102}"/>
          </ac:spMkLst>
        </pc:spChg>
        <pc:grpChg chg="mod">
          <ac:chgData name="Gavin Band" userId="c8f793f7-5806-46f0-b9bd-90a61d07a992" providerId="ADAL" clId="{DEBB936E-55E3-E54B-9691-A858966247EA}" dt="2026-03-03T22:32:51.322" v="318" actId="1076"/>
          <ac:grpSpMkLst>
            <pc:docMk/>
            <pc:sldMk cId="3821759732" sldId="1686"/>
            <ac:grpSpMk id="10" creationId="{593BD130-5793-0AF6-3657-484ECCB982E1}"/>
          </ac:grpSpMkLst>
        </pc:grpChg>
        <pc:cxnChg chg="del">
          <ac:chgData name="Gavin Band" userId="c8f793f7-5806-46f0-b9bd-90a61d07a992" providerId="ADAL" clId="{DEBB936E-55E3-E54B-9691-A858966247EA}" dt="2026-03-03T22:37:25.584" v="488" actId="478"/>
          <ac:cxnSpMkLst>
            <pc:docMk/>
            <pc:sldMk cId="3821759732" sldId="1686"/>
            <ac:cxnSpMk id="3" creationId="{E79B04C3-1DF0-D048-203F-9C1E6B13A761}"/>
          </ac:cxnSpMkLst>
        </pc:cxnChg>
        <pc:cxnChg chg="del">
          <ac:chgData name="Gavin Band" userId="c8f793f7-5806-46f0-b9bd-90a61d07a992" providerId="ADAL" clId="{DEBB936E-55E3-E54B-9691-A858966247EA}" dt="2026-03-03T22:37:25.584" v="488" actId="478"/>
          <ac:cxnSpMkLst>
            <pc:docMk/>
            <pc:sldMk cId="3821759732" sldId="1686"/>
            <ac:cxnSpMk id="4" creationId="{EF1AEE79-1354-5A84-17EB-A7BA4D1761D5}"/>
          </ac:cxnSpMkLst>
        </pc:cxnChg>
        <pc:cxnChg chg="del">
          <ac:chgData name="Gavin Band" userId="c8f793f7-5806-46f0-b9bd-90a61d07a992" providerId="ADAL" clId="{DEBB936E-55E3-E54B-9691-A858966247EA}" dt="2026-03-03T22:37:25.584" v="488" actId="478"/>
          <ac:cxnSpMkLst>
            <pc:docMk/>
            <pc:sldMk cId="3821759732" sldId="1686"/>
            <ac:cxnSpMk id="5" creationId="{A636C3EC-DFEC-87D9-42CF-416C0ECF8C96}"/>
          </ac:cxnSpMkLst>
        </pc:cxnChg>
        <pc:cxnChg chg="del">
          <ac:chgData name="Gavin Band" userId="c8f793f7-5806-46f0-b9bd-90a61d07a992" providerId="ADAL" clId="{DEBB936E-55E3-E54B-9691-A858966247EA}" dt="2026-03-03T22:32:46.351" v="317" actId="478"/>
          <ac:cxnSpMkLst>
            <pc:docMk/>
            <pc:sldMk cId="3821759732" sldId="1686"/>
            <ac:cxnSpMk id="11" creationId="{DD3D7053-BA05-888D-E10B-A0A939182ABA}"/>
          </ac:cxnSpMkLst>
        </pc:cxnChg>
        <pc:cxnChg chg="add del mod">
          <ac:chgData name="Gavin Band" userId="c8f793f7-5806-46f0-b9bd-90a61d07a992" providerId="ADAL" clId="{DEBB936E-55E3-E54B-9691-A858966247EA}" dt="2026-03-03T22:37:27.459" v="489" actId="478"/>
          <ac:cxnSpMkLst>
            <pc:docMk/>
            <pc:sldMk cId="3821759732" sldId="1686"/>
            <ac:cxnSpMk id="32" creationId="{0C8AFE62-2F49-2049-192D-A4AC98DFF402}"/>
          </ac:cxnSpMkLst>
        </pc:cxnChg>
        <pc:cxnChg chg="del mod">
          <ac:chgData name="Gavin Band" userId="c8f793f7-5806-46f0-b9bd-90a61d07a992" providerId="ADAL" clId="{DEBB936E-55E3-E54B-9691-A858966247EA}" dt="2026-03-03T22:40:22.494" v="567" actId="478"/>
          <ac:cxnSpMkLst>
            <pc:docMk/>
            <pc:sldMk cId="3821759732" sldId="1686"/>
            <ac:cxnSpMk id="65" creationId="{1E405206-763E-8BC2-7AEA-63D2DA8D5616}"/>
          </ac:cxnSpMkLst>
        </pc:cxnChg>
      </pc:sldChg>
      <pc:sldChg chg="addSp delSp modSp add del mod">
        <pc:chgData name="Gavin Band" userId="c8f793f7-5806-46f0-b9bd-90a61d07a992" providerId="ADAL" clId="{DEBB936E-55E3-E54B-9691-A858966247EA}" dt="2026-03-03T22:51:41.601" v="959" actId="20577"/>
        <pc:sldMkLst>
          <pc:docMk/>
          <pc:sldMk cId="2967653422" sldId="1687"/>
        </pc:sldMkLst>
        <pc:spChg chg="del">
          <ac:chgData name="Gavin Band" userId="c8f793f7-5806-46f0-b9bd-90a61d07a992" providerId="ADAL" clId="{DEBB936E-55E3-E54B-9691-A858966247EA}" dt="2026-03-03T22:37:40.627" v="493" actId="478"/>
          <ac:spMkLst>
            <pc:docMk/>
            <pc:sldMk cId="2967653422" sldId="1687"/>
            <ac:spMk id="2" creationId="{E1EA878B-A2B1-2D2C-7B2B-794957A17DD7}"/>
          </ac:spMkLst>
        </pc:spChg>
        <pc:spChg chg="add del mod">
          <ac:chgData name="Gavin Band" userId="c8f793f7-5806-46f0-b9bd-90a61d07a992" providerId="ADAL" clId="{DEBB936E-55E3-E54B-9691-A858966247EA}" dt="2026-03-03T22:37:36.124" v="491" actId="478"/>
          <ac:spMkLst>
            <pc:docMk/>
            <pc:sldMk cId="2967653422" sldId="1687"/>
            <ac:spMk id="11" creationId="{15B1F352-51B2-9A31-2014-227974FCD10C}"/>
          </ac:spMkLst>
        </pc:spChg>
        <pc:spChg chg="mod">
          <ac:chgData name="Gavin Band" userId="c8f793f7-5806-46f0-b9bd-90a61d07a992" providerId="ADAL" clId="{DEBB936E-55E3-E54B-9691-A858966247EA}" dt="2026-03-03T22:40:57.376" v="598" actId="1076"/>
          <ac:spMkLst>
            <pc:docMk/>
            <pc:sldMk cId="2967653422" sldId="1687"/>
            <ac:spMk id="14" creationId="{991531A5-EFE8-3560-BF06-FDD7F158B7C5}"/>
          </ac:spMkLst>
        </pc:spChg>
        <pc:spChg chg="add del mod">
          <ac:chgData name="Gavin Band" userId="c8f793f7-5806-46f0-b9bd-90a61d07a992" providerId="ADAL" clId="{DEBB936E-55E3-E54B-9691-A858966247EA}" dt="2026-03-03T22:40:32.883" v="568" actId="478"/>
          <ac:spMkLst>
            <pc:docMk/>
            <pc:sldMk cId="2967653422" sldId="1687"/>
            <ac:spMk id="15" creationId="{F698597F-677A-14E6-B2D3-88252FD1E4AA}"/>
          </ac:spMkLst>
        </pc:spChg>
        <pc:spChg chg="del">
          <ac:chgData name="Gavin Band" userId="c8f793f7-5806-46f0-b9bd-90a61d07a992" providerId="ADAL" clId="{DEBB936E-55E3-E54B-9691-A858966247EA}" dt="2026-03-03T22:35:47.377" v="442" actId="478"/>
          <ac:spMkLst>
            <pc:docMk/>
            <pc:sldMk cId="2967653422" sldId="1687"/>
            <ac:spMk id="16" creationId="{975066C0-7999-38E8-26B1-7C7107F2E559}"/>
          </ac:spMkLst>
        </pc:spChg>
        <pc:spChg chg="del">
          <ac:chgData name="Gavin Band" userId="c8f793f7-5806-46f0-b9bd-90a61d07a992" providerId="ADAL" clId="{DEBB936E-55E3-E54B-9691-A858966247EA}" dt="2026-03-03T22:38:07.461" v="495" actId="478"/>
          <ac:spMkLst>
            <pc:docMk/>
            <pc:sldMk cId="2967653422" sldId="1687"/>
            <ac:spMk id="19" creationId="{5B6DD6C3-03D7-97D4-12F5-AB698A09A11A}"/>
          </ac:spMkLst>
        </pc:spChg>
        <pc:spChg chg="del">
          <ac:chgData name="Gavin Band" userId="c8f793f7-5806-46f0-b9bd-90a61d07a992" providerId="ADAL" clId="{DEBB936E-55E3-E54B-9691-A858966247EA}" dt="2026-03-03T22:38:08.713" v="496" actId="478"/>
          <ac:spMkLst>
            <pc:docMk/>
            <pc:sldMk cId="2967653422" sldId="1687"/>
            <ac:spMk id="25" creationId="{1FF4F872-6462-8D18-55D8-89F80EE646B8}"/>
          </ac:spMkLst>
        </pc:spChg>
        <pc:spChg chg="del">
          <ac:chgData name="Gavin Band" userId="c8f793f7-5806-46f0-b9bd-90a61d07a992" providerId="ADAL" clId="{DEBB936E-55E3-E54B-9691-A858966247EA}" dt="2026-03-03T22:38:12.643" v="498" actId="478"/>
          <ac:spMkLst>
            <pc:docMk/>
            <pc:sldMk cId="2967653422" sldId="1687"/>
            <ac:spMk id="29" creationId="{05CA683F-3D93-7E92-B479-6D8FF1C83419}"/>
          </ac:spMkLst>
        </pc:spChg>
        <pc:spChg chg="del">
          <ac:chgData name="Gavin Band" userId="c8f793f7-5806-46f0-b9bd-90a61d07a992" providerId="ADAL" clId="{DEBB936E-55E3-E54B-9691-A858966247EA}" dt="2026-03-03T22:38:10.879" v="497" actId="478"/>
          <ac:spMkLst>
            <pc:docMk/>
            <pc:sldMk cId="2967653422" sldId="1687"/>
            <ac:spMk id="31" creationId="{A355E6F9-54B5-6354-B548-ACE3BDBE3187}"/>
          </ac:spMkLst>
        </pc:spChg>
        <pc:spChg chg="add del mod">
          <ac:chgData name="Gavin Band" userId="c8f793f7-5806-46f0-b9bd-90a61d07a992" providerId="ADAL" clId="{DEBB936E-55E3-E54B-9691-A858966247EA}" dt="2026-03-03T22:44:44.811" v="789" actId="478"/>
          <ac:spMkLst>
            <pc:docMk/>
            <pc:sldMk cId="2967653422" sldId="1687"/>
            <ac:spMk id="32" creationId="{0627385B-14E9-B43A-ABA5-F02AA1DCD5B7}"/>
          </ac:spMkLst>
        </pc:spChg>
        <pc:spChg chg="add del">
          <ac:chgData name="Gavin Band" userId="c8f793f7-5806-46f0-b9bd-90a61d07a992" providerId="ADAL" clId="{DEBB936E-55E3-E54B-9691-A858966247EA}" dt="2026-03-03T22:44:46.360" v="791" actId="22"/>
          <ac:spMkLst>
            <pc:docMk/>
            <pc:sldMk cId="2967653422" sldId="1687"/>
            <ac:spMk id="34" creationId="{37AB51E6-4278-106D-9B34-EBF31E587ABB}"/>
          </ac:spMkLst>
        </pc:spChg>
        <pc:spChg chg="add mod">
          <ac:chgData name="Gavin Band" userId="c8f793f7-5806-46f0-b9bd-90a61d07a992" providerId="ADAL" clId="{DEBB936E-55E3-E54B-9691-A858966247EA}" dt="2026-03-03T22:51:41.601" v="959" actId="20577"/>
          <ac:spMkLst>
            <pc:docMk/>
            <pc:sldMk cId="2967653422" sldId="1687"/>
            <ac:spMk id="35" creationId="{666587E4-A1A5-FF52-F9AD-64A9714C3BF8}"/>
          </ac:spMkLst>
        </pc:spChg>
        <pc:spChg chg="del">
          <ac:chgData name="Gavin Band" userId="c8f793f7-5806-46f0-b9bd-90a61d07a992" providerId="ADAL" clId="{DEBB936E-55E3-E54B-9691-A858966247EA}" dt="2026-03-03T22:42:33.407" v="656" actId="478"/>
          <ac:spMkLst>
            <pc:docMk/>
            <pc:sldMk cId="2967653422" sldId="1687"/>
            <ac:spMk id="51" creationId="{68A49D2B-038B-87F1-8CE6-D673C0E3B813}"/>
          </ac:spMkLst>
        </pc:spChg>
        <pc:cxnChg chg="del">
          <ac:chgData name="Gavin Band" userId="c8f793f7-5806-46f0-b9bd-90a61d07a992" providerId="ADAL" clId="{DEBB936E-55E3-E54B-9691-A858966247EA}" dt="2026-03-03T22:37:40.627" v="493" actId="478"/>
          <ac:cxnSpMkLst>
            <pc:docMk/>
            <pc:sldMk cId="2967653422" sldId="1687"/>
            <ac:cxnSpMk id="3" creationId="{ED446288-CA35-1ABF-A496-802786038FE0}"/>
          </ac:cxnSpMkLst>
        </pc:cxnChg>
        <pc:cxnChg chg="del">
          <ac:chgData name="Gavin Band" userId="c8f793f7-5806-46f0-b9bd-90a61d07a992" providerId="ADAL" clId="{DEBB936E-55E3-E54B-9691-A858966247EA}" dt="2026-03-03T22:37:40.627" v="493" actId="478"/>
          <ac:cxnSpMkLst>
            <pc:docMk/>
            <pc:sldMk cId="2967653422" sldId="1687"/>
            <ac:cxnSpMk id="4" creationId="{0EB7BC07-9EF6-33ED-AE81-0CE1614EF03E}"/>
          </ac:cxnSpMkLst>
        </pc:cxnChg>
        <pc:cxnChg chg="del">
          <ac:chgData name="Gavin Band" userId="c8f793f7-5806-46f0-b9bd-90a61d07a992" providerId="ADAL" clId="{DEBB936E-55E3-E54B-9691-A858966247EA}" dt="2026-03-03T22:37:40.627" v="493" actId="478"/>
          <ac:cxnSpMkLst>
            <pc:docMk/>
            <pc:sldMk cId="2967653422" sldId="1687"/>
            <ac:cxnSpMk id="5" creationId="{CBD4BEDE-4843-66E0-8721-E8D639D3DD1C}"/>
          </ac:cxnSpMkLst>
        </pc:cxnChg>
        <pc:cxnChg chg="del mod">
          <ac:chgData name="Gavin Band" userId="c8f793f7-5806-46f0-b9bd-90a61d07a992" providerId="ADAL" clId="{DEBB936E-55E3-E54B-9691-A858966247EA}" dt="2026-03-03T22:42:33.407" v="656" actId="478"/>
          <ac:cxnSpMkLst>
            <pc:docMk/>
            <pc:sldMk cId="2967653422" sldId="1687"/>
            <ac:cxnSpMk id="65" creationId="{7F706750-50AD-5A62-55EF-35B751299546}"/>
          </ac:cxnSpMkLst>
        </pc:cxnChg>
      </pc:sldChg>
      <pc:sldChg chg="addSp delSp modSp add mod">
        <pc:chgData name="Gavin Band" userId="c8f793f7-5806-46f0-b9bd-90a61d07a992" providerId="ADAL" clId="{DEBB936E-55E3-E54B-9691-A858966247EA}" dt="2026-03-03T22:46:17.065" v="875" actId="122"/>
        <pc:sldMkLst>
          <pc:docMk/>
          <pc:sldMk cId="561039085" sldId="1688"/>
        </pc:sldMkLst>
        <pc:spChg chg="add mod">
          <ac:chgData name="Gavin Band" userId="c8f793f7-5806-46f0-b9bd-90a61d07a992" providerId="ADAL" clId="{DEBB936E-55E3-E54B-9691-A858966247EA}" dt="2026-03-03T22:46:17.065" v="875" actId="122"/>
          <ac:spMkLst>
            <pc:docMk/>
            <pc:sldMk cId="561039085" sldId="1688"/>
            <ac:spMk id="2" creationId="{48FFC21F-1E2F-FA54-3FA9-293DCB8B29BA}"/>
          </ac:spMkLst>
        </pc:spChg>
        <pc:spChg chg="del">
          <ac:chgData name="Gavin Band" userId="c8f793f7-5806-46f0-b9bd-90a61d07a992" providerId="ADAL" clId="{DEBB936E-55E3-E54B-9691-A858966247EA}" dt="2026-03-03T22:45:23.185" v="794" actId="478"/>
          <ac:spMkLst>
            <pc:docMk/>
            <pc:sldMk cId="561039085" sldId="1688"/>
            <ac:spMk id="15" creationId="{8953CA1A-38AA-3B33-DFB1-1D9BC3DD66C1}"/>
          </ac:spMkLst>
        </pc:spChg>
        <pc:spChg chg="mod">
          <ac:chgData name="Gavin Band" userId="c8f793f7-5806-46f0-b9bd-90a61d07a992" providerId="ADAL" clId="{DEBB936E-55E3-E54B-9691-A858966247EA}" dt="2026-03-03T22:45:38.506" v="843" actId="1076"/>
          <ac:spMkLst>
            <pc:docMk/>
            <pc:sldMk cId="561039085" sldId="1688"/>
            <ac:spMk id="31" creationId="{7D9CD075-B87C-4C99-B059-702E0300F086}"/>
          </ac:spMkLst>
        </pc:spChg>
        <pc:spChg chg="del">
          <ac:chgData name="Gavin Band" userId="c8f793f7-5806-46f0-b9bd-90a61d07a992" providerId="ADAL" clId="{DEBB936E-55E3-E54B-9691-A858966247EA}" dt="2026-03-03T22:45:21.073" v="793" actId="478"/>
          <ac:spMkLst>
            <pc:docMk/>
            <pc:sldMk cId="561039085" sldId="1688"/>
            <ac:spMk id="51" creationId="{1A89E31A-A415-BC7A-B6E6-6FF3FAFE9374}"/>
          </ac:spMkLst>
        </pc:spChg>
        <pc:cxnChg chg="del mod">
          <ac:chgData name="Gavin Band" userId="c8f793f7-5806-46f0-b9bd-90a61d07a992" providerId="ADAL" clId="{DEBB936E-55E3-E54B-9691-A858966247EA}" dt="2026-03-03T22:45:21.073" v="793" actId="478"/>
          <ac:cxnSpMkLst>
            <pc:docMk/>
            <pc:sldMk cId="561039085" sldId="1688"/>
            <ac:cxnSpMk id="65" creationId="{5C6E0522-7AA5-F0FE-8C3A-3D547A4C7025}"/>
          </ac:cxnSpMkLst>
        </pc:cxnChg>
      </pc:sldChg>
      <pc:sldChg chg="addSp delSp modSp add mod">
        <pc:chgData name="Gavin Band" userId="c8f793f7-5806-46f0-b9bd-90a61d07a992" providerId="ADAL" clId="{DEBB936E-55E3-E54B-9691-A858966247EA}" dt="2026-03-03T22:51:36.190" v="958" actId="20577"/>
        <pc:sldMkLst>
          <pc:docMk/>
          <pc:sldMk cId="1180928906" sldId="1689"/>
        </pc:sldMkLst>
        <pc:spChg chg="add mod">
          <ac:chgData name="Gavin Band" userId="c8f793f7-5806-46f0-b9bd-90a61d07a992" providerId="ADAL" clId="{DEBB936E-55E3-E54B-9691-A858966247EA}" dt="2026-03-03T22:51:36.190" v="958" actId="20577"/>
          <ac:spMkLst>
            <pc:docMk/>
            <pc:sldMk cId="1180928906" sldId="1689"/>
            <ac:spMk id="2" creationId="{68177766-2B6E-5B60-C212-836F0EBDFEC4}"/>
          </ac:spMkLst>
        </pc:spChg>
        <pc:spChg chg="mod">
          <ac:chgData name="Gavin Band" userId="c8f793f7-5806-46f0-b9bd-90a61d07a992" providerId="ADAL" clId="{DEBB936E-55E3-E54B-9691-A858966247EA}" dt="2026-03-03T22:43:43.916" v="719" actId="20577"/>
          <ac:spMkLst>
            <pc:docMk/>
            <pc:sldMk cId="1180928906" sldId="1689"/>
            <ac:spMk id="32" creationId="{FCA45C08-736B-D82A-7AA3-E6CB32DCCDBF}"/>
          </ac:spMkLst>
        </pc:spChg>
        <pc:spChg chg="del">
          <ac:chgData name="Gavin Band" userId="c8f793f7-5806-46f0-b9bd-90a61d07a992" providerId="ADAL" clId="{DEBB936E-55E3-E54B-9691-A858966247EA}" dt="2026-03-03T22:42:36.867" v="657" actId="478"/>
          <ac:spMkLst>
            <pc:docMk/>
            <pc:sldMk cId="1180928906" sldId="1689"/>
            <ac:spMk id="51" creationId="{3E3A5685-2245-F30D-E268-5777221080AF}"/>
          </ac:spMkLst>
        </pc:spChg>
        <pc:cxnChg chg="del mod">
          <ac:chgData name="Gavin Band" userId="c8f793f7-5806-46f0-b9bd-90a61d07a992" providerId="ADAL" clId="{DEBB936E-55E3-E54B-9691-A858966247EA}" dt="2026-03-03T22:42:36.867" v="657" actId="478"/>
          <ac:cxnSpMkLst>
            <pc:docMk/>
            <pc:sldMk cId="1180928906" sldId="1689"/>
            <ac:cxnSpMk id="65" creationId="{1AF25520-BF04-C878-3490-C0C48E4DF1F5}"/>
          </ac:cxnSpMkLst>
        </pc:cxnChg>
      </pc:sldChg>
      <pc:sldChg chg="addSp delSp modSp add del mod">
        <pc:chgData name="Gavin Band" userId="c8f793f7-5806-46f0-b9bd-90a61d07a992" providerId="ADAL" clId="{DEBB936E-55E3-E54B-9691-A858966247EA}" dt="2026-03-03T22:55:24.569" v="1181" actId="2696"/>
        <pc:sldMkLst>
          <pc:docMk/>
          <pc:sldMk cId="2364990992" sldId="1690"/>
        </pc:sldMkLst>
        <pc:spChg chg="del mod">
          <ac:chgData name="Gavin Band" userId="c8f793f7-5806-46f0-b9bd-90a61d07a992" providerId="ADAL" clId="{DEBB936E-55E3-E54B-9691-A858966247EA}" dt="2026-03-03T22:52:05.542" v="963" actId="478"/>
          <ac:spMkLst>
            <pc:docMk/>
            <pc:sldMk cId="2364990992" sldId="1690"/>
            <ac:spMk id="2" creationId="{B0E6529E-5094-0B2D-0D52-CEA532EAE0D2}"/>
          </ac:spMkLst>
        </pc:spChg>
        <pc:spChg chg="mod">
          <ac:chgData name="Gavin Band" userId="c8f793f7-5806-46f0-b9bd-90a61d07a992" providerId="ADAL" clId="{DEBB936E-55E3-E54B-9691-A858966247EA}" dt="2026-03-03T22:51:59.230" v="961" actId="1076"/>
          <ac:spMkLst>
            <pc:docMk/>
            <pc:sldMk cId="2364990992" sldId="1690"/>
            <ac:spMk id="6" creationId="{8435638C-5CDF-6250-BA40-12C3665B07E2}"/>
          </ac:spMkLst>
        </pc:spChg>
        <pc:spChg chg="add del mod">
          <ac:chgData name="Gavin Band" userId="c8f793f7-5806-46f0-b9bd-90a61d07a992" providerId="ADAL" clId="{DEBB936E-55E3-E54B-9691-A858966247EA}" dt="2026-03-03T22:52:36.991" v="973" actId="478"/>
          <ac:spMkLst>
            <pc:docMk/>
            <pc:sldMk cId="2364990992" sldId="1690"/>
            <ac:spMk id="14" creationId="{BCEFB260-F800-CB1C-3B44-399EBBBC70DF}"/>
          </ac:spMkLst>
        </pc:spChg>
        <pc:spChg chg="mod">
          <ac:chgData name="Gavin Band" userId="c8f793f7-5806-46f0-b9bd-90a61d07a992" providerId="ADAL" clId="{DEBB936E-55E3-E54B-9691-A858966247EA}" dt="2026-03-03T22:51:59.230" v="961" actId="1076"/>
          <ac:spMkLst>
            <pc:docMk/>
            <pc:sldMk cId="2364990992" sldId="1690"/>
            <ac:spMk id="17" creationId="{C50B1C21-5E45-353E-5D18-91591BE4423D}"/>
          </ac:spMkLst>
        </pc:spChg>
        <pc:spChg chg="mod">
          <ac:chgData name="Gavin Band" userId="c8f793f7-5806-46f0-b9bd-90a61d07a992" providerId="ADAL" clId="{DEBB936E-55E3-E54B-9691-A858966247EA}" dt="2026-03-03T22:51:59.230" v="961" actId="1076"/>
          <ac:spMkLst>
            <pc:docMk/>
            <pc:sldMk cId="2364990992" sldId="1690"/>
            <ac:spMk id="26" creationId="{A3A1301C-FD29-AC57-8DEB-D6017EB2453C}"/>
          </ac:spMkLst>
        </pc:spChg>
        <pc:spChg chg="mod">
          <ac:chgData name="Gavin Band" userId="c8f793f7-5806-46f0-b9bd-90a61d07a992" providerId="ADAL" clId="{DEBB936E-55E3-E54B-9691-A858966247EA}" dt="2026-03-03T22:51:59.230" v="961" actId="1076"/>
          <ac:spMkLst>
            <pc:docMk/>
            <pc:sldMk cId="2364990992" sldId="1690"/>
            <ac:spMk id="27" creationId="{B6225A85-B23D-192E-6A6A-3BF6477CA728}"/>
          </ac:spMkLst>
        </pc:spChg>
        <pc:spChg chg="mod">
          <ac:chgData name="Gavin Band" userId="c8f793f7-5806-46f0-b9bd-90a61d07a992" providerId="ADAL" clId="{DEBB936E-55E3-E54B-9691-A858966247EA}" dt="2026-03-03T22:51:59.230" v="961" actId="1076"/>
          <ac:spMkLst>
            <pc:docMk/>
            <pc:sldMk cId="2364990992" sldId="1690"/>
            <ac:spMk id="30" creationId="{6D6F526B-3262-13F4-A709-A4484C268043}"/>
          </ac:spMkLst>
        </pc:spChg>
        <pc:spChg chg="del mod">
          <ac:chgData name="Gavin Band" userId="c8f793f7-5806-46f0-b9bd-90a61d07a992" providerId="ADAL" clId="{DEBB936E-55E3-E54B-9691-A858966247EA}" dt="2026-03-03T22:52:03.075" v="962" actId="478"/>
          <ac:spMkLst>
            <pc:docMk/>
            <pc:sldMk cId="2364990992" sldId="1690"/>
            <ac:spMk id="32" creationId="{28666065-ECA9-78F1-1FDA-C269DBCE698F}"/>
          </ac:spMkLst>
        </pc:spChg>
        <pc:spChg chg="mod">
          <ac:chgData name="Gavin Band" userId="c8f793f7-5806-46f0-b9bd-90a61d07a992" providerId="ADAL" clId="{DEBB936E-55E3-E54B-9691-A858966247EA}" dt="2026-03-03T22:51:59.230" v="961" actId="1076"/>
          <ac:spMkLst>
            <pc:docMk/>
            <pc:sldMk cId="2364990992" sldId="1690"/>
            <ac:spMk id="44" creationId="{88C8519D-3280-CB0F-462D-B2981A484C8E}"/>
          </ac:spMkLst>
        </pc:spChg>
        <pc:spChg chg="mod">
          <ac:chgData name="Gavin Band" userId="c8f793f7-5806-46f0-b9bd-90a61d07a992" providerId="ADAL" clId="{DEBB936E-55E3-E54B-9691-A858966247EA}" dt="2026-03-03T22:51:59.230" v="961" actId="1076"/>
          <ac:spMkLst>
            <pc:docMk/>
            <pc:sldMk cId="2364990992" sldId="1690"/>
            <ac:spMk id="48" creationId="{EEFDAEEA-2D65-AA50-B59D-46B87CD42C5C}"/>
          </ac:spMkLst>
        </pc:spChg>
        <pc:spChg chg="mod">
          <ac:chgData name="Gavin Band" userId="c8f793f7-5806-46f0-b9bd-90a61d07a992" providerId="ADAL" clId="{DEBB936E-55E3-E54B-9691-A858966247EA}" dt="2026-03-03T22:51:24.872" v="957" actId="20577"/>
          <ac:spMkLst>
            <pc:docMk/>
            <pc:sldMk cId="2364990992" sldId="1690"/>
            <ac:spMk id="76" creationId="{AEA3A274-8C86-92DA-25A7-AD979EB5CFAA}"/>
          </ac:spMkLst>
        </pc:spChg>
        <pc:spChg chg="del">
          <ac:chgData name="Gavin Band" userId="c8f793f7-5806-46f0-b9bd-90a61d07a992" providerId="ADAL" clId="{DEBB936E-55E3-E54B-9691-A858966247EA}" dt="2026-03-03T22:51:53.740" v="960" actId="478"/>
          <ac:spMkLst>
            <pc:docMk/>
            <pc:sldMk cId="2364990992" sldId="1690"/>
            <ac:spMk id="92" creationId="{6E6BAE39-0E1A-A208-53EA-F1DCC850810C}"/>
          </ac:spMkLst>
        </pc:spChg>
        <pc:spChg chg="del">
          <ac:chgData name="Gavin Band" userId="c8f793f7-5806-46f0-b9bd-90a61d07a992" providerId="ADAL" clId="{DEBB936E-55E3-E54B-9691-A858966247EA}" dt="2026-03-03T22:51:53.740" v="960" actId="478"/>
          <ac:spMkLst>
            <pc:docMk/>
            <pc:sldMk cId="2364990992" sldId="1690"/>
            <ac:spMk id="148" creationId="{5E5DCDD6-B2DB-FC00-81FC-75C0D7AC8844}"/>
          </ac:spMkLst>
        </pc:spChg>
        <pc:grpChg chg="del">
          <ac:chgData name="Gavin Band" userId="c8f793f7-5806-46f0-b9bd-90a61d07a992" providerId="ADAL" clId="{DEBB936E-55E3-E54B-9691-A858966247EA}" dt="2026-03-03T22:51:53.740" v="960" actId="478"/>
          <ac:grpSpMkLst>
            <pc:docMk/>
            <pc:sldMk cId="2364990992" sldId="1690"/>
            <ac:grpSpMk id="104" creationId="{0D6C9B0E-FC1B-A3E3-6B49-885CDDAE6864}"/>
          </ac:grpSpMkLst>
        </pc:grpChg>
        <pc:grpChg chg="del">
          <ac:chgData name="Gavin Band" userId="c8f793f7-5806-46f0-b9bd-90a61d07a992" providerId="ADAL" clId="{DEBB936E-55E3-E54B-9691-A858966247EA}" dt="2026-03-03T22:51:53.740" v="960" actId="478"/>
          <ac:grpSpMkLst>
            <pc:docMk/>
            <pc:sldMk cId="2364990992" sldId="1690"/>
            <ac:grpSpMk id="105" creationId="{C6141519-E5E3-0890-8C1A-449F4E87ED68}"/>
          </ac:grpSpMkLst>
        </pc:grpChg>
        <pc:grpChg chg="del">
          <ac:chgData name="Gavin Band" userId="c8f793f7-5806-46f0-b9bd-90a61d07a992" providerId="ADAL" clId="{DEBB936E-55E3-E54B-9691-A858966247EA}" dt="2026-03-03T22:51:53.740" v="960" actId="478"/>
          <ac:grpSpMkLst>
            <pc:docMk/>
            <pc:sldMk cId="2364990992" sldId="1690"/>
            <ac:grpSpMk id="118" creationId="{5306093F-A90E-D587-41DA-37B95FDBF403}"/>
          </ac:grpSpMkLst>
        </pc:grpChg>
        <pc:grpChg chg="del">
          <ac:chgData name="Gavin Band" userId="c8f793f7-5806-46f0-b9bd-90a61d07a992" providerId="ADAL" clId="{DEBB936E-55E3-E54B-9691-A858966247EA}" dt="2026-03-03T22:51:53.740" v="960" actId="478"/>
          <ac:grpSpMkLst>
            <pc:docMk/>
            <pc:sldMk cId="2364990992" sldId="1690"/>
            <ac:grpSpMk id="131" creationId="{F8B614EC-75A7-E07C-F9E6-0B33079B2B22}"/>
          </ac:grpSpMkLst>
        </pc:grpChg>
        <pc:cxnChg chg="del">
          <ac:chgData name="Gavin Band" userId="c8f793f7-5806-46f0-b9bd-90a61d07a992" providerId="ADAL" clId="{DEBB936E-55E3-E54B-9691-A858966247EA}" dt="2026-03-03T22:51:53.740" v="960" actId="478"/>
          <ac:cxnSpMkLst>
            <pc:docMk/>
            <pc:sldMk cId="2364990992" sldId="1690"/>
            <ac:cxnSpMk id="154" creationId="{E0EB841F-192D-6E3D-5E22-5DD8397765F5}"/>
          </ac:cxnSpMkLst>
        </pc:cxnChg>
      </pc:sldChg>
      <pc:sldChg chg="add del setBg">
        <pc:chgData name="Gavin Band" userId="c8f793f7-5806-46f0-b9bd-90a61d07a992" providerId="ADAL" clId="{DEBB936E-55E3-E54B-9691-A858966247EA}" dt="2026-03-03T22:51:17.831" v="925"/>
        <pc:sldMkLst>
          <pc:docMk/>
          <pc:sldMk cId="3668627280" sldId="1690"/>
        </pc:sldMkLst>
      </pc:sldChg>
      <pc:sldChg chg="addSp modSp add del mod">
        <pc:chgData name="Gavin Band" userId="c8f793f7-5806-46f0-b9bd-90a61d07a992" providerId="ADAL" clId="{DEBB936E-55E3-E54B-9691-A858966247EA}" dt="2026-03-04T08:39:05.358" v="3780" actId="2696"/>
        <pc:sldMkLst>
          <pc:docMk/>
          <pc:sldMk cId="1918188707" sldId="1691"/>
        </pc:sldMkLst>
        <pc:spChg chg="add mod">
          <ac:chgData name="Gavin Band" userId="c8f793f7-5806-46f0-b9bd-90a61d07a992" providerId="ADAL" clId="{DEBB936E-55E3-E54B-9691-A858966247EA}" dt="2026-03-03T22:55:17.860" v="1180" actId="20577"/>
          <ac:spMkLst>
            <pc:docMk/>
            <pc:sldMk cId="1918188707" sldId="1691"/>
            <ac:spMk id="2" creationId="{4542AB48-78F0-12C1-8A90-C2BD659E7C0F}"/>
          </ac:spMkLst>
        </pc:spChg>
        <pc:spChg chg="add mod">
          <ac:chgData name="Gavin Band" userId="c8f793f7-5806-46f0-b9bd-90a61d07a992" providerId="ADAL" clId="{DEBB936E-55E3-E54B-9691-A858966247EA}" dt="2026-03-03T22:54:03.872" v="1104"/>
          <ac:spMkLst>
            <pc:docMk/>
            <pc:sldMk cId="1918188707" sldId="1691"/>
            <ac:spMk id="4" creationId="{472C78D3-C32B-9618-E5EB-FCB576DB88ED}"/>
          </ac:spMkLst>
        </pc:spChg>
        <pc:spChg chg="mod">
          <ac:chgData name="Gavin Band" userId="c8f793f7-5806-46f0-b9bd-90a61d07a992" providerId="ADAL" clId="{DEBB936E-55E3-E54B-9691-A858966247EA}" dt="2026-03-03T22:52:32.730" v="972" actId="1076"/>
          <ac:spMkLst>
            <pc:docMk/>
            <pc:sldMk cId="1918188707" sldId="1691"/>
            <ac:spMk id="14" creationId="{95906D0D-870F-003A-C6E0-38D4FCD5112C}"/>
          </ac:spMkLst>
        </pc:spChg>
        <pc:picChg chg="add mod">
          <ac:chgData name="Gavin Band" userId="c8f793f7-5806-46f0-b9bd-90a61d07a992" providerId="ADAL" clId="{DEBB936E-55E3-E54B-9691-A858966247EA}" dt="2026-03-03T22:54:03.872" v="1104"/>
          <ac:picMkLst>
            <pc:docMk/>
            <pc:sldMk cId="1918188707" sldId="1691"/>
            <ac:picMk id="3" creationId="{3C38DFB6-A6E5-041A-7AA2-446D228EFB16}"/>
          </ac:picMkLst>
        </pc:picChg>
      </pc:sldChg>
      <pc:sldChg chg="addSp delSp modSp add mod">
        <pc:chgData name="Gavin Band" userId="c8f793f7-5806-46f0-b9bd-90a61d07a992" providerId="ADAL" clId="{DEBB936E-55E3-E54B-9691-A858966247EA}" dt="2026-03-04T08:40:23.412" v="3809"/>
        <pc:sldMkLst>
          <pc:docMk/>
          <pc:sldMk cId="3582965579" sldId="1692"/>
        </pc:sldMkLst>
        <pc:spChg chg="mod">
          <ac:chgData name="Gavin Band" userId="c8f793f7-5806-46f0-b9bd-90a61d07a992" providerId="ADAL" clId="{DEBB936E-55E3-E54B-9691-A858966247EA}" dt="2026-03-04T08:39:22.983" v="3794" actId="20577"/>
          <ac:spMkLst>
            <pc:docMk/>
            <pc:sldMk cId="3582965579" sldId="1692"/>
            <ac:spMk id="2" creationId="{CE4CEDBD-A8B5-FF8E-C7B9-EA581B44ACA8}"/>
          </ac:spMkLst>
        </pc:spChg>
        <pc:spChg chg="add mod">
          <ac:chgData name="Gavin Band" userId="c8f793f7-5806-46f0-b9bd-90a61d07a992" providerId="ADAL" clId="{DEBB936E-55E3-E54B-9691-A858966247EA}" dt="2026-03-04T08:18:20.206" v="2908" actId="1076"/>
          <ac:spMkLst>
            <pc:docMk/>
            <pc:sldMk cId="3582965579" sldId="1692"/>
            <ac:spMk id="4" creationId="{A6596D10-8D2F-0AC5-3492-526DC0CEF2F3}"/>
          </ac:spMkLst>
        </pc:spChg>
        <pc:spChg chg="add mod">
          <ac:chgData name="Gavin Band" userId="c8f793f7-5806-46f0-b9bd-90a61d07a992" providerId="ADAL" clId="{DEBB936E-55E3-E54B-9691-A858966247EA}" dt="2026-03-04T08:16:20.151" v="2903" actId="1076"/>
          <ac:spMkLst>
            <pc:docMk/>
            <pc:sldMk cId="3582965579" sldId="1692"/>
            <ac:spMk id="5" creationId="{A4B5106F-A1DB-0904-BD21-47DACACFAA99}"/>
          </ac:spMkLst>
        </pc:spChg>
        <pc:spChg chg="add mod">
          <ac:chgData name="Gavin Band" userId="c8f793f7-5806-46f0-b9bd-90a61d07a992" providerId="ADAL" clId="{DEBB936E-55E3-E54B-9691-A858966247EA}" dt="2026-03-03T22:55:12.579" v="1178" actId="1076"/>
          <ac:spMkLst>
            <pc:docMk/>
            <pc:sldMk cId="3582965579" sldId="1692"/>
            <ac:spMk id="11" creationId="{52953171-8A32-12C2-37A6-968E5034F3FC}"/>
          </ac:spMkLst>
        </pc:spChg>
        <pc:spChg chg="add mod">
          <ac:chgData name="Gavin Band" userId="c8f793f7-5806-46f0-b9bd-90a61d07a992" providerId="ADAL" clId="{DEBB936E-55E3-E54B-9691-A858966247EA}" dt="2026-03-04T08:19:09.235" v="2935" actId="1076"/>
          <ac:spMkLst>
            <pc:docMk/>
            <pc:sldMk cId="3582965579" sldId="1692"/>
            <ac:spMk id="15" creationId="{A6354C50-6C5B-4B05-4B93-FD7B32205E0F}"/>
          </ac:spMkLst>
        </pc:spChg>
        <pc:spChg chg="add mod">
          <ac:chgData name="Gavin Band" userId="c8f793f7-5806-46f0-b9bd-90a61d07a992" providerId="ADAL" clId="{DEBB936E-55E3-E54B-9691-A858966247EA}" dt="2026-03-04T08:19:12.838" v="2938" actId="1035"/>
          <ac:spMkLst>
            <pc:docMk/>
            <pc:sldMk cId="3582965579" sldId="1692"/>
            <ac:spMk id="16" creationId="{815735AB-6082-D0D0-5E86-6344AEBDC803}"/>
          </ac:spMkLst>
        </pc:spChg>
        <pc:spChg chg="mod">
          <ac:chgData name="Gavin Band" userId="c8f793f7-5806-46f0-b9bd-90a61d07a992" providerId="ADAL" clId="{DEBB936E-55E3-E54B-9691-A858966247EA}" dt="2026-03-04T08:40:23.412" v="3809"/>
          <ac:spMkLst>
            <pc:docMk/>
            <pc:sldMk cId="3582965579" sldId="1692"/>
            <ac:spMk id="29" creationId="{6D88C443-9063-C541-6ADE-C05667584BEB}"/>
          </ac:spMkLst>
        </pc:spChg>
        <pc:spChg chg="mod">
          <ac:chgData name="Gavin Band" userId="c8f793f7-5806-46f0-b9bd-90a61d07a992" providerId="ADAL" clId="{DEBB936E-55E3-E54B-9691-A858966247EA}" dt="2026-03-04T08:40:23.412" v="3809"/>
          <ac:spMkLst>
            <pc:docMk/>
            <pc:sldMk cId="3582965579" sldId="1692"/>
            <ac:spMk id="31" creationId="{78F0EC7D-29F6-B0FF-B97F-60718C23B458}"/>
          </ac:spMkLst>
        </pc:spChg>
        <pc:grpChg chg="add del">
          <ac:chgData name="Gavin Band" userId="c8f793f7-5806-46f0-b9bd-90a61d07a992" providerId="ADAL" clId="{DEBB936E-55E3-E54B-9691-A858966247EA}" dt="2026-03-04T08:40:22.799" v="3808" actId="478"/>
          <ac:grpSpMkLst>
            <pc:docMk/>
            <pc:sldMk cId="3582965579" sldId="1692"/>
            <ac:grpSpMk id="19" creationId="{E536DE34-C331-0352-6AB3-C95A4F73F10E}"/>
          </ac:grpSpMkLst>
        </pc:grpChg>
        <pc:grpChg chg="add mod">
          <ac:chgData name="Gavin Band" userId="c8f793f7-5806-46f0-b9bd-90a61d07a992" providerId="ADAL" clId="{DEBB936E-55E3-E54B-9691-A858966247EA}" dt="2026-03-04T08:40:23.412" v="3809"/>
          <ac:grpSpMkLst>
            <pc:docMk/>
            <pc:sldMk cId="3582965579" sldId="1692"/>
            <ac:grpSpMk id="25" creationId="{56A48CEC-854C-8659-9A79-BA41217FB49E}"/>
          </ac:grpSpMkLst>
        </pc:grpChg>
        <pc:picChg chg="add mod">
          <ac:chgData name="Gavin Band" userId="c8f793f7-5806-46f0-b9bd-90a61d07a992" providerId="ADAL" clId="{DEBB936E-55E3-E54B-9691-A858966247EA}" dt="2026-03-03T22:54:54.740" v="1169" actId="1076"/>
          <ac:picMkLst>
            <pc:docMk/>
            <pc:sldMk cId="3582965579" sldId="1692"/>
            <ac:picMk id="3" creationId="{DBAD7EA8-2253-A45F-2B9F-F4A2D29ED48A}"/>
          </ac:picMkLst>
        </pc:picChg>
      </pc:sldChg>
      <pc:sldChg chg="add del">
        <pc:chgData name="Gavin Band" userId="c8f793f7-5806-46f0-b9bd-90a61d07a992" providerId="ADAL" clId="{DEBB936E-55E3-E54B-9691-A858966247EA}" dt="2026-03-03T23:07:41.053" v="1670" actId="2696"/>
        <pc:sldMkLst>
          <pc:docMk/>
          <pc:sldMk cId="587384014" sldId="1693"/>
        </pc:sldMkLst>
      </pc:sldChg>
      <pc:sldChg chg="addSp delSp modSp add mod">
        <pc:chgData name="Gavin Band" userId="c8f793f7-5806-46f0-b9bd-90a61d07a992" providerId="ADAL" clId="{DEBB936E-55E3-E54B-9691-A858966247EA}" dt="2026-03-04T08:46:33.627" v="3984"/>
        <pc:sldMkLst>
          <pc:docMk/>
          <pc:sldMk cId="4031074128" sldId="1694"/>
        </pc:sldMkLst>
        <pc:spChg chg="add mod">
          <ac:chgData name="Gavin Band" userId="c8f793f7-5806-46f0-b9bd-90a61d07a992" providerId="ADAL" clId="{DEBB936E-55E3-E54B-9691-A858966247EA}" dt="2026-03-04T08:42:52.210" v="3814" actId="1076"/>
          <ac:spMkLst>
            <pc:docMk/>
            <pc:sldMk cId="4031074128" sldId="1694"/>
            <ac:spMk id="4" creationId="{6E5BFC0C-89E4-9CA7-C767-8CB1E352648A}"/>
          </ac:spMkLst>
        </pc:spChg>
        <pc:spChg chg="add del mod">
          <ac:chgData name="Gavin Band" userId="c8f793f7-5806-46f0-b9bd-90a61d07a992" providerId="ADAL" clId="{DEBB936E-55E3-E54B-9691-A858966247EA}" dt="2026-03-04T08:42:52.210" v="3814" actId="1076"/>
          <ac:spMkLst>
            <pc:docMk/>
            <pc:sldMk cId="4031074128" sldId="1694"/>
            <ac:spMk id="5" creationId="{CECE5842-0399-6FE8-E7CD-DFB52382522F}"/>
          </ac:spMkLst>
        </pc:spChg>
        <pc:spChg chg="add mod">
          <ac:chgData name="Gavin Band" userId="c8f793f7-5806-46f0-b9bd-90a61d07a992" providerId="ADAL" clId="{DEBB936E-55E3-E54B-9691-A858966247EA}" dt="2026-03-04T08:14:10.673" v="2836" actId="121"/>
          <ac:spMkLst>
            <pc:docMk/>
            <pc:sldMk cId="4031074128" sldId="1694"/>
            <ac:spMk id="7" creationId="{E8398C76-492E-8BD0-7BA1-74DCE2A18B90}"/>
          </ac:spMkLst>
        </pc:spChg>
        <pc:spChg chg="add mod">
          <ac:chgData name="Gavin Band" userId="c8f793f7-5806-46f0-b9bd-90a61d07a992" providerId="ADAL" clId="{DEBB936E-55E3-E54B-9691-A858966247EA}" dt="2026-03-04T08:14:10.673" v="2836" actId="121"/>
          <ac:spMkLst>
            <pc:docMk/>
            <pc:sldMk cId="4031074128" sldId="1694"/>
            <ac:spMk id="8" creationId="{16FB69F2-19B5-E256-C8FC-FDCA6414D21D}"/>
          </ac:spMkLst>
        </pc:spChg>
        <pc:spChg chg="add del mod">
          <ac:chgData name="Gavin Band" userId="c8f793f7-5806-46f0-b9bd-90a61d07a992" providerId="ADAL" clId="{DEBB936E-55E3-E54B-9691-A858966247EA}" dt="2026-03-04T08:44:53.789" v="3954" actId="478"/>
          <ac:spMkLst>
            <pc:docMk/>
            <pc:sldMk cId="4031074128" sldId="1694"/>
            <ac:spMk id="9" creationId="{7985EF79-2538-2931-B782-C5753CCB2353}"/>
          </ac:spMkLst>
        </pc:spChg>
        <pc:spChg chg="add del mod">
          <ac:chgData name="Gavin Band" userId="c8f793f7-5806-46f0-b9bd-90a61d07a992" providerId="ADAL" clId="{DEBB936E-55E3-E54B-9691-A858966247EA}" dt="2026-03-03T23:08:05.385" v="1672" actId="478"/>
          <ac:spMkLst>
            <pc:docMk/>
            <pc:sldMk cId="4031074128" sldId="1694"/>
            <ac:spMk id="23" creationId="{DA3A9D84-0798-3E35-6A60-761B3E9A1B29}"/>
          </ac:spMkLst>
        </pc:spChg>
        <pc:spChg chg="add del mod">
          <ac:chgData name="Gavin Band" userId="c8f793f7-5806-46f0-b9bd-90a61d07a992" providerId="ADAL" clId="{DEBB936E-55E3-E54B-9691-A858966247EA}" dt="2026-03-04T08:43:32.357" v="3869" actId="478"/>
          <ac:spMkLst>
            <pc:docMk/>
            <pc:sldMk cId="4031074128" sldId="1694"/>
            <ac:spMk id="24" creationId="{92286AA4-B1AB-8898-4DF1-1397FE11D017}"/>
          </ac:spMkLst>
        </pc:spChg>
        <pc:spChg chg="add del mod">
          <ac:chgData name="Gavin Band" userId="c8f793f7-5806-46f0-b9bd-90a61d07a992" providerId="ADAL" clId="{DEBB936E-55E3-E54B-9691-A858966247EA}" dt="2026-03-04T08:19:28.594" v="2939" actId="478"/>
          <ac:spMkLst>
            <pc:docMk/>
            <pc:sldMk cId="4031074128" sldId="1694"/>
            <ac:spMk id="25" creationId="{EDB97DCE-9A71-178D-CA1E-9B61B182CC41}"/>
          </ac:spMkLst>
        </pc:spChg>
        <pc:spChg chg="add del mod">
          <ac:chgData name="Gavin Band" userId="c8f793f7-5806-46f0-b9bd-90a61d07a992" providerId="ADAL" clId="{DEBB936E-55E3-E54B-9691-A858966247EA}" dt="2026-03-04T08:43:45.894" v="3899" actId="478"/>
          <ac:spMkLst>
            <pc:docMk/>
            <pc:sldMk cId="4031074128" sldId="1694"/>
            <ac:spMk id="27" creationId="{77A77A20-CFDF-EEB5-FD24-0A21FB778271}"/>
          </ac:spMkLst>
        </pc:spChg>
        <pc:spChg chg="add mod">
          <ac:chgData name="Gavin Band" userId="c8f793f7-5806-46f0-b9bd-90a61d07a992" providerId="ADAL" clId="{DEBB936E-55E3-E54B-9691-A858966247EA}" dt="2026-03-04T08:43:46.159" v="3900"/>
          <ac:spMkLst>
            <pc:docMk/>
            <pc:sldMk cId="4031074128" sldId="1694"/>
            <ac:spMk id="28" creationId="{BCD1717F-0D42-49B7-7578-E565E8FD1C78}"/>
          </ac:spMkLst>
        </pc:spChg>
        <pc:spChg chg="del mod">
          <ac:chgData name="Gavin Band" userId="c8f793f7-5806-46f0-b9bd-90a61d07a992" providerId="ADAL" clId="{DEBB936E-55E3-E54B-9691-A858966247EA}" dt="2026-03-03T23:00:32.087" v="1358" actId="478"/>
          <ac:spMkLst>
            <pc:docMk/>
            <pc:sldMk cId="4031074128" sldId="1694"/>
            <ac:spMk id="31" creationId="{D676E261-57C1-9BB6-96AB-E634A56799A0}"/>
          </ac:spMkLst>
        </pc:spChg>
        <pc:spChg chg="del">
          <ac:chgData name="Gavin Band" userId="c8f793f7-5806-46f0-b9bd-90a61d07a992" providerId="ADAL" clId="{DEBB936E-55E3-E54B-9691-A858966247EA}" dt="2026-03-03T23:04:02.845" v="1447" actId="478"/>
          <ac:spMkLst>
            <pc:docMk/>
            <pc:sldMk cId="4031074128" sldId="1694"/>
            <ac:spMk id="32" creationId="{DE160F61-C521-C3D3-3356-BCF6AE81CA9C}"/>
          </ac:spMkLst>
        </pc:spChg>
        <pc:spChg chg="add del">
          <ac:chgData name="Gavin Band" userId="c8f793f7-5806-46f0-b9bd-90a61d07a992" providerId="ADAL" clId="{DEBB936E-55E3-E54B-9691-A858966247EA}" dt="2026-03-04T08:44:46.235" v="3952" actId="22"/>
          <ac:spMkLst>
            <pc:docMk/>
            <pc:sldMk cId="4031074128" sldId="1694"/>
            <ac:spMk id="33" creationId="{C76F2441-B5EC-2442-BD8B-8BA88123EE6F}"/>
          </ac:spMkLst>
        </pc:spChg>
        <pc:spChg chg="add mod">
          <ac:chgData name="Gavin Band" userId="c8f793f7-5806-46f0-b9bd-90a61d07a992" providerId="ADAL" clId="{DEBB936E-55E3-E54B-9691-A858966247EA}" dt="2026-03-04T08:44:50.924" v="3953"/>
          <ac:spMkLst>
            <pc:docMk/>
            <pc:sldMk cId="4031074128" sldId="1694"/>
            <ac:spMk id="34" creationId="{0E71E7DD-2277-5C43-84E4-216367B61930}"/>
          </ac:spMkLst>
        </pc:spChg>
        <pc:spChg chg="add mod">
          <ac:chgData name="Gavin Band" userId="c8f793f7-5806-46f0-b9bd-90a61d07a992" providerId="ADAL" clId="{DEBB936E-55E3-E54B-9691-A858966247EA}" dt="2026-03-04T08:46:33.627" v="3984"/>
          <ac:spMkLst>
            <pc:docMk/>
            <pc:sldMk cId="4031074128" sldId="1694"/>
            <ac:spMk id="35" creationId="{D0BAC126-6DFE-B759-96E1-7BD188FA2606}"/>
          </ac:spMkLst>
        </pc:spChg>
        <pc:cxnChg chg="add del mod">
          <ac:chgData name="Gavin Band" userId="c8f793f7-5806-46f0-b9bd-90a61d07a992" providerId="ADAL" clId="{DEBB936E-55E3-E54B-9691-A858966247EA}" dt="2026-03-03T23:00:32.087" v="1358" actId="478"/>
          <ac:cxnSpMkLst>
            <pc:docMk/>
            <pc:sldMk cId="4031074128" sldId="1694"/>
            <ac:cxnSpMk id="6" creationId="{562E12BD-5DA2-1A0E-34FC-DC85D1075922}"/>
          </ac:cxnSpMkLst>
        </pc:cxnChg>
        <pc:cxnChg chg="add mod">
          <ac:chgData name="Gavin Band" userId="c8f793f7-5806-46f0-b9bd-90a61d07a992" providerId="ADAL" clId="{DEBB936E-55E3-E54B-9691-A858966247EA}" dt="2026-03-03T23:00:28.771" v="1357" actId="1582"/>
          <ac:cxnSpMkLst>
            <pc:docMk/>
            <pc:sldMk cId="4031074128" sldId="1694"/>
            <ac:cxnSpMk id="11" creationId="{0135F0FC-5F32-CEFE-9B6E-B3862D8FAC3C}"/>
          </ac:cxnSpMkLst>
        </pc:cxnChg>
        <pc:cxnChg chg="add mod">
          <ac:chgData name="Gavin Band" userId="c8f793f7-5806-46f0-b9bd-90a61d07a992" providerId="ADAL" clId="{DEBB936E-55E3-E54B-9691-A858966247EA}" dt="2026-03-03T23:00:28.771" v="1357" actId="1582"/>
          <ac:cxnSpMkLst>
            <pc:docMk/>
            <pc:sldMk cId="4031074128" sldId="1694"/>
            <ac:cxnSpMk id="13" creationId="{2DC98F9A-80FA-4D2C-6671-3958B9CE5C84}"/>
          </ac:cxnSpMkLst>
        </pc:cxnChg>
        <pc:cxnChg chg="add mod">
          <ac:chgData name="Gavin Band" userId="c8f793f7-5806-46f0-b9bd-90a61d07a992" providerId="ADAL" clId="{DEBB936E-55E3-E54B-9691-A858966247EA}" dt="2026-03-03T23:02:02.092" v="1369" actId="14100"/>
          <ac:cxnSpMkLst>
            <pc:docMk/>
            <pc:sldMk cId="4031074128" sldId="1694"/>
            <ac:cxnSpMk id="21" creationId="{FC794CBB-26E5-BC0B-160E-13F78C3B6C74}"/>
          </ac:cxnSpMkLst>
        </pc:cxnChg>
        <pc:cxnChg chg="add del mod">
          <ac:chgData name="Gavin Band" userId="c8f793f7-5806-46f0-b9bd-90a61d07a992" providerId="ADAL" clId="{DEBB936E-55E3-E54B-9691-A858966247EA}" dt="2026-03-04T08:44:53.789" v="3954" actId="478"/>
          <ac:cxnSpMkLst>
            <pc:docMk/>
            <pc:sldMk cId="4031074128" sldId="1694"/>
            <ac:cxnSpMk id="26" creationId="{DF999D1B-2188-2514-D665-783DF202BE01}"/>
          </ac:cxnSpMkLst>
        </pc:cxnChg>
        <pc:cxnChg chg="add del">
          <ac:chgData name="Gavin Band" userId="c8f793f7-5806-46f0-b9bd-90a61d07a992" providerId="ADAL" clId="{DEBB936E-55E3-E54B-9691-A858966247EA}" dt="2026-03-03T23:00:23.432" v="1356" actId="478"/>
          <ac:cxnSpMkLst>
            <pc:docMk/>
            <pc:sldMk cId="4031074128" sldId="1694"/>
            <ac:cxnSpMk id="30" creationId="{0C046874-2325-1A97-628C-A64F8D4DF1C8}"/>
          </ac:cxnSpMkLst>
        </pc:cxnChg>
      </pc:sldChg>
      <pc:sldChg chg="new del">
        <pc:chgData name="Gavin Band" userId="c8f793f7-5806-46f0-b9bd-90a61d07a992" providerId="ADAL" clId="{DEBB936E-55E3-E54B-9691-A858966247EA}" dt="2026-03-03T23:03:13.071" v="1375" actId="680"/>
        <pc:sldMkLst>
          <pc:docMk/>
          <pc:sldMk cId="3427089000" sldId="1695"/>
        </pc:sldMkLst>
      </pc:sldChg>
      <pc:sldChg chg="addSp delSp modSp add del mod">
        <pc:chgData name="Gavin Band" userId="c8f793f7-5806-46f0-b9bd-90a61d07a992" providerId="ADAL" clId="{DEBB936E-55E3-E54B-9691-A858966247EA}" dt="2026-03-04T08:47:02.944" v="3988" actId="2696"/>
        <pc:sldMkLst>
          <pc:docMk/>
          <pc:sldMk cId="3702805636" sldId="1695"/>
        </pc:sldMkLst>
        <pc:spChg chg="del mod">
          <ac:chgData name="Gavin Band" userId="c8f793f7-5806-46f0-b9bd-90a61d07a992" providerId="ADAL" clId="{DEBB936E-55E3-E54B-9691-A858966247EA}" dt="2026-03-03T23:09:20.976" v="1785" actId="478"/>
          <ac:spMkLst>
            <pc:docMk/>
            <pc:sldMk cId="3702805636" sldId="1695"/>
            <ac:spMk id="4" creationId="{25ACDC8F-51B5-3815-1B90-4E00469C1328}"/>
          </ac:spMkLst>
        </pc:spChg>
        <pc:spChg chg="del mod">
          <ac:chgData name="Gavin Band" userId="c8f793f7-5806-46f0-b9bd-90a61d07a992" providerId="ADAL" clId="{DEBB936E-55E3-E54B-9691-A858966247EA}" dt="2026-03-03T23:09:20.976" v="1785" actId="478"/>
          <ac:spMkLst>
            <pc:docMk/>
            <pc:sldMk cId="3702805636" sldId="1695"/>
            <ac:spMk id="5" creationId="{D3D2D17F-3177-1190-6512-E79F5B8BD0F0}"/>
          </ac:spMkLst>
        </pc:spChg>
        <pc:spChg chg="add mod">
          <ac:chgData name="Gavin Band" userId="c8f793f7-5806-46f0-b9bd-90a61d07a992" providerId="ADAL" clId="{DEBB936E-55E3-E54B-9691-A858966247EA}" dt="2026-03-03T23:09:25.976" v="1811" actId="20577"/>
          <ac:spMkLst>
            <pc:docMk/>
            <pc:sldMk cId="3702805636" sldId="1695"/>
            <ac:spMk id="6" creationId="{D30B9C7B-F8B6-D530-621C-F2B85DFE571E}"/>
          </ac:spMkLst>
        </pc:spChg>
        <pc:spChg chg="del mod">
          <ac:chgData name="Gavin Band" userId="c8f793f7-5806-46f0-b9bd-90a61d07a992" providerId="ADAL" clId="{DEBB936E-55E3-E54B-9691-A858966247EA}" dt="2026-03-03T23:09:20.976" v="1785" actId="478"/>
          <ac:spMkLst>
            <pc:docMk/>
            <pc:sldMk cId="3702805636" sldId="1695"/>
            <ac:spMk id="7" creationId="{E323B1C4-4CED-CFDC-C77E-71205DDBDC16}"/>
          </ac:spMkLst>
        </pc:spChg>
        <pc:spChg chg="del mod">
          <ac:chgData name="Gavin Band" userId="c8f793f7-5806-46f0-b9bd-90a61d07a992" providerId="ADAL" clId="{DEBB936E-55E3-E54B-9691-A858966247EA}" dt="2026-03-03T23:09:20.976" v="1785" actId="478"/>
          <ac:spMkLst>
            <pc:docMk/>
            <pc:sldMk cId="3702805636" sldId="1695"/>
            <ac:spMk id="8" creationId="{5AD8CF17-48DB-67C6-AAC9-078DB4F61CC8}"/>
          </ac:spMkLst>
        </pc:spChg>
        <pc:spChg chg="del mod">
          <ac:chgData name="Gavin Band" userId="c8f793f7-5806-46f0-b9bd-90a61d07a992" providerId="ADAL" clId="{DEBB936E-55E3-E54B-9691-A858966247EA}" dt="2026-03-03T23:05:17.220" v="1464" actId="478"/>
          <ac:spMkLst>
            <pc:docMk/>
            <pc:sldMk cId="3702805636" sldId="1695"/>
            <ac:spMk id="9" creationId="{379BC0CB-179F-F699-31DA-778DC9F720F8}"/>
          </ac:spMkLst>
        </pc:spChg>
        <pc:spChg chg="add del mod">
          <ac:chgData name="Gavin Band" userId="c8f793f7-5806-46f0-b9bd-90a61d07a992" providerId="ADAL" clId="{DEBB936E-55E3-E54B-9691-A858966247EA}" dt="2026-03-03T23:12:08.459" v="2156" actId="478"/>
          <ac:spMkLst>
            <pc:docMk/>
            <pc:sldMk cId="3702805636" sldId="1695"/>
            <ac:spMk id="14" creationId="{4BB5CA4F-C903-F428-E91C-2364D62B0E66}"/>
          </ac:spMkLst>
        </pc:spChg>
        <pc:spChg chg="add mod">
          <ac:chgData name="Gavin Band" userId="c8f793f7-5806-46f0-b9bd-90a61d07a992" providerId="ADAL" clId="{DEBB936E-55E3-E54B-9691-A858966247EA}" dt="2026-03-03T23:15:20.698" v="2300" actId="122"/>
          <ac:spMkLst>
            <pc:docMk/>
            <pc:sldMk cId="3702805636" sldId="1695"/>
            <ac:spMk id="15" creationId="{78D24810-D7D5-1D8B-A5B7-6A93C783123F}"/>
          </ac:spMkLst>
        </pc:spChg>
        <pc:spChg chg="del">
          <ac:chgData name="Gavin Band" userId="c8f793f7-5806-46f0-b9bd-90a61d07a992" providerId="ADAL" clId="{DEBB936E-55E3-E54B-9691-A858966247EA}" dt="2026-03-03T23:05:06.483" v="1461" actId="478"/>
          <ac:spMkLst>
            <pc:docMk/>
            <pc:sldMk cId="3702805636" sldId="1695"/>
            <ac:spMk id="17" creationId="{1957C9B9-E983-62B3-1CF8-D498531ADB51}"/>
          </ac:spMkLst>
        </pc:spChg>
        <pc:spChg chg="del mod">
          <ac:chgData name="Gavin Band" userId="c8f793f7-5806-46f0-b9bd-90a61d07a992" providerId="ADAL" clId="{DEBB936E-55E3-E54B-9691-A858966247EA}" dt="2026-03-03T23:04:14.167" v="1457" actId="478"/>
          <ac:spMkLst>
            <pc:docMk/>
            <pc:sldMk cId="3702805636" sldId="1695"/>
            <ac:spMk id="32" creationId="{8E5E391A-A0D2-C92A-75BB-15529900995A}"/>
          </ac:spMkLst>
        </pc:spChg>
        <pc:picChg chg="del">
          <ac:chgData name="Gavin Band" userId="c8f793f7-5806-46f0-b9bd-90a61d07a992" providerId="ADAL" clId="{DEBB936E-55E3-E54B-9691-A858966247EA}" dt="2026-03-03T23:05:03.502" v="1460" actId="478"/>
          <ac:picMkLst>
            <pc:docMk/>
            <pc:sldMk cId="3702805636" sldId="1695"/>
            <ac:picMk id="2" creationId="{B6809DD5-95F4-2782-D209-05CFA3DD85C8}"/>
          </ac:picMkLst>
        </pc:picChg>
        <pc:picChg chg="del">
          <ac:chgData name="Gavin Band" userId="c8f793f7-5806-46f0-b9bd-90a61d07a992" providerId="ADAL" clId="{DEBB936E-55E3-E54B-9691-A858966247EA}" dt="2026-03-03T23:04:57.946" v="1459" actId="478"/>
          <ac:picMkLst>
            <pc:docMk/>
            <pc:sldMk cId="3702805636" sldId="1695"/>
            <ac:picMk id="3" creationId="{1903DE64-D5D4-D8BA-7EE7-A3B1EE18AB4E}"/>
          </ac:picMkLst>
        </pc:picChg>
        <pc:picChg chg="del mod">
          <ac:chgData name="Gavin Band" userId="c8f793f7-5806-46f0-b9bd-90a61d07a992" providerId="ADAL" clId="{DEBB936E-55E3-E54B-9691-A858966247EA}" dt="2026-03-03T23:09:20.976" v="1785" actId="478"/>
          <ac:picMkLst>
            <pc:docMk/>
            <pc:sldMk cId="3702805636" sldId="1695"/>
            <ac:picMk id="10" creationId="{491FFF2E-C46D-51E9-3A6B-2E64435BBCAD}"/>
          </ac:picMkLst>
        </pc:picChg>
        <pc:picChg chg="del">
          <ac:chgData name="Gavin Band" userId="c8f793f7-5806-46f0-b9bd-90a61d07a992" providerId="ADAL" clId="{DEBB936E-55E3-E54B-9691-A858966247EA}" dt="2026-03-03T23:05:03.502" v="1460" actId="478"/>
          <ac:picMkLst>
            <pc:docMk/>
            <pc:sldMk cId="3702805636" sldId="1695"/>
            <ac:picMk id="12" creationId="{0DFFAE38-5AB9-3E5E-63CE-3C9E293813DB}"/>
          </ac:picMkLst>
        </pc:picChg>
        <pc:cxnChg chg="del mod">
          <ac:chgData name="Gavin Band" userId="c8f793f7-5806-46f0-b9bd-90a61d07a992" providerId="ADAL" clId="{DEBB936E-55E3-E54B-9691-A858966247EA}" dt="2026-03-03T23:09:20.976" v="1785" actId="478"/>
          <ac:cxnSpMkLst>
            <pc:docMk/>
            <pc:sldMk cId="3702805636" sldId="1695"/>
            <ac:cxnSpMk id="11" creationId="{5E7387AA-1CDC-29B8-EC79-FB797B74301C}"/>
          </ac:cxnSpMkLst>
        </pc:cxnChg>
        <pc:cxnChg chg="del mod">
          <ac:chgData name="Gavin Band" userId="c8f793f7-5806-46f0-b9bd-90a61d07a992" providerId="ADAL" clId="{DEBB936E-55E3-E54B-9691-A858966247EA}" dt="2026-03-03T23:09:20.976" v="1785" actId="478"/>
          <ac:cxnSpMkLst>
            <pc:docMk/>
            <pc:sldMk cId="3702805636" sldId="1695"/>
            <ac:cxnSpMk id="13" creationId="{DAF0C506-9C44-1142-E728-29B19D4712F1}"/>
          </ac:cxnSpMkLst>
        </pc:cxnChg>
        <pc:cxnChg chg="del mod">
          <ac:chgData name="Gavin Band" userId="c8f793f7-5806-46f0-b9bd-90a61d07a992" providerId="ADAL" clId="{DEBB936E-55E3-E54B-9691-A858966247EA}" dt="2026-03-03T23:05:06.483" v="1461" actId="478"/>
          <ac:cxnSpMkLst>
            <pc:docMk/>
            <pc:sldMk cId="3702805636" sldId="1695"/>
            <ac:cxnSpMk id="18" creationId="{29545ED4-7D09-2EA7-2D0D-215CC23DDD74}"/>
          </ac:cxnSpMkLst>
        </pc:cxnChg>
        <pc:cxnChg chg="del">
          <ac:chgData name="Gavin Band" userId="c8f793f7-5806-46f0-b9bd-90a61d07a992" providerId="ADAL" clId="{DEBB936E-55E3-E54B-9691-A858966247EA}" dt="2026-03-03T23:05:06.483" v="1461" actId="478"/>
          <ac:cxnSpMkLst>
            <pc:docMk/>
            <pc:sldMk cId="3702805636" sldId="1695"/>
            <ac:cxnSpMk id="21" creationId="{5D355BFC-FD29-10A6-FED4-0E2CA89D9449}"/>
          </ac:cxnSpMkLst>
        </pc:cxnChg>
      </pc:sldChg>
      <pc:sldChg chg="addSp delSp modSp add mod">
        <pc:chgData name="Gavin Band" userId="c8f793f7-5806-46f0-b9bd-90a61d07a992" providerId="ADAL" clId="{DEBB936E-55E3-E54B-9691-A858966247EA}" dt="2026-03-04T08:50:47.621" v="4395" actId="20577"/>
        <pc:sldMkLst>
          <pc:docMk/>
          <pc:sldMk cId="1881547649" sldId="1696"/>
        </pc:sldMkLst>
        <pc:spChg chg="add del mod">
          <ac:chgData name="Gavin Band" userId="c8f793f7-5806-46f0-b9bd-90a61d07a992" providerId="ADAL" clId="{DEBB936E-55E3-E54B-9691-A858966247EA}" dt="2026-03-03T23:13:16.944" v="2216" actId="478"/>
          <ac:spMkLst>
            <pc:docMk/>
            <pc:sldMk cId="1881547649" sldId="1696"/>
            <ac:spMk id="3" creationId="{2B6AE025-F540-A946-54CB-77C5BB94E0EE}"/>
          </ac:spMkLst>
        </pc:spChg>
        <pc:spChg chg="add mod">
          <ac:chgData name="Gavin Band" userId="c8f793f7-5806-46f0-b9bd-90a61d07a992" providerId="ADAL" clId="{DEBB936E-55E3-E54B-9691-A858966247EA}" dt="2026-03-04T08:49:37.395" v="4282" actId="1076"/>
          <ac:spMkLst>
            <pc:docMk/>
            <pc:sldMk cId="1881547649" sldId="1696"/>
            <ac:spMk id="4" creationId="{7D9BAC93-B60A-7005-3FE2-A7359E24A793}"/>
          </ac:spMkLst>
        </pc:spChg>
        <pc:spChg chg="add mod">
          <ac:chgData name="Gavin Band" userId="c8f793f7-5806-46f0-b9bd-90a61d07a992" providerId="ADAL" clId="{DEBB936E-55E3-E54B-9691-A858966247EA}" dt="2026-03-04T08:49:37.395" v="4282" actId="1076"/>
          <ac:spMkLst>
            <pc:docMk/>
            <pc:sldMk cId="1881547649" sldId="1696"/>
            <ac:spMk id="5" creationId="{6FCD39D1-5C82-EF01-E183-2B05B56621CC}"/>
          </ac:spMkLst>
        </pc:spChg>
        <pc:spChg chg="add mod">
          <ac:chgData name="Gavin Band" userId="c8f793f7-5806-46f0-b9bd-90a61d07a992" providerId="ADAL" clId="{DEBB936E-55E3-E54B-9691-A858966247EA}" dt="2026-03-04T08:49:37.395" v="4282" actId="1076"/>
          <ac:spMkLst>
            <pc:docMk/>
            <pc:sldMk cId="1881547649" sldId="1696"/>
            <ac:spMk id="7" creationId="{386BAF55-F003-ADDC-4829-E36D1F622C25}"/>
          </ac:spMkLst>
        </pc:spChg>
        <pc:spChg chg="add mod">
          <ac:chgData name="Gavin Band" userId="c8f793f7-5806-46f0-b9bd-90a61d07a992" providerId="ADAL" clId="{DEBB936E-55E3-E54B-9691-A858966247EA}" dt="2026-03-04T08:50:47.621" v="4395" actId="20577"/>
          <ac:spMkLst>
            <pc:docMk/>
            <pc:sldMk cId="1881547649" sldId="1696"/>
            <ac:spMk id="8" creationId="{82AD270B-7642-9EDD-6C24-4E7E9B95D703}"/>
          </ac:spMkLst>
        </pc:spChg>
        <pc:spChg chg="del mod">
          <ac:chgData name="Gavin Band" userId="c8f793f7-5806-46f0-b9bd-90a61d07a992" providerId="ADAL" clId="{DEBB936E-55E3-E54B-9691-A858966247EA}" dt="2026-03-04T08:48:52.449" v="4240" actId="478"/>
          <ac:spMkLst>
            <pc:docMk/>
            <pc:sldMk cId="1881547649" sldId="1696"/>
            <ac:spMk id="14" creationId="{C4B5DECE-4781-8B76-344E-A3B98D53DBBA}"/>
          </ac:spMkLst>
        </pc:spChg>
        <pc:picChg chg="add mod">
          <ac:chgData name="Gavin Band" userId="c8f793f7-5806-46f0-b9bd-90a61d07a992" providerId="ADAL" clId="{DEBB936E-55E3-E54B-9691-A858966247EA}" dt="2026-03-04T08:49:37.395" v="4282" actId="1076"/>
          <ac:picMkLst>
            <pc:docMk/>
            <pc:sldMk cId="1881547649" sldId="1696"/>
            <ac:picMk id="2" creationId="{B2A55E1E-B499-D24C-6DEC-129AECB7DCB5}"/>
          </ac:picMkLst>
        </pc:picChg>
        <pc:cxnChg chg="add mod">
          <ac:chgData name="Gavin Band" userId="c8f793f7-5806-46f0-b9bd-90a61d07a992" providerId="ADAL" clId="{DEBB936E-55E3-E54B-9691-A858966247EA}" dt="2026-03-04T08:50:45.279" v="4393" actId="14100"/>
          <ac:cxnSpMkLst>
            <pc:docMk/>
            <pc:sldMk cId="1881547649" sldId="1696"/>
            <ac:cxnSpMk id="9" creationId="{49EAE462-B597-7F67-7E2A-B8E74D17D53C}"/>
          </ac:cxnSpMkLst>
        </pc:cxnChg>
      </pc:sldChg>
      <pc:sldChg chg="add">
        <pc:chgData name="Gavin Band" userId="c8f793f7-5806-46f0-b9bd-90a61d07a992" providerId="ADAL" clId="{DEBB936E-55E3-E54B-9691-A858966247EA}" dt="2026-03-03T23:18:14.355" v="2318"/>
        <pc:sldMkLst>
          <pc:docMk/>
          <pc:sldMk cId="740963550" sldId="1697"/>
        </pc:sldMkLst>
      </pc:sldChg>
      <pc:sldChg chg="add del setBg">
        <pc:chgData name="Gavin Band" userId="c8f793f7-5806-46f0-b9bd-90a61d07a992" providerId="ADAL" clId="{DEBB936E-55E3-E54B-9691-A858966247EA}" dt="2026-03-03T23:18:14.333" v="2317"/>
        <pc:sldMkLst>
          <pc:docMk/>
          <pc:sldMk cId="3222166207" sldId="1697"/>
        </pc:sldMkLst>
      </pc:sldChg>
      <pc:sldChg chg="modSp add del mod">
        <pc:chgData name="Gavin Band" userId="c8f793f7-5806-46f0-b9bd-90a61d07a992" providerId="ADAL" clId="{DEBB936E-55E3-E54B-9691-A858966247EA}" dt="2026-03-03T23:23:15.504" v="2530" actId="2696"/>
        <pc:sldMkLst>
          <pc:docMk/>
          <pc:sldMk cId="633054237" sldId="1698"/>
        </pc:sldMkLst>
        <pc:spChg chg="mod">
          <ac:chgData name="Gavin Band" userId="c8f793f7-5806-46f0-b9bd-90a61d07a992" providerId="ADAL" clId="{DEBB936E-55E3-E54B-9691-A858966247EA}" dt="2026-03-03T23:22:16.465" v="2521" actId="21"/>
          <ac:spMkLst>
            <pc:docMk/>
            <pc:sldMk cId="633054237" sldId="1698"/>
            <ac:spMk id="28" creationId="{540B6EB0-3AFA-0736-9D29-930C5E452D07}"/>
          </ac:spMkLst>
        </pc:spChg>
      </pc:sldChg>
      <pc:sldChg chg="addSp modSp add mod">
        <pc:chgData name="Gavin Band" userId="c8f793f7-5806-46f0-b9bd-90a61d07a992" providerId="ADAL" clId="{DEBB936E-55E3-E54B-9691-A858966247EA}" dt="2026-03-03T23:22:55.036" v="2529" actId="1076"/>
        <pc:sldMkLst>
          <pc:docMk/>
          <pc:sldMk cId="3107026357" sldId="1699"/>
        </pc:sldMkLst>
        <pc:spChg chg="add mod">
          <ac:chgData name="Gavin Band" userId="c8f793f7-5806-46f0-b9bd-90a61d07a992" providerId="ADAL" clId="{DEBB936E-55E3-E54B-9691-A858966247EA}" dt="2026-03-03T23:22:55.036" v="2529" actId="1076"/>
          <ac:spMkLst>
            <pc:docMk/>
            <pc:sldMk cId="3107026357" sldId="1699"/>
            <ac:spMk id="15" creationId="{1F5452CE-77D2-4E84-C128-C81F8EA76126}"/>
          </ac:spMkLst>
        </pc:spChg>
        <pc:spChg chg="mod">
          <ac:chgData name="Gavin Band" userId="c8f793f7-5806-46f0-b9bd-90a61d07a992" providerId="ADAL" clId="{DEBB936E-55E3-E54B-9691-A858966247EA}" dt="2026-03-03T23:22:41.604" v="2527" actId="207"/>
          <ac:spMkLst>
            <pc:docMk/>
            <pc:sldMk cId="3107026357" sldId="1699"/>
            <ac:spMk id="28" creationId="{6DF3CBF2-7777-2B38-2D1F-22CA939F9330}"/>
          </ac:spMkLst>
        </pc:spChg>
      </pc:sldChg>
      <pc:sldChg chg="addSp delSp modSp add mod">
        <pc:chgData name="Gavin Band" userId="c8f793f7-5806-46f0-b9bd-90a61d07a992" providerId="ADAL" clId="{DEBB936E-55E3-E54B-9691-A858966247EA}" dt="2026-03-04T09:31:32.071" v="5808" actId="1076"/>
        <pc:sldMkLst>
          <pc:docMk/>
          <pc:sldMk cId="3237208856" sldId="1700"/>
        </pc:sldMkLst>
        <pc:spChg chg="mod">
          <ac:chgData name="Gavin Band" userId="c8f793f7-5806-46f0-b9bd-90a61d07a992" providerId="ADAL" clId="{DEBB936E-55E3-E54B-9691-A858966247EA}" dt="2026-03-04T09:31:07.835" v="5756" actId="20577"/>
          <ac:spMkLst>
            <pc:docMk/>
            <pc:sldMk cId="3237208856" sldId="1700"/>
            <ac:spMk id="3" creationId="{94AAEC0F-D9EE-1E2A-ACE0-766557E62807}"/>
          </ac:spMkLst>
        </pc:spChg>
        <pc:spChg chg="add mod">
          <ac:chgData name="Gavin Band" userId="c8f793f7-5806-46f0-b9bd-90a61d07a992" providerId="ADAL" clId="{DEBB936E-55E3-E54B-9691-A858966247EA}" dt="2026-03-03T23:30:19.197" v="2630" actId="1076"/>
          <ac:spMkLst>
            <pc:docMk/>
            <pc:sldMk cId="3237208856" sldId="1700"/>
            <ac:spMk id="5" creationId="{7C345D1D-80D9-F64A-7B14-5DD72B3F4B19}"/>
          </ac:spMkLst>
        </pc:spChg>
        <pc:spChg chg="add del mod">
          <ac:chgData name="Gavin Band" userId="c8f793f7-5806-46f0-b9bd-90a61d07a992" providerId="ADAL" clId="{DEBB936E-55E3-E54B-9691-A858966247EA}" dt="2026-03-04T09:31:32.071" v="5808" actId="1076"/>
          <ac:spMkLst>
            <pc:docMk/>
            <pc:sldMk cId="3237208856" sldId="1700"/>
            <ac:spMk id="34" creationId="{A750CCB4-77FF-46E9-5FCF-70DBB72AC1D0}"/>
          </ac:spMkLst>
        </pc:spChg>
      </pc:sldChg>
      <pc:sldChg chg="addSp delSp modSp add mod ord">
        <pc:chgData name="Gavin Band" userId="c8f793f7-5806-46f0-b9bd-90a61d07a992" providerId="ADAL" clId="{DEBB936E-55E3-E54B-9691-A858966247EA}" dt="2026-03-04T08:40:14.189" v="3807" actId="1076"/>
        <pc:sldMkLst>
          <pc:docMk/>
          <pc:sldMk cId="2192209244" sldId="1701"/>
        </pc:sldMkLst>
        <pc:spChg chg="del mod">
          <ac:chgData name="Gavin Band" userId="c8f793f7-5806-46f0-b9bd-90a61d07a992" providerId="ADAL" clId="{DEBB936E-55E3-E54B-9691-A858966247EA}" dt="2026-03-04T08:39:34.293" v="3796" actId="478"/>
          <ac:spMkLst>
            <pc:docMk/>
            <pc:sldMk cId="2192209244" sldId="1701"/>
            <ac:spMk id="2" creationId="{B2ADC3B8-407A-D3C3-1A5A-768D436E53FD}"/>
          </ac:spMkLst>
        </pc:spChg>
        <pc:spChg chg="add del">
          <ac:chgData name="Gavin Band" userId="c8f793f7-5806-46f0-b9bd-90a61d07a992" providerId="ADAL" clId="{DEBB936E-55E3-E54B-9691-A858966247EA}" dt="2026-03-04T08:39:49.655" v="3802" actId="478"/>
          <ac:spMkLst>
            <pc:docMk/>
            <pc:sldMk cId="2192209244" sldId="1701"/>
            <ac:spMk id="4" creationId="{293F67CD-B1DA-BF0F-28B1-2F3914522E4E}"/>
          </ac:spMkLst>
        </pc:spChg>
        <pc:spChg chg="del">
          <ac:chgData name="Gavin Band" userId="c8f793f7-5806-46f0-b9bd-90a61d07a992" providerId="ADAL" clId="{DEBB936E-55E3-E54B-9691-A858966247EA}" dt="2026-03-04T08:16:06.779" v="2899" actId="478"/>
          <ac:spMkLst>
            <pc:docMk/>
            <pc:sldMk cId="2192209244" sldId="1701"/>
            <ac:spMk id="5" creationId="{578D3866-6598-0DBB-1E77-7076A0C8216A}"/>
          </ac:spMkLst>
        </pc:spChg>
        <pc:spChg chg="add del">
          <ac:chgData name="Gavin Band" userId="c8f793f7-5806-46f0-b9bd-90a61d07a992" providerId="ADAL" clId="{DEBB936E-55E3-E54B-9691-A858966247EA}" dt="2026-03-04T08:39:34.293" v="3796" actId="478"/>
          <ac:spMkLst>
            <pc:docMk/>
            <pc:sldMk cId="2192209244" sldId="1701"/>
            <ac:spMk id="16" creationId="{B8657609-3634-5FF6-5615-0032AFC1C68A}"/>
          </ac:spMkLst>
        </pc:spChg>
        <pc:spChg chg="add mod">
          <ac:chgData name="Gavin Band" userId="c8f793f7-5806-46f0-b9bd-90a61d07a992" providerId="ADAL" clId="{DEBB936E-55E3-E54B-9691-A858966247EA}" dt="2026-03-04T08:39:34.759" v="3797"/>
          <ac:spMkLst>
            <pc:docMk/>
            <pc:sldMk cId="2192209244" sldId="1701"/>
            <ac:spMk id="19" creationId="{2866C330-7A14-4AE3-19A8-284EF73D6414}"/>
          </ac:spMkLst>
        </pc:spChg>
        <pc:spChg chg="add mod">
          <ac:chgData name="Gavin Band" userId="c8f793f7-5806-46f0-b9bd-90a61d07a992" providerId="ADAL" clId="{DEBB936E-55E3-E54B-9691-A858966247EA}" dt="2026-03-04T08:39:43.293" v="3799"/>
          <ac:spMkLst>
            <pc:docMk/>
            <pc:sldMk cId="2192209244" sldId="1701"/>
            <ac:spMk id="25" creationId="{1EDFADDE-222B-2A2D-CCD9-3694D3306AE9}"/>
          </ac:spMkLst>
        </pc:spChg>
        <pc:spChg chg="mod">
          <ac:chgData name="Gavin Band" userId="c8f793f7-5806-46f0-b9bd-90a61d07a992" providerId="ADAL" clId="{DEBB936E-55E3-E54B-9691-A858966247EA}" dt="2026-03-04T08:40:05.165" v="3805" actId="1076"/>
          <ac:spMkLst>
            <pc:docMk/>
            <pc:sldMk cId="2192209244" sldId="1701"/>
            <ac:spMk id="31" creationId="{AFE57905-2480-31F8-621E-E5F167BEC63B}"/>
          </ac:spMkLst>
        </pc:spChg>
        <pc:spChg chg="mod">
          <ac:chgData name="Gavin Band" userId="c8f793f7-5806-46f0-b9bd-90a61d07a992" providerId="ADAL" clId="{DEBB936E-55E3-E54B-9691-A858966247EA}" dt="2026-03-04T08:40:08.704" v="3806" actId="255"/>
          <ac:spMkLst>
            <pc:docMk/>
            <pc:sldMk cId="2192209244" sldId="1701"/>
            <ac:spMk id="32" creationId="{334FC265-5451-692F-4EA0-CDF14708EE20}"/>
          </ac:spMkLst>
        </pc:spChg>
        <pc:grpChg chg="add mod">
          <ac:chgData name="Gavin Band" userId="c8f793f7-5806-46f0-b9bd-90a61d07a992" providerId="ADAL" clId="{DEBB936E-55E3-E54B-9691-A858966247EA}" dt="2026-03-04T08:40:14.189" v="3807" actId="1076"/>
          <ac:grpSpMkLst>
            <pc:docMk/>
            <pc:sldMk cId="2192209244" sldId="1701"/>
            <ac:grpSpMk id="29" creationId="{75E4C462-5870-BFF6-F5CC-8AF81946B11B}"/>
          </ac:grpSpMkLst>
        </pc:grpChg>
        <pc:picChg chg="del">
          <ac:chgData name="Gavin Band" userId="c8f793f7-5806-46f0-b9bd-90a61d07a992" providerId="ADAL" clId="{DEBB936E-55E3-E54B-9691-A858966247EA}" dt="2026-03-04T08:16:06.779" v="2899" actId="478"/>
          <ac:picMkLst>
            <pc:docMk/>
            <pc:sldMk cId="2192209244" sldId="1701"/>
            <ac:picMk id="3" creationId="{CFD50E15-6226-B797-386E-99A931168A9A}"/>
          </ac:picMkLst>
        </pc:picChg>
      </pc:sldChg>
      <pc:sldChg chg="addSp delSp modSp add mod">
        <pc:chgData name="Gavin Band" userId="c8f793f7-5806-46f0-b9bd-90a61d07a992" providerId="ADAL" clId="{DEBB936E-55E3-E54B-9691-A858966247EA}" dt="2026-03-04T08:36:45.672" v="3779" actId="20577"/>
        <pc:sldMkLst>
          <pc:docMk/>
          <pc:sldMk cId="1481833279" sldId="1702"/>
        </pc:sldMkLst>
        <pc:spChg chg="mod">
          <ac:chgData name="Gavin Band" userId="c8f793f7-5806-46f0-b9bd-90a61d07a992" providerId="ADAL" clId="{DEBB936E-55E3-E54B-9691-A858966247EA}" dt="2026-03-04T08:33:06.617" v="3593"/>
          <ac:spMkLst>
            <pc:docMk/>
            <pc:sldMk cId="1481833279" sldId="1702"/>
            <ac:spMk id="11" creationId="{6468FB29-47D1-A90F-8DC0-F1B18EEDCEF3}"/>
          </ac:spMkLst>
        </pc:spChg>
        <pc:spChg chg="add mod">
          <ac:chgData name="Gavin Band" userId="c8f793f7-5806-46f0-b9bd-90a61d07a992" providerId="ADAL" clId="{DEBB936E-55E3-E54B-9691-A858966247EA}" dt="2026-03-04T08:36:45.672" v="3779" actId="20577"/>
          <ac:spMkLst>
            <pc:docMk/>
            <pc:sldMk cId="1481833279" sldId="1702"/>
            <ac:spMk id="15" creationId="{B188E3AC-65E5-8BDC-8B22-74CDA2E28AB3}"/>
          </ac:spMkLst>
        </pc:spChg>
        <pc:spChg chg="add mod">
          <ac:chgData name="Gavin Band" userId="c8f793f7-5806-46f0-b9bd-90a61d07a992" providerId="ADAL" clId="{DEBB936E-55E3-E54B-9691-A858966247EA}" dt="2026-03-04T08:36:04.478" v="3761" actId="14100"/>
          <ac:spMkLst>
            <pc:docMk/>
            <pc:sldMk cId="1481833279" sldId="1702"/>
            <ac:spMk id="16" creationId="{ABC049E7-0DC6-B797-0255-46C45B7EE230}"/>
          </ac:spMkLst>
        </pc:spChg>
        <pc:spChg chg="del">
          <ac:chgData name="Gavin Band" userId="c8f793f7-5806-46f0-b9bd-90a61d07a992" providerId="ADAL" clId="{DEBB936E-55E3-E54B-9691-A858966247EA}" dt="2026-03-04T08:34:05.288" v="3620" actId="478"/>
          <ac:spMkLst>
            <pc:docMk/>
            <pc:sldMk cId="1481833279" sldId="1702"/>
            <ac:spMk id="18" creationId="{6AD0CC5B-ABBE-BE13-C012-AF2BE2553EF3}"/>
          </ac:spMkLst>
        </pc:spChg>
        <pc:grpChg chg="add mod">
          <ac:chgData name="Gavin Band" userId="c8f793f7-5806-46f0-b9bd-90a61d07a992" providerId="ADAL" clId="{DEBB936E-55E3-E54B-9691-A858966247EA}" dt="2026-03-04T08:33:06.617" v="3593"/>
          <ac:grpSpMkLst>
            <pc:docMk/>
            <pc:sldMk cId="1481833279" sldId="1702"/>
            <ac:grpSpMk id="6" creationId="{CB97B4AA-D596-B917-BFA3-1E351513BF27}"/>
          </ac:grpSpMkLst>
        </pc:grpChg>
        <pc:picChg chg="add mod">
          <ac:chgData name="Gavin Band" userId="c8f793f7-5806-46f0-b9bd-90a61d07a992" providerId="ADAL" clId="{DEBB936E-55E3-E54B-9691-A858966247EA}" dt="2026-03-04T08:33:06.617" v="3593"/>
          <ac:picMkLst>
            <pc:docMk/>
            <pc:sldMk cId="1481833279" sldId="1702"/>
            <ac:picMk id="2" creationId="{B7801143-52DC-9F49-E723-93094ED76FAF}"/>
          </ac:picMkLst>
        </pc:picChg>
        <pc:cxnChg chg="del">
          <ac:chgData name="Gavin Band" userId="c8f793f7-5806-46f0-b9bd-90a61d07a992" providerId="ADAL" clId="{DEBB936E-55E3-E54B-9691-A858966247EA}" dt="2026-03-04T08:33:06.074" v="3592" actId="478"/>
          <ac:cxnSpMkLst>
            <pc:docMk/>
            <pc:sldMk cId="1481833279" sldId="1702"/>
            <ac:cxnSpMk id="8" creationId="{34A9F1D8-0AEE-EF27-5EA3-BC4F29193D42}"/>
          </ac:cxnSpMkLst>
        </pc:cxnChg>
        <pc:cxnChg chg="mod">
          <ac:chgData name="Gavin Band" userId="c8f793f7-5806-46f0-b9bd-90a61d07a992" providerId="ADAL" clId="{DEBB936E-55E3-E54B-9691-A858966247EA}" dt="2026-03-04T08:33:06.617" v="3593"/>
          <ac:cxnSpMkLst>
            <pc:docMk/>
            <pc:sldMk cId="1481833279" sldId="1702"/>
            <ac:cxnSpMk id="14" creationId="{512FAA1A-F141-E570-9B5B-A7D33384EEDC}"/>
          </ac:cxnSpMkLst>
        </pc:cxnChg>
        <pc:cxnChg chg="del">
          <ac:chgData name="Gavin Band" userId="c8f793f7-5806-46f0-b9bd-90a61d07a992" providerId="ADAL" clId="{DEBB936E-55E3-E54B-9691-A858966247EA}" dt="2026-03-04T08:33:06.074" v="3592" actId="478"/>
          <ac:cxnSpMkLst>
            <pc:docMk/>
            <pc:sldMk cId="1481833279" sldId="1702"/>
            <ac:cxnSpMk id="19" creationId="{63A1A48F-74F6-1EAD-D7EE-AA522A101738}"/>
          </ac:cxnSpMkLst>
        </pc:cxnChg>
      </pc:sldChg>
      <pc:sldChg chg="addSp delSp modSp add del mod">
        <pc:chgData name="Gavin Band" userId="c8f793f7-5806-46f0-b9bd-90a61d07a992" providerId="ADAL" clId="{DEBB936E-55E3-E54B-9691-A858966247EA}" dt="2026-03-04T08:30:20.106" v="3429" actId="2696"/>
        <pc:sldMkLst>
          <pc:docMk/>
          <pc:sldMk cId="2321808501" sldId="1702"/>
        </pc:sldMkLst>
        <pc:spChg chg="del">
          <ac:chgData name="Gavin Band" userId="c8f793f7-5806-46f0-b9bd-90a61d07a992" providerId="ADAL" clId="{DEBB936E-55E3-E54B-9691-A858966247EA}" dt="2026-03-04T08:28:42.094" v="3324" actId="478"/>
          <ac:spMkLst>
            <pc:docMk/>
            <pc:sldMk cId="2321808501" sldId="1702"/>
            <ac:spMk id="6" creationId="{E99D93AB-11BD-C93E-52E8-76F6AC83BE1A}"/>
          </ac:spMkLst>
        </pc:spChg>
        <pc:spChg chg="add mod">
          <ac:chgData name="Gavin Band" userId="c8f793f7-5806-46f0-b9bd-90a61d07a992" providerId="ADAL" clId="{DEBB936E-55E3-E54B-9691-A858966247EA}" dt="2026-03-04T08:28:42.409" v="3325"/>
          <ac:spMkLst>
            <pc:docMk/>
            <pc:sldMk cId="2321808501" sldId="1702"/>
            <ac:spMk id="14" creationId="{D4825343-B722-D95F-C650-1835D229B6CF}"/>
          </ac:spMkLst>
        </pc:spChg>
        <pc:picChg chg="mod">
          <ac:chgData name="Gavin Band" userId="c8f793f7-5806-46f0-b9bd-90a61d07a992" providerId="ADAL" clId="{DEBB936E-55E3-E54B-9691-A858966247EA}" dt="2026-03-04T08:24:15.388" v="3006" actId="1076"/>
          <ac:picMkLst>
            <pc:docMk/>
            <pc:sldMk cId="2321808501" sldId="1702"/>
            <ac:picMk id="4" creationId="{35E8320D-F699-6191-A621-62D608AED2CC}"/>
          </ac:picMkLst>
        </pc:picChg>
        <pc:picChg chg="mod">
          <ac:chgData name="Gavin Band" userId="c8f793f7-5806-46f0-b9bd-90a61d07a992" providerId="ADAL" clId="{DEBB936E-55E3-E54B-9691-A858966247EA}" dt="2026-03-04T08:24:01.418" v="3003" actId="14100"/>
          <ac:picMkLst>
            <pc:docMk/>
            <pc:sldMk cId="2321808501" sldId="1702"/>
            <ac:picMk id="5" creationId="{CEC55619-8289-9CA7-87F7-58B7D07684B5}"/>
          </ac:picMkLst>
        </pc:picChg>
        <pc:picChg chg="add mod">
          <ac:chgData name="Gavin Band" userId="c8f793f7-5806-46f0-b9bd-90a61d07a992" providerId="ADAL" clId="{DEBB936E-55E3-E54B-9691-A858966247EA}" dt="2026-03-04T08:24:11.715" v="3005" actId="1076"/>
          <ac:picMkLst>
            <pc:docMk/>
            <pc:sldMk cId="2321808501" sldId="1702"/>
            <ac:picMk id="7" creationId="{8861A311-4E57-AED6-8A54-99C40D60B3E3}"/>
          </ac:picMkLst>
        </pc:picChg>
      </pc:sldChg>
      <pc:sldChg chg="addSp delSp modSp add mod">
        <pc:chgData name="Gavin Band" userId="c8f793f7-5806-46f0-b9bd-90a61d07a992" providerId="ADAL" clId="{DEBB936E-55E3-E54B-9691-A858966247EA}" dt="2026-03-04T08:48:43.729" v="4239" actId="1035"/>
        <pc:sldMkLst>
          <pc:docMk/>
          <pc:sldMk cId="3974829641" sldId="1703"/>
        </pc:sldMkLst>
        <pc:spChg chg="add mod">
          <ac:chgData name="Gavin Band" userId="c8f793f7-5806-46f0-b9bd-90a61d07a992" providerId="ADAL" clId="{DEBB936E-55E3-E54B-9691-A858966247EA}" dt="2026-03-04T08:46:45.105" v="3985" actId="1076"/>
          <ac:spMkLst>
            <pc:docMk/>
            <pc:sldMk cId="3974829641" sldId="1703"/>
            <ac:spMk id="6" creationId="{07957980-000C-AEEB-67CA-E98503CC5BC1}"/>
          </ac:spMkLst>
        </pc:spChg>
        <pc:spChg chg="mod">
          <ac:chgData name="Gavin Band" userId="c8f793f7-5806-46f0-b9bd-90a61d07a992" providerId="ADAL" clId="{DEBB936E-55E3-E54B-9691-A858966247EA}" dt="2026-03-04T08:44:41.712" v="3950" actId="1076"/>
          <ac:spMkLst>
            <pc:docMk/>
            <pc:sldMk cId="3974829641" sldId="1703"/>
            <ac:spMk id="9" creationId="{A5F3D2A1-E6AE-F593-550B-F8AB804344D2}"/>
          </ac:spMkLst>
        </pc:spChg>
        <pc:spChg chg="add mod">
          <ac:chgData name="Gavin Band" userId="c8f793f7-5806-46f0-b9bd-90a61d07a992" providerId="ADAL" clId="{DEBB936E-55E3-E54B-9691-A858966247EA}" dt="2026-03-04T08:44:24.748" v="3946" actId="1076"/>
          <ac:spMkLst>
            <pc:docMk/>
            <pc:sldMk cId="3974829641" sldId="1703"/>
            <ac:spMk id="14" creationId="{A2BA74A9-D105-3151-7E52-3B06E259C652}"/>
          </ac:spMkLst>
        </pc:spChg>
        <pc:spChg chg="add mod">
          <ac:chgData name="Gavin Band" userId="c8f793f7-5806-46f0-b9bd-90a61d07a992" providerId="ADAL" clId="{DEBB936E-55E3-E54B-9691-A858966247EA}" dt="2026-03-04T08:46:24.277" v="3982" actId="1038"/>
          <ac:spMkLst>
            <pc:docMk/>
            <pc:sldMk cId="3974829641" sldId="1703"/>
            <ac:spMk id="19" creationId="{4AB5E8FD-65DF-7368-EAE8-1BF6321F1A2E}"/>
          </ac:spMkLst>
        </pc:spChg>
        <pc:spChg chg="add mod">
          <ac:chgData name="Gavin Band" userId="c8f793f7-5806-46f0-b9bd-90a61d07a992" providerId="ADAL" clId="{DEBB936E-55E3-E54B-9691-A858966247EA}" dt="2026-03-04T08:47:12.751" v="3989"/>
          <ac:spMkLst>
            <pc:docMk/>
            <pc:sldMk cId="3974829641" sldId="1703"/>
            <ac:spMk id="27" creationId="{AF396220-7C06-6034-A5B1-8AB43FBAC48A}"/>
          </ac:spMkLst>
        </pc:spChg>
        <pc:spChg chg="add mod">
          <ac:chgData name="Gavin Band" userId="c8f793f7-5806-46f0-b9bd-90a61d07a992" providerId="ADAL" clId="{DEBB936E-55E3-E54B-9691-A858966247EA}" dt="2026-03-04T08:47:12.751" v="3989"/>
          <ac:spMkLst>
            <pc:docMk/>
            <pc:sldMk cId="3974829641" sldId="1703"/>
            <ac:spMk id="29" creationId="{48E046E6-A9D8-45E5-8BF4-BC060AF02680}"/>
          </ac:spMkLst>
        </pc:spChg>
        <pc:spChg chg="add mod">
          <ac:chgData name="Gavin Band" userId="c8f793f7-5806-46f0-b9bd-90a61d07a992" providerId="ADAL" clId="{DEBB936E-55E3-E54B-9691-A858966247EA}" dt="2026-03-04T08:47:12.751" v="3989"/>
          <ac:spMkLst>
            <pc:docMk/>
            <pc:sldMk cId="3974829641" sldId="1703"/>
            <ac:spMk id="30" creationId="{3D8A348E-D9F2-414F-12D6-2A8E2C4997BE}"/>
          </ac:spMkLst>
        </pc:spChg>
        <pc:spChg chg="add mod">
          <ac:chgData name="Gavin Band" userId="c8f793f7-5806-46f0-b9bd-90a61d07a992" providerId="ADAL" clId="{DEBB936E-55E3-E54B-9691-A858966247EA}" dt="2026-03-04T08:48:43.729" v="4239" actId="1035"/>
          <ac:spMkLst>
            <pc:docMk/>
            <pc:sldMk cId="3974829641" sldId="1703"/>
            <ac:spMk id="31" creationId="{5639BF06-01C2-04D6-47C6-5053BE1E6549}"/>
          </ac:spMkLst>
        </pc:spChg>
        <pc:picChg chg="add mod">
          <ac:chgData name="Gavin Band" userId="c8f793f7-5806-46f0-b9bd-90a61d07a992" providerId="ADAL" clId="{DEBB936E-55E3-E54B-9691-A858966247EA}" dt="2026-03-04T08:47:12.751" v="3989"/>
          <ac:picMkLst>
            <pc:docMk/>
            <pc:sldMk cId="3974829641" sldId="1703"/>
            <ac:picMk id="25" creationId="{66C8A3D8-CDC8-2E8A-E543-1654B34FC45B}"/>
          </ac:picMkLst>
        </pc:picChg>
        <pc:cxnChg chg="add del mod">
          <ac:chgData name="Gavin Band" userId="c8f793f7-5806-46f0-b9bd-90a61d07a992" providerId="ADAL" clId="{DEBB936E-55E3-E54B-9691-A858966247EA}" dt="2026-03-04T08:46:28.691" v="3983" actId="478"/>
          <ac:cxnSpMkLst>
            <pc:docMk/>
            <pc:sldMk cId="3974829641" sldId="1703"/>
            <ac:cxnSpMk id="16" creationId="{862FAC4C-1268-80F6-B47B-47589D84B146}"/>
          </ac:cxnSpMkLst>
        </pc:cxnChg>
        <pc:cxnChg chg="add">
          <ac:chgData name="Gavin Band" userId="c8f793f7-5806-46f0-b9bd-90a61d07a992" providerId="ADAL" clId="{DEBB936E-55E3-E54B-9691-A858966247EA}" dt="2026-03-04T08:46:51.278" v="3986" actId="11529"/>
          <ac:cxnSpMkLst>
            <pc:docMk/>
            <pc:sldMk cId="3974829641" sldId="1703"/>
            <ac:cxnSpMk id="22" creationId="{DC443E67-FC6D-1B62-C23A-3A927AFD9F6B}"/>
          </ac:cxnSpMkLst>
        </pc:cxnChg>
        <pc:cxnChg chg="add">
          <ac:chgData name="Gavin Band" userId="c8f793f7-5806-46f0-b9bd-90a61d07a992" providerId="ADAL" clId="{DEBB936E-55E3-E54B-9691-A858966247EA}" dt="2026-03-04T08:46:58.211" v="3987" actId="11529"/>
          <ac:cxnSpMkLst>
            <pc:docMk/>
            <pc:sldMk cId="3974829641" sldId="1703"/>
            <ac:cxnSpMk id="24" creationId="{CBFB3F88-3488-0DDB-88D9-119DEAD8B5EB}"/>
          </ac:cxnSpMkLst>
        </pc:cxnChg>
        <pc:cxnChg chg="del">
          <ac:chgData name="Gavin Band" userId="c8f793f7-5806-46f0-b9bd-90a61d07a992" providerId="ADAL" clId="{DEBB936E-55E3-E54B-9691-A858966247EA}" dt="2026-03-04T08:44:33.594" v="3948" actId="478"/>
          <ac:cxnSpMkLst>
            <pc:docMk/>
            <pc:sldMk cId="3974829641" sldId="1703"/>
            <ac:cxnSpMk id="26" creationId="{E110ADD2-AFD5-9845-1E82-E7442CD1A0A6}"/>
          </ac:cxnSpMkLst>
        </pc:cxnChg>
      </pc:sldChg>
      <pc:sldChg chg="add del">
        <pc:chgData name="Gavin Band" userId="c8f793f7-5806-46f0-b9bd-90a61d07a992" providerId="ADAL" clId="{DEBB936E-55E3-E54B-9691-A858966247EA}" dt="2026-03-04T09:11:58.039" v="5299" actId="2696"/>
        <pc:sldMkLst>
          <pc:docMk/>
          <pc:sldMk cId="1359060413" sldId="1704"/>
        </pc:sldMkLst>
      </pc:sldChg>
      <pc:sldChg chg="addSp delSp modSp add mod">
        <pc:chgData name="Gavin Band" userId="c8f793f7-5806-46f0-b9bd-90a61d07a992" providerId="ADAL" clId="{DEBB936E-55E3-E54B-9691-A858966247EA}" dt="2026-03-04T09:06:22.952" v="5120" actId="207"/>
        <pc:sldMkLst>
          <pc:docMk/>
          <pc:sldMk cId="3913889803" sldId="1705"/>
        </pc:sldMkLst>
        <pc:spChg chg="add mod">
          <ac:chgData name="Gavin Band" userId="c8f793f7-5806-46f0-b9bd-90a61d07a992" providerId="ADAL" clId="{DEBB936E-55E3-E54B-9691-A858966247EA}" dt="2026-03-04T08:59:42.891" v="5068" actId="20577"/>
          <ac:spMkLst>
            <pc:docMk/>
            <pc:sldMk cId="3913889803" sldId="1705"/>
            <ac:spMk id="2" creationId="{3EB990B4-B046-B6CE-FD9B-3ACD002C979A}"/>
          </ac:spMkLst>
        </pc:spChg>
        <pc:spChg chg="add mod">
          <ac:chgData name="Gavin Band" userId="c8f793f7-5806-46f0-b9bd-90a61d07a992" providerId="ADAL" clId="{DEBB936E-55E3-E54B-9691-A858966247EA}" dt="2026-03-04T09:00:57.670" v="5093" actId="207"/>
          <ac:spMkLst>
            <pc:docMk/>
            <pc:sldMk cId="3913889803" sldId="1705"/>
            <ac:spMk id="6" creationId="{BF661250-19CD-9CE7-C664-9059A8E8FDEA}"/>
          </ac:spMkLst>
        </pc:spChg>
        <pc:spChg chg="mod">
          <ac:chgData name="Gavin Band" userId="c8f793f7-5806-46f0-b9bd-90a61d07a992" providerId="ADAL" clId="{DEBB936E-55E3-E54B-9691-A858966247EA}" dt="2026-03-04T09:00:51.020" v="5091" actId="1076"/>
          <ac:spMkLst>
            <pc:docMk/>
            <pc:sldMk cId="3913889803" sldId="1705"/>
            <ac:spMk id="8" creationId="{4538B41C-A497-187B-F5D9-7CD617B5396A}"/>
          </ac:spMkLst>
        </pc:spChg>
        <pc:spChg chg="mod">
          <ac:chgData name="Gavin Band" userId="c8f793f7-5806-46f0-b9bd-90a61d07a992" providerId="ADAL" clId="{DEBB936E-55E3-E54B-9691-A858966247EA}" dt="2026-03-04T09:06:22.952" v="5120" actId="207"/>
          <ac:spMkLst>
            <pc:docMk/>
            <pc:sldMk cId="3913889803" sldId="1705"/>
            <ac:spMk id="9" creationId="{CF02041B-9282-B844-3576-E65478590C5E}"/>
          </ac:spMkLst>
        </pc:spChg>
        <pc:spChg chg="del">
          <ac:chgData name="Gavin Band" userId="c8f793f7-5806-46f0-b9bd-90a61d07a992" providerId="ADAL" clId="{DEBB936E-55E3-E54B-9691-A858966247EA}" dt="2026-03-04T08:58:18.827" v="4922" actId="478"/>
          <ac:spMkLst>
            <pc:docMk/>
            <pc:sldMk cId="3913889803" sldId="1705"/>
            <ac:spMk id="11" creationId="{FFEFA015-B42A-654F-0E98-8AF68C7A57DB}"/>
          </ac:spMkLst>
        </pc:spChg>
        <pc:spChg chg="mod topLvl">
          <ac:chgData name="Gavin Band" userId="c8f793f7-5806-46f0-b9bd-90a61d07a992" providerId="ADAL" clId="{DEBB936E-55E3-E54B-9691-A858966247EA}" dt="2026-03-04T09:05:37.149" v="5101" actId="165"/>
          <ac:spMkLst>
            <pc:docMk/>
            <pc:sldMk cId="3913889803" sldId="1705"/>
            <ac:spMk id="12" creationId="{C129187B-7850-8F7F-6C21-EEDC5F5550B7}"/>
          </ac:spMkLst>
        </pc:spChg>
        <pc:spChg chg="mod topLvl">
          <ac:chgData name="Gavin Band" userId="c8f793f7-5806-46f0-b9bd-90a61d07a992" providerId="ADAL" clId="{DEBB936E-55E3-E54B-9691-A858966247EA}" dt="2026-03-04T09:05:37.149" v="5101" actId="165"/>
          <ac:spMkLst>
            <pc:docMk/>
            <pc:sldMk cId="3913889803" sldId="1705"/>
            <ac:spMk id="13" creationId="{B23BC389-B055-91BD-6AAD-1D453B89A3CD}"/>
          </ac:spMkLst>
        </pc:spChg>
        <pc:spChg chg="del">
          <ac:chgData name="Gavin Band" userId="c8f793f7-5806-46f0-b9bd-90a61d07a992" providerId="ADAL" clId="{DEBB936E-55E3-E54B-9691-A858966247EA}" dt="2026-03-04T08:58:18.827" v="4922" actId="478"/>
          <ac:spMkLst>
            <pc:docMk/>
            <pc:sldMk cId="3913889803" sldId="1705"/>
            <ac:spMk id="14" creationId="{E14DC0EB-C62F-F683-46B7-646EA23BD220}"/>
          </ac:spMkLst>
        </pc:spChg>
        <pc:spChg chg="mod">
          <ac:chgData name="Gavin Band" userId="c8f793f7-5806-46f0-b9bd-90a61d07a992" providerId="ADAL" clId="{DEBB936E-55E3-E54B-9691-A858966247EA}" dt="2026-03-04T08:59:05.301" v="4984" actId="1076"/>
          <ac:spMkLst>
            <pc:docMk/>
            <pc:sldMk cId="3913889803" sldId="1705"/>
            <ac:spMk id="15" creationId="{127DF044-4799-9656-8F82-04DAF797CDD5}"/>
          </ac:spMkLst>
        </pc:spChg>
        <pc:spChg chg="mod topLvl">
          <ac:chgData name="Gavin Band" userId="c8f793f7-5806-46f0-b9bd-90a61d07a992" providerId="ADAL" clId="{DEBB936E-55E3-E54B-9691-A858966247EA}" dt="2026-03-04T09:06:01.415" v="5107" actId="1076"/>
          <ac:spMkLst>
            <pc:docMk/>
            <pc:sldMk cId="3913889803" sldId="1705"/>
            <ac:spMk id="16" creationId="{A9F14069-A4BA-46A0-839D-D6824130EA2D}"/>
          </ac:spMkLst>
        </pc:spChg>
        <pc:spChg chg="mod">
          <ac:chgData name="Gavin Band" userId="c8f793f7-5806-46f0-b9bd-90a61d07a992" providerId="ADAL" clId="{DEBB936E-55E3-E54B-9691-A858966247EA}" dt="2026-03-04T08:59:05.301" v="4984" actId="1076"/>
          <ac:spMkLst>
            <pc:docMk/>
            <pc:sldMk cId="3913889803" sldId="1705"/>
            <ac:spMk id="57" creationId="{0DA51A52-8620-7CB2-D62F-7A27B544ADA0}"/>
          </ac:spMkLst>
        </pc:spChg>
        <pc:spChg chg="mod">
          <ac:chgData name="Gavin Band" userId="c8f793f7-5806-46f0-b9bd-90a61d07a992" providerId="ADAL" clId="{DEBB936E-55E3-E54B-9691-A858966247EA}" dt="2026-03-04T08:59:08.333" v="4985" actId="1076"/>
          <ac:spMkLst>
            <pc:docMk/>
            <pc:sldMk cId="3913889803" sldId="1705"/>
            <ac:spMk id="58" creationId="{FC65E07E-C093-5DA8-451F-2A748ADEDD50}"/>
          </ac:spMkLst>
        </pc:spChg>
        <pc:grpChg chg="add del mod">
          <ac:chgData name="Gavin Band" userId="c8f793f7-5806-46f0-b9bd-90a61d07a992" providerId="ADAL" clId="{DEBB936E-55E3-E54B-9691-A858966247EA}" dt="2026-03-04T09:05:37.149" v="5101" actId="165"/>
          <ac:grpSpMkLst>
            <pc:docMk/>
            <pc:sldMk cId="3913889803" sldId="1705"/>
            <ac:grpSpMk id="7" creationId="{30016082-387A-DEF6-9097-83E1E6663ECB}"/>
          </ac:grpSpMkLst>
        </pc:grpChg>
        <pc:grpChg chg="add mod">
          <ac:chgData name="Gavin Band" userId="c8f793f7-5806-46f0-b9bd-90a61d07a992" providerId="ADAL" clId="{DEBB936E-55E3-E54B-9691-A858966247EA}" dt="2026-03-04T09:05:55.449" v="5106" actId="14100"/>
          <ac:grpSpMkLst>
            <pc:docMk/>
            <pc:sldMk cId="3913889803" sldId="1705"/>
            <ac:grpSpMk id="19" creationId="{3CD1E237-E077-8A69-8AD5-B318C89AF8AF}"/>
          </ac:grpSpMkLst>
        </pc:grpChg>
        <pc:grpChg chg="add mod">
          <ac:chgData name="Gavin Band" userId="c8f793f7-5806-46f0-b9bd-90a61d07a992" providerId="ADAL" clId="{DEBB936E-55E3-E54B-9691-A858966247EA}" dt="2026-03-04T09:06:07.508" v="5119" actId="1038"/>
          <ac:grpSpMkLst>
            <pc:docMk/>
            <pc:sldMk cId="3913889803" sldId="1705"/>
            <ac:grpSpMk id="20" creationId="{3881A34C-F2BE-A41C-5356-386A413674B6}"/>
          </ac:grpSpMkLst>
        </pc:grpChg>
        <pc:picChg chg="add mod">
          <ac:chgData name="Gavin Band" userId="c8f793f7-5806-46f0-b9bd-90a61d07a992" providerId="ADAL" clId="{DEBB936E-55E3-E54B-9691-A858966247EA}" dt="2026-03-04T09:01:07.478" v="5094" actId="14100"/>
          <ac:picMkLst>
            <pc:docMk/>
            <pc:sldMk cId="3913889803" sldId="1705"/>
            <ac:picMk id="5" creationId="{BD0185AF-55E7-B9BE-BD63-95DE4010CBD2}"/>
          </ac:picMkLst>
        </pc:picChg>
        <pc:picChg chg="del mod topLvl">
          <ac:chgData name="Gavin Band" userId="c8f793f7-5806-46f0-b9bd-90a61d07a992" providerId="ADAL" clId="{DEBB936E-55E3-E54B-9691-A858966247EA}" dt="2026-03-04T09:05:39.347" v="5102" actId="478"/>
          <ac:picMkLst>
            <pc:docMk/>
            <pc:sldMk cId="3913889803" sldId="1705"/>
            <ac:picMk id="10" creationId="{71CE4615-2A6D-0C59-BE84-6A5A30319511}"/>
          </ac:picMkLst>
        </pc:picChg>
        <pc:cxnChg chg="mod topLvl">
          <ac:chgData name="Gavin Band" userId="c8f793f7-5806-46f0-b9bd-90a61d07a992" providerId="ADAL" clId="{DEBB936E-55E3-E54B-9691-A858966247EA}" dt="2026-03-04T09:05:37.149" v="5101" actId="165"/>
          <ac:cxnSpMkLst>
            <pc:docMk/>
            <pc:sldMk cId="3913889803" sldId="1705"/>
            <ac:cxnSpMk id="17" creationId="{E82BC379-D371-72BD-A35F-C857555A9DA0}"/>
          </ac:cxnSpMkLst>
        </pc:cxnChg>
        <pc:cxnChg chg="mod topLvl">
          <ac:chgData name="Gavin Band" userId="c8f793f7-5806-46f0-b9bd-90a61d07a992" providerId="ADAL" clId="{DEBB936E-55E3-E54B-9691-A858966247EA}" dt="2026-03-04T09:05:37.149" v="5101" actId="165"/>
          <ac:cxnSpMkLst>
            <pc:docMk/>
            <pc:sldMk cId="3913889803" sldId="1705"/>
            <ac:cxnSpMk id="18" creationId="{F1C46B08-899E-C208-09C6-648A76AF46A7}"/>
          </ac:cxnSpMkLst>
        </pc:cxnChg>
      </pc:sldChg>
      <pc:sldChg chg="addSp delSp modSp add mod">
        <pc:chgData name="Gavin Band" userId="c8f793f7-5806-46f0-b9bd-90a61d07a992" providerId="ADAL" clId="{DEBB936E-55E3-E54B-9691-A858966247EA}" dt="2026-03-04T09:11:21.722" v="5298" actId="1036"/>
        <pc:sldMkLst>
          <pc:docMk/>
          <pc:sldMk cId="1269435312" sldId="1706"/>
        </pc:sldMkLst>
        <pc:spChg chg="mod">
          <ac:chgData name="Gavin Band" userId="c8f793f7-5806-46f0-b9bd-90a61d07a992" providerId="ADAL" clId="{DEBB936E-55E3-E54B-9691-A858966247EA}" dt="2026-03-04T09:11:04.720" v="5244" actId="20577"/>
          <ac:spMkLst>
            <pc:docMk/>
            <pc:sldMk cId="1269435312" sldId="1706"/>
            <ac:spMk id="6" creationId="{DDC87634-E5D9-68F5-70A8-C31B59E6F34B}"/>
          </ac:spMkLst>
        </pc:spChg>
        <pc:spChg chg="mod">
          <ac:chgData name="Gavin Band" userId="c8f793f7-5806-46f0-b9bd-90a61d07a992" providerId="ADAL" clId="{DEBB936E-55E3-E54B-9691-A858966247EA}" dt="2026-03-04T09:07:08.908" v="5122"/>
          <ac:spMkLst>
            <pc:docMk/>
            <pc:sldMk cId="1269435312" sldId="1706"/>
            <ac:spMk id="10" creationId="{6B37C200-551A-2429-0880-314CEB257C60}"/>
          </ac:spMkLst>
        </pc:spChg>
        <pc:spChg chg="mod">
          <ac:chgData name="Gavin Band" userId="c8f793f7-5806-46f0-b9bd-90a61d07a992" providerId="ADAL" clId="{DEBB936E-55E3-E54B-9691-A858966247EA}" dt="2026-03-04T09:11:16.862" v="5282" actId="1037"/>
          <ac:spMkLst>
            <pc:docMk/>
            <pc:sldMk cId="1269435312" sldId="1706"/>
            <ac:spMk id="15" creationId="{C9952704-2442-6C0E-DED1-F84955C285CA}"/>
          </ac:spMkLst>
        </pc:spChg>
        <pc:spChg chg="mod">
          <ac:chgData name="Gavin Band" userId="c8f793f7-5806-46f0-b9bd-90a61d07a992" providerId="ADAL" clId="{DEBB936E-55E3-E54B-9691-A858966247EA}" dt="2026-03-04T09:07:08.908" v="5122"/>
          <ac:spMkLst>
            <pc:docMk/>
            <pc:sldMk cId="1269435312" sldId="1706"/>
            <ac:spMk id="25" creationId="{79480508-0319-DE01-2530-3B10652946E9}"/>
          </ac:spMkLst>
        </pc:spChg>
        <pc:spChg chg="mod">
          <ac:chgData name="Gavin Band" userId="c8f793f7-5806-46f0-b9bd-90a61d07a992" providerId="ADAL" clId="{DEBB936E-55E3-E54B-9691-A858966247EA}" dt="2026-03-04T09:07:08.908" v="5122"/>
          <ac:spMkLst>
            <pc:docMk/>
            <pc:sldMk cId="1269435312" sldId="1706"/>
            <ac:spMk id="26" creationId="{45E2C1C8-43E1-17D8-87BE-4537941EBBBA}"/>
          </ac:spMkLst>
        </pc:spChg>
        <pc:spChg chg="mod">
          <ac:chgData name="Gavin Band" userId="c8f793f7-5806-46f0-b9bd-90a61d07a992" providerId="ADAL" clId="{DEBB936E-55E3-E54B-9691-A858966247EA}" dt="2026-03-04T09:07:08.908" v="5122"/>
          <ac:spMkLst>
            <pc:docMk/>
            <pc:sldMk cId="1269435312" sldId="1706"/>
            <ac:spMk id="27" creationId="{DF04E4BE-060A-2289-BFC7-78C17FE5E6E5}"/>
          </ac:spMkLst>
        </pc:spChg>
        <pc:spChg chg="mod">
          <ac:chgData name="Gavin Band" userId="c8f793f7-5806-46f0-b9bd-90a61d07a992" providerId="ADAL" clId="{DEBB936E-55E3-E54B-9691-A858966247EA}" dt="2026-03-04T09:07:08.908" v="5122"/>
          <ac:spMkLst>
            <pc:docMk/>
            <pc:sldMk cId="1269435312" sldId="1706"/>
            <ac:spMk id="28" creationId="{D2005977-E2C9-3DDB-6551-8BC7E179FBC9}"/>
          </ac:spMkLst>
        </pc:spChg>
        <pc:spChg chg="add mod">
          <ac:chgData name="Gavin Band" userId="c8f793f7-5806-46f0-b9bd-90a61d07a992" providerId="ADAL" clId="{DEBB936E-55E3-E54B-9691-A858966247EA}" dt="2026-03-04T09:07:08.908" v="5122"/>
          <ac:spMkLst>
            <pc:docMk/>
            <pc:sldMk cId="1269435312" sldId="1706"/>
            <ac:spMk id="29" creationId="{5A8839F6-D342-5BCB-A2BC-218EDDAB1631}"/>
          </ac:spMkLst>
        </pc:spChg>
        <pc:spChg chg="mod">
          <ac:chgData name="Gavin Band" userId="c8f793f7-5806-46f0-b9bd-90a61d07a992" providerId="ADAL" clId="{DEBB936E-55E3-E54B-9691-A858966247EA}" dt="2026-03-04T09:07:28.449" v="5126"/>
          <ac:spMkLst>
            <pc:docMk/>
            <pc:sldMk cId="1269435312" sldId="1706"/>
            <ac:spMk id="31" creationId="{5ED938D4-F767-1D58-D309-56B9B523E123}"/>
          </ac:spMkLst>
        </pc:spChg>
        <pc:spChg chg="mod">
          <ac:chgData name="Gavin Band" userId="c8f793f7-5806-46f0-b9bd-90a61d07a992" providerId="ADAL" clId="{DEBB936E-55E3-E54B-9691-A858966247EA}" dt="2026-03-04T09:07:28.449" v="5126"/>
          <ac:spMkLst>
            <pc:docMk/>
            <pc:sldMk cId="1269435312" sldId="1706"/>
            <ac:spMk id="34" creationId="{D15876CD-D371-9CEA-721E-00F6F3C293AE}"/>
          </ac:spMkLst>
        </pc:spChg>
        <pc:spChg chg="mod">
          <ac:chgData name="Gavin Band" userId="c8f793f7-5806-46f0-b9bd-90a61d07a992" providerId="ADAL" clId="{DEBB936E-55E3-E54B-9691-A858966247EA}" dt="2026-03-04T09:07:28.449" v="5126"/>
          <ac:spMkLst>
            <pc:docMk/>
            <pc:sldMk cId="1269435312" sldId="1706"/>
            <ac:spMk id="35" creationId="{D4564E88-5AF2-DB8E-69FE-78E22AAD4EE3}"/>
          </ac:spMkLst>
        </pc:spChg>
        <pc:spChg chg="mod">
          <ac:chgData name="Gavin Band" userId="c8f793f7-5806-46f0-b9bd-90a61d07a992" providerId="ADAL" clId="{DEBB936E-55E3-E54B-9691-A858966247EA}" dt="2026-03-04T09:08:00.760" v="5130"/>
          <ac:spMkLst>
            <pc:docMk/>
            <pc:sldMk cId="1269435312" sldId="1706"/>
            <ac:spMk id="41" creationId="{273404E4-8FB0-85F3-5DD7-A2BC32FCB72B}"/>
          </ac:spMkLst>
        </pc:spChg>
        <pc:spChg chg="del">
          <ac:chgData name="Gavin Band" userId="c8f793f7-5806-46f0-b9bd-90a61d07a992" providerId="ADAL" clId="{DEBB936E-55E3-E54B-9691-A858966247EA}" dt="2026-03-04T09:07:15.063" v="5123" actId="478"/>
          <ac:spMkLst>
            <pc:docMk/>
            <pc:sldMk cId="1269435312" sldId="1706"/>
            <ac:spMk id="46" creationId="{D6AC92FE-4319-D3B6-577A-5752F9ED96DD}"/>
          </ac:spMkLst>
        </pc:spChg>
        <pc:spChg chg="mod">
          <ac:chgData name="Gavin Band" userId="c8f793f7-5806-46f0-b9bd-90a61d07a992" providerId="ADAL" clId="{DEBB936E-55E3-E54B-9691-A858966247EA}" dt="2026-03-04T09:08:00.760" v="5130"/>
          <ac:spMkLst>
            <pc:docMk/>
            <pc:sldMk cId="1269435312" sldId="1706"/>
            <ac:spMk id="48" creationId="{AC337C25-2F5B-364F-F259-E7E1C9251349}"/>
          </ac:spMkLst>
        </pc:spChg>
        <pc:spChg chg="mod">
          <ac:chgData name="Gavin Band" userId="c8f793f7-5806-46f0-b9bd-90a61d07a992" providerId="ADAL" clId="{DEBB936E-55E3-E54B-9691-A858966247EA}" dt="2026-03-04T09:11:21.722" v="5298" actId="1036"/>
          <ac:spMkLst>
            <pc:docMk/>
            <pc:sldMk cId="1269435312" sldId="1706"/>
            <ac:spMk id="54" creationId="{35483866-01DE-9866-F729-B6077B3E33F9}"/>
          </ac:spMkLst>
        </pc:spChg>
        <pc:spChg chg="mod">
          <ac:chgData name="Gavin Band" userId="c8f793f7-5806-46f0-b9bd-90a61d07a992" providerId="ADAL" clId="{DEBB936E-55E3-E54B-9691-A858966247EA}" dt="2026-03-04T09:08:53.955" v="5142" actId="1076"/>
          <ac:spMkLst>
            <pc:docMk/>
            <pc:sldMk cId="1269435312" sldId="1706"/>
            <ac:spMk id="56" creationId="{A7633F55-57CC-EE8F-9E21-DB931B1ECFCD}"/>
          </ac:spMkLst>
        </pc:spChg>
        <pc:spChg chg="mod">
          <ac:chgData name="Gavin Band" userId="c8f793f7-5806-46f0-b9bd-90a61d07a992" providerId="ADAL" clId="{DEBB936E-55E3-E54B-9691-A858966247EA}" dt="2026-03-04T09:11:13.996" v="5273" actId="1038"/>
          <ac:spMkLst>
            <pc:docMk/>
            <pc:sldMk cId="1269435312" sldId="1706"/>
            <ac:spMk id="57" creationId="{FE8A609E-F8DD-5872-2788-F75FE7ECC96A}"/>
          </ac:spMkLst>
        </pc:spChg>
        <pc:spChg chg="mod">
          <ac:chgData name="Gavin Band" userId="c8f793f7-5806-46f0-b9bd-90a61d07a992" providerId="ADAL" clId="{DEBB936E-55E3-E54B-9691-A858966247EA}" dt="2026-03-04T09:08:18.465" v="5134" actId="1076"/>
          <ac:spMkLst>
            <pc:docMk/>
            <pc:sldMk cId="1269435312" sldId="1706"/>
            <ac:spMk id="58" creationId="{318F6B7F-9250-AB40-EF54-A5BD96757A6B}"/>
          </ac:spMkLst>
        </pc:spChg>
        <pc:spChg chg="mod">
          <ac:chgData name="Gavin Band" userId="c8f793f7-5806-46f0-b9bd-90a61d07a992" providerId="ADAL" clId="{DEBB936E-55E3-E54B-9691-A858966247EA}" dt="2026-03-04T09:08:31.534" v="5138"/>
          <ac:spMkLst>
            <pc:docMk/>
            <pc:sldMk cId="1269435312" sldId="1706"/>
            <ac:spMk id="60" creationId="{ED4415B1-CAE0-314B-78A8-E2E81DC5683F}"/>
          </ac:spMkLst>
        </pc:spChg>
        <pc:spChg chg="mod">
          <ac:chgData name="Gavin Band" userId="c8f793f7-5806-46f0-b9bd-90a61d07a992" providerId="ADAL" clId="{DEBB936E-55E3-E54B-9691-A858966247EA}" dt="2026-03-04T09:08:31.534" v="5138"/>
          <ac:spMkLst>
            <pc:docMk/>
            <pc:sldMk cId="1269435312" sldId="1706"/>
            <ac:spMk id="61" creationId="{E7CF5EE3-C5B0-9B46-1B89-8655922F4BB1}"/>
          </ac:spMkLst>
        </pc:spChg>
        <pc:spChg chg="add mod">
          <ac:chgData name="Gavin Band" userId="c8f793f7-5806-46f0-b9bd-90a61d07a992" providerId="ADAL" clId="{DEBB936E-55E3-E54B-9691-A858966247EA}" dt="2026-03-04T09:10:25.957" v="5162" actId="1076"/>
          <ac:spMkLst>
            <pc:docMk/>
            <pc:sldMk cId="1269435312" sldId="1706"/>
            <ac:spMk id="66" creationId="{113363E7-3E90-2B55-1EA9-63B54FAB203B}"/>
          </ac:spMkLst>
        </pc:spChg>
        <pc:grpChg chg="add mod">
          <ac:chgData name="Gavin Band" userId="c8f793f7-5806-46f0-b9bd-90a61d07a992" providerId="ADAL" clId="{DEBB936E-55E3-E54B-9691-A858966247EA}" dt="2026-03-04T09:07:39.050" v="5129" actId="14100"/>
          <ac:grpSpMkLst>
            <pc:docMk/>
            <pc:sldMk cId="1269435312" sldId="1706"/>
            <ac:grpSpMk id="7" creationId="{07400DA9-8DDA-0B55-1F7C-CE2AD34EAC57}"/>
          </ac:grpSpMkLst>
        </pc:grpChg>
        <pc:grpChg chg="add mod">
          <ac:chgData name="Gavin Band" userId="c8f793f7-5806-46f0-b9bd-90a61d07a992" providerId="ADAL" clId="{DEBB936E-55E3-E54B-9691-A858966247EA}" dt="2026-03-04T09:07:34.319" v="5127" actId="1076"/>
          <ac:grpSpMkLst>
            <pc:docMk/>
            <pc:sldMk cId="1269435312" sldId="1706"/>
            <ac:grpSpMk id="30" creationId="{20A8F24E-3459-EBEA-E52E-8A0C50EA701B}"/>
          </ac:grpSpMkLst>
        </pc:grpChg>
        <pc:grpChg chg="mod">
          <ac:chgData name="Gavin Band" userId="c8f793f7-5806-46f0-b9bd-90a61d07a992" providerId="ADAL" clId="{DEBB936E-55E3-E54B-9691-A858966247EA}" dt="2026-03-04T09:07:28.449" v="5126"/>
          <ac:grpSpMkLst>
            <pc:docMk/>
            <pc:sldMk cId="1269435312" sldId="1706"/>
            <ac:grpSpMk id="32" creationId="{2A95979B-67CB-772A-B27E-64B96B91DCCB}"/>
          </ac:grpSpMkLst>
        </pc:grpChg>
        <pc:grpChg chg="add mod">
          <ac:chgData name="Gavin Band" userId="c8f793f7-5806-46f0-b9bd-90a61d07a992" providerId="ADAL" clId="{DEBB936E-55E3-E54B-9691-A858966247EA}" dt="2026-03-04T09:08:09.516" v="5132" actId="1076"/>
          <ac:grpSpMkLst>
            <pc:docMk/>
            <pc:sldMk cId="1269435312" sldId="1706"/>
            <ac:grpSpMk id="39" creationId="{BA2CBE8B-A4DE-01DB-8F5F-DAF0AAF048D4}"/>
          </ac:grpSpMkLst>
        </pc:grpChg>
        <pc:grpChg chg="add mod">
          <ac:chgData name="Gavin Band" userId="c8f793f7-5806-46f0-b9bd-90a61d07a992" providerId="ADAL" clId="{DEBB936E-55E3-E54B-9691-A858966247EA}" dt="2026-03-04T09:08:37.276" v="5140" actId="1076"/>
          <ac:grpSpMkLst>
            <pc:docMk/>
            <pc:sldMk cId="1269435312" sldId="1706"/>
            <ac:grpSpMk id="52" creationId="{066BE441-F218-5D79-DC33-BDDB271DA6FA}"/>
          </ac:grpSpMkLst>
        </pc:grpChg>
        <pc:grpChg chg="mod">
          <ac:chgData name="Gavin Band" userId="c8f793f7-5806-46f0-b9bd-90a61d07a992" providerId="ADAL" clId="{DEBB936E-55E3-E54B-9691-A858966247EA}" dt="2026-03-04T09:08:31.534" v="5138"/>
          <ac:grpSpMkLst>
            <pc:docMk/>
            <pc:sldMk cId="1269435312" sldId="1706"/>
            <ac:grpSpMk id="59" creationId="{EC52C911-D742-9B77-C6B5-FEFF54FA98E7}"/>
          </ac:grpSpMkLst>
        </pc:grpChg>
        <pc:picChg chg="del mod">
          <ac:chgData name="Gavin Band" userId="c8f793f7-5806-46f0-b9bd-90a61d07a992" providerId="ADAL" clId="{DEBB936E-55E3-E54B-9691-A858966247EA}" dt="2026-03-04T09:08:04.626" v="5131" actId="478"/>
          <ac:picMkLst>
            <pc:docMk/>
            <pc:sldMk cId="1269435312" sldId="1706"/>
            <ac:picMk id="5" creationId="{503638CA-BEE6-29AE-9FF2-72063D407DB8}"/>
          </ac:picMkLst>
        </pc:picChg>
        <pc:picChg chg="mod">
          <ac:chgData name="Gavin Band" userId="c8f793f7-5806-46f0-b9bd-90a61d07a992" providerId="ADAL" clId="{DEBB936E-55E3-E54B-9691-A858966247EA}" dt="2026-03-04T09:07:08.908" v="5122"/>
          <ac:picMkLst>
            <pc:docMk/>
            <pc:sldMk cId="1269435312" sldId="1706"/>
            <ac:picMk id="11" creationId="{063704F8-5585-E016-5F5D-0A1CFAF8FB6E}"/>
          </ac:picMkLst>
        </pc:picChg>
        <pc:picChg chg="mod">
          <ac:chgData name="Gavin Band" userId="c8f793f7-5806-46f0-b9bd-90a61d07a992" providerId="ADAL" clId="{DEBB936E-55E3-E54B-9691-A858966247EA}" dt="2026-03-04T09:08:00.760" v="5130"/>
          <ac:picMkLst>
            <pc:docMk/>
            <pc:sldMk cId="1269435312" sldId="1706"/>
            <ac:picMk id="43" creationId="{DDB6FC08-040E-CB92-5AB3-B9469771D20D}"/>
          </ac:picMkLst>
        </pc:picChg>
        <pc:picChg chg="add del mod">
          <ac:chgData name="Gavin Band" userId="c8f793f7-5806-46f0-b9bd-90a61d07a992" providerId="ADAL" clId="{DEBB936E-55E3-E54B-9691-A858966247EA}" dt="2026-03-04T09:08:26.948" v="5137" actId="478"/>
          <ac:picMkLst>
            <pc:docMk/>
            <pc:sldMk cId="1269435312" sldId="1706"/>
            <ac:picMk id="51" creationId="{8EAAC94F-C23F-70E8-894E-5411F6C8DB5D}"/>
          </ac:picMkLst>
        </pc:picChg>
        <pc:cxnChg chg="mod">
          <ac:chgData name="Gavin Band" userId="c8f793f7-5806-46f0-b9bd-90a61d07a992" providerId="ADAL" clId="{DEBB936E-55E3-E54B-9691-A858966247EA}" dt="2026-03-04T09:07:08.908" v="5122"/>
          <ac:cxnSpMkLst>
            <pc:docMk/>
            <pc:sldMk cId="1269435312" sldId="1706"/>
            <ac:cxnSpMk id="21" creationId="{472DEC1B-D287-514B-9BDF-8FEA02F2FBD9}"/>
          </ac:cxnSpMkLst>
        </pc:cxnChg>
        <pc:cxnChg chg="mod">
          <ac:chgData name="Gavin Band" userId="c8f793f7-5806-46f0-b9bd-90a61d07a992" providerId="ADAL" clId="{DEBB936E-55E3-E54B-9691-A858966247EA}" dt="2026-03-04T09:07:08.908" v="5122"/>
          <ac:cxnSpMkLst>
            <pc:docMk/>
            <pc:sldMk cId="1269435312" sldId="1706"/>
            <ac:cxnSpMk id="24" creationId="{77675AF0-57B0-11DB-C636-411C64379DE5}"/>
          </ac:cxnSpMkLst>
        </pc:cxnChg>
        <pc:cxnChg chg="mod">
          <ac:chgData name="Gavin Band" userId="c8f793f7-5806-46f0-b9bd-90a61d07a992" providerId="ADAL" clId="{DEBB936E-55E3-E54B-9691-A858966247EA}" dt="2026-03-04T09:07:28.449" v="5126"/>
          <ac:cxnSpMkLst>
            <pc:docMk/>
            <pc:sldMk cId="1269435312" sldId="1706"/>
            <ac:cxnSpMk id="36" creationId="{CEB3C151-55C5-140B-5CC0-8538F96A4929}"/>
          </ac:cxnSpMkLst>
        </pc:cxnChg>
        <pc:cxnChg chg="mod">
          <ac:chgData name="Gavin Band" userId="c8f793f7-5806-46f0-b9bd-90a61d07a992" providerId="ADAL" clId="{DEBB936E-55E3-E54B-9691-A858966247EA}" dt="2026-03-04T09:07:28.449" v="5126"/>
          <ac:cxnSpMkLst>
            <pc:docMk/>
            <pc:sldMk cId="1269435312" sldId="1706"/>
            <ac:cxnSpMk id="37" creationId="{0D7EB7FD-9D82-92D2-8D32-681A01403308}"/>
          </ac:cxnSpMkLst>
        </pc:cxnChg>
        <pc:cxnChg chg="mod">
          <ac:chgData name="Gavin Band" userId="c8f793f7-5806-46f0-b9bd-90a61d07a992" providerId="ADAL" clId="{DEBB936E-55E3-E54B-9691-A858966247EA}" dt="2026-03-04T09:08:00.760" v="5130"/>
          <ac:cxnSpMkLst>
            <pc:docMk/>
            <pc:sldMk cId="1269435312" sldId="1706"/>
            <ac:cxnSpMk id="45" creationId="{7B9F1C4E-B012-8CBF-D474-5DAFAC656F12}"/>
          </ac:cxnSpMkLst>
        </pc:cxnChg>
        <pc:cxnChg chg="mod">
          <ac:chgData name="Gavin Band" userId="c8f793f7-5806-46f0-b9bd-90a61d07a992" providerId="ADAL" clId="{DEBB936E-55E3-E54B-9691-A858966247EA}" dt="2026-03-04T09:09:02.065" v="5143" actId="14100"/>
          <ac:cxnSpMkLst>
            <pc:docMk/>
            <pc:sldMk cId="1269435312" sldId="1706"/>
            <ac:cxnSpMk id="62" creationId="{BB20CA81-8655-E891-DC94-33A51F534058}"/>
          </ac:cxnSpMkLst>
        </pc:cxnChg>
        <pc:cxnChg chg="mod">
          <ac:chgData name="Gavin Band" userId="c8f793f7-5806-46f0-b9bd-90a61d07a992" providerId="ADAL" clId="{DEBB936E-55E3-E54B-9691-A858966247EA}" dt="2026-03-04T09:09:05.755" v="5144" actId="14100"/>
          <ac:cxnSpMkLst>
            <pc:docMk/>
            <pc:sldMk cId="1269435312" sldId="1706"/>
            <ac:cxnSpMk id="63" creationId="{F5EEB7E4-BE8B-AA6A-2011-2904C6BA98AB}"/>
          </ac:cxnSpMkLst>
        </pc:cxnChg>
      </pc:sldChg>
      <pc:sldChg chg="add modTransition setBg">
        <pc:chgData name="Gavin Band" userId="c8f793f7-5806-46f0-b9bd-90a61d07a992" providerId="ADAL" clId="{DEBB936E-55E3-E54B-9691-A858966247EA}" dt="2026-03-04T09:12:21.780" v="5301"/>
        <pc:sldMkLst>
          <pc:docMk/>
          <pc:sldMk cId="2202914432" sldId="1707"/>
        </pc:sldMkLst>
      </pc:sldChg>
      <pc:sldChg chg="addSp delSp modSp new mod">
        <pc:chgData name="Gavin Band" userId="c8f793f7-5806-46f0-b9bd-90a61d07a992" providerId="ADAL" clId="{DEBB936E-55E3-E54B-9691-A858966247EA}" dt="2026-03-04T09:28:28.058" v="5597" actId="1076"/>
        <pc:sldMkLst>
          <pc:docMk/>
          <pc:sldMk cId="4005578686" sldId="1708"/>
        </pc:sldMkLst>
        <pc:spChg chg="del">
          <ac:chgData name="Gavin Band" userId="c8f793f7-5806-46f0-b9bd-90a61d07a992" providerId="ADAL" clId="{DEBB936E-55E3-E54B-9691-A858966247EA}" dt="2026-03-04T09:20:45.515" v="5345" actId="478"/>
          <ac:spMkLst>
            <pc:docMk/>
            <pc:sldMk cId="4005578686" sldId="1708"/>
            <ac:spMk id="2" creationId="{23A546C0-DCB7-F427-188F-8D8EC7796E80}"/>
          </ac:spMkLst>
        </pc:spChg>
        <pc:spChg chg="del">
          <ac:chgData name="Gavin Band" userId="c8f793f7-5806-46f0-b9bd-90a61d07a992" providerId="ADAL" clId="{DEBB936E-55E3-E54B-9691-A858966247EA}" dt="2026-03-04T09:20:46.639" v="5346" actId="478"/>
          <ac:spMkLst>
            <pc:docMk/>
            <pc:sldMk cId="4005578686" sldId="1708"/>
            <ac:spMk id="3" creationId="{E51E0BF0-6B42-BE70-7E49-54850AF07C41}"/>
          </ac:spMkLst>
        </pc:spChg>
        <pc:spChg chg="add del mod">
          <ac:chgData name="Gavin Band" userId="c8f793f7-5806-46f0-b9bd-90a61d07a992" providerId="ADAL" clId="{DEBB936E-55E3-E54B-9691-A858966247EA}" dt="2026-03-04T09:21:27.513" v="5354" actId="478"/>
          <ac:spMkLst>
            <pc:docMk/>
            <pc:sldMk cId="4005578686" sldId="1708"/>
            <ac:spMk id="6" creationId="{9BB39F94-9969-FD69-E7E0-0975537CFE14}"/>
          </ac:spMkLst>
        </pc:spChg>
        <pc:spChg chg="add del mod">
          <ac:chgData name="Gavin Band" userId="c8f793f7-5806-46f0-b9bd-90a61d07a992" providerId="ADAL" clId="{DEBB936E-55E3-E54B-9691-A858966247EA}" dt="2026-03-04T09:21:32.193" v="5356" actId="478"/>
          <ac:spMkLst>
            <pc:docMk/>
            <pc:sldMk cId="4005578686" sldId="1708"/>
            <ac:spMk id="8" creationId="{B37D9AD5-C7D1-E31B-C27F-20FAEA4A316C}"/>
          </ac:spMkLst>
        </pc:spChg>
        <pc:spChg chg="add mod">
          <ac:chgData name="Gavin Band" userId="c8f793f7-5806-46f0-b9bd-90a61d07a992" providerId="ADAL" clId="{DEBB936E-55E3-E54B-9691-A858966247EA}" dt="2026-03-04T09:21:48.979" v="5405" actId="1076"/>
          <ac:spMkLst>
            <pc:docMk/>
            <pc:sldMk cId="4005578686" sldId="1708"/>
            <ac:spMk id="9" creationId="{A4CBAD90-7A1D-4746-C236-926CD22F982D}"/>
          </ac:spMkLst>
        </pc:spChg>
        <pc:spChg chg="add mod">
          <ac:chgData name="Gavin Band" userId="c8f793f7-5806-46f0-b9bd-90a61d07a992" providerId="ADAL" clId="{DEBB936E-55E3-E54B-9691-A858966247EA}" dt="2026-03-04T09:27:13.959" v="5544" actId="207"/>
          <ac:spMkLst>
            <pc:docMk/>
            <pc:sldMk cId="4005578686" sldId="1708"/>
            <ac:spMk id="11" creationId="{07D9F015-C15B-5D0E-DB6A-DE37731CF909}"/>
          </ac:spMkLst>
        </pc:spChg>
        <pc:spChg chg="add mod">
          <ac:chgData name="Gavin Band" userId="c8f793f7-5806-46f0-b9bd-90a61d07a992" providerId="ADAL" clId="{DEBB936E-55E3-E54B-9691-A858966247EA}" dt="2026-03-04T09:28:10.148" v="5591" actId="1076"/>
          <ac:spMkLst>
            <pc:docMk/>
            <pc:sldMk cId="4005578686" sldId="1708"/>
            <ac:spMk id="14" creationId="{E46CF2EC-B2A2-1CA6-962F-8771C50A13C9}"/>
          </ac:spMkLst>
        </pc:spChg>
        <pc:spChg chg="mod">
          <ac:chgData name="Gavin Band" userId="c8f793f7-5806-46f0-b9bd-90a61d07a992" providerId="ADAL" clId="{DEBB936E-55E3-E54B-9691-A858966247EA}" dt="2026-03-04T09:28:21.928" v="5596" actId="1035"/>
          <ac:spMkLst>
            <pc:docMk/>
            <pc:sldMk cId="4005578686" sldId="1708"/>
            <ac:spMk id="17" creationId="{BFFAAB62-BB03-784B-9F2A-E66C7875B67E}"/>
          </ac:spMkLst>
        </pc:spChg>
        <pc:grpChg chg="add mod">
          <ac:chgData name="Gavin Band" userId="c8f793f7-5806-46f0-b9bd-90a61d07a992" providerId="ADAL" clId="{DEBB936E-55E3-E54B-9691-A858966247EA}" dt="2026-03-04T09:28:28.058" v="5597" actId="1076"/>
          <ac:grpSpMkLst>
            <pc:docMk/>
            <pc:sldMk cId="4005578686" sldId="1708"/>
            <ac:grpSpMk id="15" creationId="{5F4BAEC5-8CBF-0C2B-E269-0E219C2EC369}"/>
          </ac:grpSpMkLst>
        </pc:grpChg>
        <pc:picChg chg="add mod">
          <ac:chgData name="Gavin Band" userId="c8f793f7-5806-46f0-b9bd-90a61d07a992" providerId="ADAL" clId="{DEBB936E-55E3-E54B-9691-A858966247EA}" dt="2026-03-04T09:21:13.330" v="5352" actId="1076"/>
          <ac:picMkLst>
            <pc:docMk/>
            <pc:sldMk cId="4005578686" sldId="1708"/>
            <ac:picMk id="5" creationId="{E3A10139-61B7-9A8D-44B8-533919571C11}"/>
          </ac:picMkLst>
        </pc:picChg>
        <pc:picChg chg="add del mod">
          <ac:chgData name="Gavin Band" userId="c8f793f7-5806-46f0-b9bd-90a61d07a992" providerId="ADAL" clId="{DEBB936E-55E3-E54B-9691-A858966247EA}" dt="2026-03-04T09:24:17.967" v="5471" actId="21"/>
          <ac:picMkLst>
            <pc:docMk/>
            <pc:sldMk cId="4005578686" sldId="1708"/>
            <ac:picMk id="13" creationId="{9C74FFEF-FFC3-A5EC-524F-FA33A91F35B3}"/>
          </ac:picMkLst>
        </pc:picChg>
        <pc:picChg chg="mod">
          <ac:chgData name="Gavin Band" userId="c8f793f7-5806-46f0-b9bd-90a61d07a992" providerId="ADAL" clId="{DEBB936E-55E3-E54B-9691-A858966247EA}" dt="2026-03-04T09:28:16.668" v="5592"/>
          <ac:picMkLst>
            <pc:docMk/>
            <pc:sldMk cId="4005578686" sldId="1708"/>
            <ac:picMk id="16" creationId="{CEF13BC5-4D55-6127-8CF0-187FEEF4F9FE}"/>
          </ac:picMkLst>
        </pc:picChg>
      </pc:sldChg>
      <pc:sldChg chg="addSp delSp modSp new mod">
        <pc:chgData name="Gavin Band" userId="c8f793f7-5806-46f0-b9bd-90a61d07a992" providerId="ADAL" clId="{DEBB936E-55E3-E54B-9691-A858966247EA}" dt="2026-03-04T09:30:30.154" v="5747" actId="313"/>
        <pc:sldMkLst>
          <pc:docMk/>
          <pc:sldMk cId="2816164609" sldId="1709"/>
        </pc:sldMkLst>
        <pc:spChg chg="del">
          <ac:chgData name="Gavin Band" userId="c8f793f7-5806-46f0-b9bd-90a61d07a992" providerId="ADAL" clId="{DEBB936E-55E3-E54B-9691-A858966247EA}" dt="2026-03-04T09:22:44.398" v="5408" actId="478"/>
          <ac:spMkLst>
            <pc:docMk/>
            <pc:sldMk cId="2816164609" sldId="1709"/>
            <ac:spMk id="2" creationId="{052F304C-0A42-8E72-AAC5-366D23961710}"/>
          </ac:spMkLst>
        </pc:spChg>
        <pc:spChg chg="del">
          <ac:chgData name="Gavin Band" userId="c8f793f7-5806-46f0-b9bd-90a61d07a992" providerId="ADAL" clId="{DEBB936E-55E3-E54B-9691-A858966247EA}" dt="2026-03-04T09:24:21.423" v="5472" actId="478"/>
          <ac:spMkLst>
            <pc:docMk/>
            <pc:sldMk cId="2816164609" sldId="1709"/>
            <ac:spMk id="3" creationId="{91E616C5-20F3-6EC8-26A1-DF279B137132}"/>
          </ac:spMkLst>
        </pc:spChg>
        <pc:spChg chg="add mod">
          <ac:chgData name="Gavin Band" userId="c8f793f7-5806-46f0-b9bd-90a61d07a992" providerId="ADAL" clId="{DEBB936E-55E3-E54B-9691-A858966247EA}" dt="2026-03-04T09:30:30.154" v="5747" actId="313"/>
          <ac:spMkLst>
            <pc:docMk/>
            <pc:sldMk cId="2816164609" sldId="1709"/>
            <ac:spMk id="4" creationId="{6111330A-2527-4D14-E717-0F500EBB2825}"/>
          </ac:spMkLst>
        </pc:spChg>
        <pc:spChg chg="add mod">
          <ac:chgData name="Gavin Band" userId="c8f793f7-5806-46f0-b9bd-90a61d07a992" providerId="ADAL" clId="{DEBB936E-55E3-E54B-9691-A858966247EA}" dt="2026-03-04T09:27:26.006" v="5546" actId="2711"/>
          <ac:spMkLst>
            <pc:docMk/>
            <pc:sldMk cId="2816164609" sldId="1709"/>
            <ac:spMk id="8" creationId="{2CB797AF-F3FA-9A73-88C9-97253625554D}"/>
          </ac:spMkLst>
        </pc:spChg>
        <pc:spChg chg="add mod">
          <ac:chgData name="Gavin Band" userId="c8f793f7-5806-46f0-b9bd-90a61d07a992" providerId="ADAL" clId="{DEBB936E-55E3-E54B-9691-A858966247EA}" dt="2026-03-04T09:29:57.557" v="5733" actId="20577"/>
          <ac:spMkLst>
            <pc:docMk/>
            <pc:sldMk cId="2816164609" sldId="1709"/>
            <ac:spMk id="9" creationId="{FDC4BF96-D0BF-943B-47E2-9BB281039F9E}"/>
          </ac:spMkLst>
        </pc:spChg>
        <pc:picChg chg="add mod">
          <ac:chgData name="Gavin Band" userId="c8f793f7-5806-46f0-b9bd-90a61d07a992" providerId="ADAL" clId="{DEBB936E-55E3-E54B-9691-A858966247EA}" dt="2026-03-04T09:25:19.064" v="5499" actId="1076"/>
          <ac:picMkLst>
            <pc:docMk/>
            <pc:sldMk cId="2816164609" sldId="1709"/>
            <ac:picMk id="5" creationId="{347551C7-DFE1-FA5F-84C9-4249B6BE9257}"/>
          </ac:picMkLst>
        </pc:picChg>
        <pc:picChg chg="add del mod">
          <ac:chgData name="Gavin Band" userId="c8f793f7-5806-46f0-b9bd-90a61d07a992" providerId="ADAL" clId="{DEBB936E-55E3-E54B-9691-A858966247EA}" dt="2026-03-04T09:25:17.353" v="5498" actId="478"/>
          <ac:picMkLst>
            <pc:docMk/>
            <pc:sldMk cId="2816164609" sldId="1709"/>
            <ac:picMk id="7" creationId="{D0E82305-6DFC-0BFA-BDFF-B127F43ED33B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ChangeArrowheads="1"/>
          </p:cNvSpPr>
          <p:nvPr/>
        </p:nvSpPr>
        <p:spPr bwMode="auto">
          <a:xfrm>
            <a:off x="6831013" y="9188450"/>
            <a:ext cx="423862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55" tIns="46988" rIns="95655" bIns="46988" anchor="ctr">
            <a:spAutoFit/>
          </a:bodyPr>
          <a:lstStyle/>
          <a:p>
            <a:pPr defTabSz="966788"/>
            <a:fld id="{464876E7-8974-724A-BAF5-0B15F2DE03C8}" type="slidenum">
              <a:rPr lang="en-US" sz="1500"/>
              <a:pPr defTabSz="966788"/>
              <a:t>‹#›</a:t>
            </a:fld>
            <a:endParaRPr lang="en-US" sz="1500"/>
          </a:p>
        </p:txBody>
      </p:sp>
    </p:spTree>
    <p:extLst>
      <p:ext uri="{BB962C8B-B14F-4D97-AF65-F5344CB8AC3E}">
        <p14:creationId xmlns:p14="http://schemas.microsoft.com/office/powerpoint/2010/main" val="11026595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5655" tIns="46988" rIns="95655" bIns="4698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notes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3731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66825" y="727075"/>
            <a:ext cx="4781550" cy="358616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6804" name="Rectangle 4"/>
          <p:cNvSpPr>
            <a:spLocks noChangeArrowheads="1"/>
          </p:cNvSpPr>
          <p:nvPr/>
        </p:nvSpPr>
        <p:spPr bwMode="auto">
          <a:xfrm>
            <a:off x="6831013" y="9188450"/>
            <a:ext cx="423862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55" tIns="46988" rIns="95655" bIns="46988" anchor="ctr">
            <a:spAutoFit/>
          </a:bodyPr>
          <a:lstStyle/>
          <a:p>
            <a:pPr defTabSz="966788"/>
            <a:fld id="{BB1B5F71-F1EF-8442-91EC-C431B4854DFC}" type="slidenum">
              <a:rPr lang="en-US" sz="1500"/>
              <a:pPr defTabSz="966788"/>
              <a:t>‹#›</a:t>
            </a:fld>
            <a:endParaRPr lang="en-US" sz="1500"/>
          </a:p>
        </p:txBody>
      </p:sp>
    </p:spTree>
    <p:extLst>
      <p:ext uri="{BB962C8B-B14F-4D97-AF65-F5344CB8AC3E}">
        <p14:creationId xmlns:p14="http://schemas.microsoft.com/office/powerpoint/2010/main" val="179957126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dirty="0"/>
              <a:t>The title of my talk is genome-wide studies as this has been the main focus of my research over the last 3 years.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map from genetics</a:t>
            </a:r>
            <a:r>
              <a:rPr lang="en-US" baseline="0" dirty="0"/>
              <a:t> to phenotypes is incredibly complicated</a:t>
            </a:r>
          </a:p>
          <a:p>
            <a:r>
              <a:rPr lang="en-US" dirty="0"/>
              <a:t>And it gets at what makes us human: evolution.</a:t>
            </a:r>
          </a:p>
        </p:txBody>
      </p:sp>
    </p:spTree>
    <p:extLst>
      <p:ext uri="{BB962C8B-B14F-4D97-AF65-F5344CB8AC3E}">
        <p14:creationId xmlns:p14="http://schemas.microsoft.com/office/powerpoint/2010/main" val="16632974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map from genetics</a:t>
            </a:r>
            <a:r>
              <a:rPr lang="en-US" baseline="0" dirty="0"/>
              <a:t> to phenotypes is </a:t>
            </a:r>
            <a:r>
              <a:rPr lang="en-US" baseline="0" dirty="0" err="1"/>
              <a:t>incrediblyt</a:t>
            </a:r>
            <a:r>
              <a:rPr lang="en-US" baseline="0" dirty="0"/>
              <a:t> complicated</a:t>
            </a:r>
          </a:p>
          <a:p>
            <a:r>
              <a:rPr lang="en-US" dirty="0"/>
              <a:t>And it gets at what makes us human: evolution.</a:t>
            </a:r>
          </a:p>
        </p:txBody>
      </p:sp>
    </p:spTree>
    <p:extLst>
      <p:ext uri="{BB962C8B-B14F-4D97-AF65-F5344CB8AC3E}">
        <p14:creationId xmlns:p14="http://schemas.microsoft.com/office/powerpoint/2010/main" val="688617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map from genetics</a:t>
            </a:r>
            <a:r>
              <a:rPr lang="en-US" baseline="0" dirty="0"/>
              <a:t> to phenotypes is </a:t>
            </a:r>
            <a:r>
              <a:rPr lang="en-US" baseline="0" dirty="0" err="1"/>
              <a:t>incrediblyt</a:t>
            </a:r>
            <a:r>
              <a:rPr lang="en-US" baseline="0" dirty="0"/>
              <a:t> complicated</a:t>
            </a:r>
          </a:p>
          <a:p>
            <a:r>
              <a:rPr lang="en-US" dirty="0"/>
              <a:t>And it gets at what makes us human: evolution.</a:t>
            </a:r>
          </a:p>
        </p:txBody>
      </p:sp>
    </p:spTree>
    <p:extLst>
      <p:ext uri="{BB962C8B-B14F-4D97-AF65-F5344CB8AC3E}">
        <p14:creationId xmlns:p14="http://schemas.microsoft.com/office/powerpoint/2010/main" val="39067103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map from genetics</a:t>
            </a:r>
            <a:r>
              <a:rPr lang="en-US" baseline="0" dirty="0"/>
              <a:t> to phenotypes is </a:t>
            </a:r>
            <a:r>
              <a:rPr lang="en-US" baseline="0" dirty="0" err="1"/>
              <a:t>incrediblyt</a:t>
            </a:r>
            <a:r>
              <a:rPr lang="en-US" baseline="0" dirty="0"/>
              <a:t> complicated</a:t>
            </a:r>
          </a:p>
          <a:p>
            <a:r>
              <a:rPr lang="en-US" dirty="0"/>
              <a:t>And it gets at what makes us human: evolution.</a:t>
            </a:r>
          </a:p>
        </p:txBody>
      </p:sp>
    </p:spTree>
    <p:extLst>
      <p:ext uri="{BB962C8B-B14F-4D97-AF65-F5344CB8AC3E}">
        <p14:creationId xmlns:p14="http://schemas.microsoft.com/office/powerpoint/2010/main" val="4533773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an evolutionary conflict which has affected both</a:t>
            </a:r>
            <a:r>
              <a:rPr lang="en-US" baseline="0" dirty="0"/>
              <a:t> species.</a:t>
            </a:r>
          </a:p>
          <a:p>
            <a:r>
              <a:rPr lang="en-US" baseline="0" dirty="0"/>
              <a:t>And today I want to show you results which suggest it’s still shaping diversity on the red blood cell surface.</a:t>
            </a:r>
          </a:p>
          <a:p>
            <a:r>
              <a:rPr lang="en-US" baseline="0" dirty="0"/>
              <a:t>And then at the end I’ll give you a genome-wide view if time permits.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lIns="96661" tIns="48331" rIns="96661" bIns="48331"/>
          <a:lstStyle/>
          <a:p>
            <a:fld id="{96E8655C-9C0D-4143-9586-25FD7AA8DE2D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01854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lIns="96661" tIns="48331" rIns="96661" bIns="48331"/>
          <a:lstStyle/>
          <a:p>
            <a:fld id="{96E8655C-9C0D-4143-9586-25FD7AA8DE2D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38430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lIns="96661" tIns="48331" rIns="96661" bIns="48331"/>
          <a:lstStyle/>
          <a:p>
            <a:fld id="{96E8655C-9C0D-4143-9586-25FD7AA8DE2D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806527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starting</a:t>
            </a:r>
            <a:r>
              <a:rPr lang="en-US" baseline="0" dirty="0"/>
              <a:t> point was a GWAS.  </a:t>
            </a:r>
          </a:p>
          <a:p>
            <a:r>
              <a:rPr lang="en-US" baseline="0" dirty="0" err="1"/>
              <a:t>Hitplot</a:t>
            </a:r>
            <a:endParaRPr lang="en-US" baseline="0" dirty="0"/>
          </a:p>
          <a:p>
            <a:r>
              <a:rPr lang="en-US" baseline="0" dirty="0"/>
              <a:t>GYPA abundant diverse </a:t>
            </a:r>
            <a:r>
              <a:rPr lang="en-US" baseline="0" dirty="0" err="1"/>
              <a:t>rbc</a:t>
            </a:r>
            <a:r>
              <a:rPr lang="en-US" baseline="0" dirty="0"/>
              <a:t> surface</a:t>
            </a:r>
          </a:p>
          <a:p>
            <a:r>
              <a:rPr lang="en-US" baseline="0" dirty="0"/>
              <a:t>To capture </a:t>
            </a:r>
            <a:r>
              <a:rPr lang="en-US" baseline="0" dirty="0" err="1"/>
              <a:t>african</a:t>
            </a:r>
            <a:r>
              <a:rPr lang="en-US" baseline="0" dirty="0"/>
              <a:t> genetic diversity we</a:t>
            </a:r>
            <a:r>
              <a:rPr lang="is-IS" baseline="0" dirty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lIns="96661" tIns="48331" rIns="96661" bIns="48331"/>
          <a:lstStyle/>
          <a:p>
            <a:fld id="{96E8655C-9C0D-4143-9586-25FD7AA8DE2D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64801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Evidence at directly-typed most-associated</a:t>
            </a:r>
            <a:r>
              <a:rPr lang="en-US" baseline="0" dirty="0"/>
              <a:t> </a:t>
            </a:r>
            <a:r>
              <a:rPr lang="en-US" dirty="0"/>
              <a:t>marker in discovery samples</a:t>
            </a:r>
            <a:r>
              <a:rPr lang="en-US" baseline="0" dirty="0"/>
              <a:t> (controlling for genome-wide population structure).</a:t>
            </a:r>
            <a:endParaRPr lang="en-US" dirty="0"/>
          </a:p>
          <a:p>
            <a:pPr defTabSz="48330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Evidence at</a:t>
            </a:r>
            <a:r>
              <a:rPr lang="en-US" baseline="0" dirty="0"/>
              <a:t> </a:t>
            </a:r>
            <a:r>
              <a:rPr lang="en-US" dirty="0"/>
              <a:t>directly-typed marker in replication samples</a:t>
            </a:r>
            <a:r>
              <a:rPr lang="en-US" baseline="0" dirty="0"/>
              <a:t> (controlling for reported ethnicity)</a:t>
            </a:r>
          </a:p>
          <a:p>
            <a:r>
              <a:rPr lang="en-US" dirty="0"/>
              <a:t>Point-estimate</a:t>
            </a:r>
            <a:r>
              <a:rPr lang="en-US" baseline="0" dirty="0"/>
              <a:t> for a homozygote is about 0.39 in Kenya (non-discovery samples).</a:t>
            </a:r>
          </a:p>
          <a:p>
            <a:endParaRPr lang="en-US" baseline="0" dirty="0"/>
          </a:p>
          <a:p>
            <a:r>
              <a:rPr lang="en-US" baseline="0" dirty="0"/>
              <a:t>From last week </a:t>
            </a:r>
            <a:r>
              <a:rPr lang="mr-IN" baseline="0" dirty="0"/>
              <a:t>–</a:t>
            </a:r>
            <a:r>
              <a:rPr lang="en-US" baseline="0" dirty="0"/>
              <a:t> this is a relative risk of around 1.5</a:t>
            </a:r>
          </a:p>
          <a:p>
            <a:endParaRPr lang="en-US" baseline="0" dirty="0"/>
          </a:p>
          <a:p>
            <a:pPr defTabSz="48330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aseline="0" dirty="0"/>
              <a:t>Budget: 2m30s / 6m20s.</a:t>
            </a:r>
          </a:p>
          <a:p>
            <a:pPr defTabSz="48330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lIns="96661" tIns="48331" rIns="96661" bIns="48331"/>
          <a:lstStyle/>
          <a:p>
            <a:fld id="{4A30D4B4-37DC-C04E-9616-4D13BF1CA754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110210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starting</a:t>
            </a:r>
            <a:r>
              <a:rPr lang="en-US" baseline="0" dirty="0"/>
              <a:t> point was a GWAS.  </a:t>
            </a:r>
          </a:p>
          <a:p>
            <a:r>
              <a:rPr lang="en-US" baseline="0" dirty="0" err="1"/>
              <a:t>Hitplot</a:t>
            </a:r>
            <a:endParaRPr lang="en-US" baseline="0" dirty="0"/>
          </a:p>
          <a:p>
            <a:r>
              <a:rPr lang="en-US" baseline="0" dirty="0"/>
              <a:t>GYPA abundant diverse </a:t>
            </a:r>
            <a:r>
              <a:rPr lang="en-US" baseline="0" dirty="0" err="1"/>
              <a:t>rbc</a:t>
            </a:r>
            <a:r>
              <a:rPr lang="en-US" baseline="0" dirty="0"/>
              <a:t> surface</a:t>
            </a:r>
          </a:p>
          <a:p>
            <a:r>
              <a:rPr lang="en-US" baseline="0" dirty="0"/>
              <a:t>To capture </a:t>
            </a:r>
            <a:r>
              <a:rPr lang="en-US" baseline="0" dirty="0" err="1"/>
              <a:t>african</a:t>
            </a:r>
            <a:r>
              <a:rPr lang="en-US" baseline="0" dirty="0"/>
              <a:t> genetic diversity we</a:t>
            </a:r>
            <a:r>
              <a:rPr lang="is-IS" baseline="0" dirty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lIns="96661" tIns="48331" rIns="96661" bIns="48331"/>
          <a:lstStyle/>
          <a:p>
            <a:fld id="{96E8655C-9C0D-4143-9586-25FD7AA8DE2D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6480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2188" cy="3600450"/>
          </a:xfrm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9" y="4560889"/>
            <a:ext cx="5851525" cy="4319587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49934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Indeed one of the key pathogens that interact with</a:t>
            </a:r>
            <a:r>
              <a:rPr lang="en-US" baseline="0" dirty="0"/>
              <a:t> these genes is malaria.</a:t>
            </a:r>
            <a:endParaRPr lang="en-US" dirty="0"/>
          </a:p>
          <a:p>
            <a:r>
              <a:rPr lang="en-US" dirty="0"/>
              <a:t>Figure on left shows </a:t>
            </a:r>
            <a:r>
              <a:rPr lang="en-US" dirty="0" err="1"/>
              <a:t>P.falciparum</a:t>
            </a:r>
            <a:r>
              <a:rPr lang="en-US" dirty="0"/>
              <a:t> invading a RBC.  This involves a complex sequence</a:t>
            </a:r>
            <a:r>
              <a:rPr lang="en-US" baseline="0" dirty="0"/>
              <a:t> of molecular interactions.</a:t>
            </a:r>
          </a:p>
          <a:p>
            <a:r>
              <a:rPr lang="en-US" baseline="0" dirty="0"/>
              <a:t>One of these is the binding of Pf EBA-175 to GYPA.  (GYPB is similarly thought to act as an invasion receptor.)</a:t>
            </a:r>
          </a:p>
          <a:p>
            <a:r>
              <a:rPr lang="en-US" baseline="0" dirty="0"/>
              <a:t>Note other pathogens, e.g. influenza and </a:t>
            </a:r>
            <a:r>
              <a:rPr lang="en-US" baseline="0" dirty="0" err="1"/>
              <a:t>Hep</a:t>
            </a:r>
            <a:r>
              <a:rPr lang="en-US" baseline="0" dirty="0"/>
              <a:t> A, are also thought to bind to these glycophorins.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lIns="96661" tIns="48331" rIns="96661" bIns="48331"/>
          <a:lstStyle/>
          <a:p>
            <a:fld id="{4A30D4B4-37DC-C04E-9616-4D13BF1CA754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50285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map from genetics</a:t>
            </a:r>
            <a:r>
              <a:rPr lang="en-US" baseline="0" dirty="0"/>
              <a:t> to phenotypes is </a:t>
            </a:r>
            <a:r>
              <a:rPr lang="en-US" baseline="0" dirty="0" err="1"/>
              <a:t>incrediblyt</a:t>
            </a:r>
            <a:r>
              <a:rPr lang="en-US" baseline="0" dirty="0"/>
              <a:t> complicated</a:t>
            </a:r>
          </a:p>
          <a:p>
            <a:r>
              <a:rPr lang="en-US" dirty="0"/>
              <a:t>And it gets at what makes us human: evolution.</a:t>
            </a:r>
          </a:p>
        </p:txBody>
      </p:sp>
    </p:spTree>
    <p:extLst>
      <p:ext uri="{BB962C8B-B14F-4D97-AF65-F5344CB8AC3E}">
        <p14:creationId xmlns:p14="http://schemas.microsoft.com/office/powerpoint/2010/main" val="29567556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BE0C23-B1D7-01ED-F730-99BEB148A3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A4EC69-39F3-56A0-AE1B-55436DFBCA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CC7D3E5-85DA-C9A8-3131-00D4B1C687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E3DDBE-EEE6-DD99-00B7-EDD1DB768D9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lIns="96661" tIns="48331" rIns="96661" bIns="48331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E8655C-9C0D-4143-9586-25FD7AA8DE2D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55941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lIns="96661" tIns="48331" rIns="96661" bIns="48331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E8655C-9C0D-4143-9586-25FD7AA8DE2D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62345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72F570-4109-C3CC-962E-CCB657DBAA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9483C6-0B84-84CA-1903-74C2BBB39C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F72508-9FDF-6E68-4DBB-CF64FE733C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map from genetics</a:t>
            </a:r>
            <a:r>
              <a:rPr lang="en-US" baseline="0" dirty="0"/>
              <a:t> to phenotypes is </a:t>
            </a:r>
            <a:r>
              <a:rPr lang="en-US" baseline="0" dirty="0" err="1"/>
              <a:t>incrediblyt</a:t>
            </a:r>
            <a:r>
              <a:rPr lang="en-US" baseline="0" dirty="0"/>
              <a:t> complicated</a:t>
            </a:r>
          </a:p>
          <a:p>
            <a:r>
              <a:rPr lang="en-US" dirty="0"/>
              <a:t>And it gets at what makes us human: evolution.</a:t>
            </a:r>
          </a:p>
        </p:txBody>
      </p:sp>
    </p:spTree>
    <p:extLst>
      <p:ext uri="{BB962C8B-B14F-4D97-AF65-F5344CB8AC3E}">
        <p14:creationId xmlns:p14="http://schemas.microsoft.com/office/powerpoint/2010/main" val="9579164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97985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map from genetics</a:t>
            </a:r>
            <a:r>
              <a:rPr lang="en-US" baseline="0" dirty="0"/>
              <a:t> to phenotypes is incredibly complicated</a:t>
            </a:r>
          </a:p>
          <a:p>
            <a:r>
              <a:rPr lang="en-US" dirty="0"/>
              <a:t>And it gets at what makes us human: evolution.</a:t>
            </a:r>
          </a:p>
        </p:txBody>
      </p:sp>
    </p:spTree>
    <p:extLst>
      <p:ext uri="{BB962C8B-B14F-4D97-AF65-F5344CB8AC3E}">
        <p14:creationId xmlns:p14="http://schemas.microsoft.com/office/powerpoint/2010/main" val="22788228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92302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17992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6189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Population individuals pass on DNA</a:t>
            </a:r>
            <a:r>
              <a:rPr lang="en-US" baseline="0" dirty="0"/>
              <a:t> with recombination and mutation</a:t>
            </a:r>
          </a:p>
          <a:p>
            <a:r>
              <a:rPr lang="en-US" baseline="0" dirty="0"/>
              <a:t>DNA is wrapped up into chromosomes inside cells, where it encodes </a:t>
            </a:r>
          </a:p>
        </p:txBody>
      </p:sp>
    </p:spTree>
    <p:extLst>
      <p:ext uri="{BB962C8B-B14F-4D97-AF65-F5344CB8AC3E}">
        <p14:creationId xmlns:p14="http://schemas.microsoft.com/office/powerpoint/2010/main" val="33346862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Population individuals pass on DNA</a:t>
            </a:r>
            <a:r>
              <a:rPr lang="en-US" baseline="0" dirty="0"/>
              <a:t> with recombination and mutation</a:t>
            </a:r>
          </a:p>
          <a:p>
            <a:r>
              <a:rPr lang="en-US" baseline="0" dirty="0"/>
              <a:t>DNA is wrapped up into chromosomes inside cells, where it encodes.... </a:t>
            </a:r>
          </a:p>
          <a:p>
            <a:endParaRPr lang="en-US" baseline="0" dirty="0"/>
          </a:p>
          <a:p>
            <a:r>
              <a:rPr lang="en-US" baseline="0" dirty="0"/>
              <a:t>(2 </a:t>
            </a:r>
            <a:r>
              <a:rPr lang="en-US" baseline="0" dirty="0" err="1"/>
              <a:t>metres</a:t>
            </a:r>
            <a:r>
              <a:rPr lang="en-US" baseline="0" dirty="0"/>
              <a:t> of linear DNA per cell, 50 trillion cells)</a:t>
            </a:r>
          </a:p>
        </p:txBody>
      </p:sp>
    </p:spTree>
    <p:extLst>
      <p:ext uri="{BB962C8B-B14F-4D97-AF65-F5344CB8AC3E}">
        <p14:creationId xmlns:p14="http://schemas.microsoft.com/office/powerpoint/2010/main" val="23755294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Population individuals pass on DNA</a:t>
            </a:r>
            <a:r>
              <a:rPr lang="en-US" baseline="0" dirty="0"/>
              <a:t> with recombination and mutation</a:t>
            </a:r>
          </a:p>
          <a:p>
            <a:r>
              <a:rPr lang="en-US" baseline="0" dirty="0"/>
              <a:t>DNA is wrapped up into chromosomes inside cells, where it encodes </a:t>
            </a:r>
          </a:p>
        </p:txBody>
      </p:sp>
    </p:spTree>
    <p:extLst>
      <p:ext uri="{BB962C8B-B14F-4D97-AF65-F5344CB8AC3E}">
        <p14:creationId xmlns:p14="http://schemas.microsoft.com/office/powerpoint/2010/main" val="36712144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map from genetics</a:t>
            </a:r>
            <a:r>
              <a:rPr lang="en-US" baseline="0" dirty="0"/>
              <a:t> to phenotypes is incredibly complicated</a:t>
            </a:r>
          </a:p>
          <a:p>
            <a:r>
              <a:rPr lang="en-US" dirty="0"/>
              <a:t>And it gets at what makes us human: evolution.</a:t>
            </a:r>
          </a:p>
        </p:txBody>
      </p:sp>
    </p:spTree>
    <p:extLst>
      <p:ext uri="{BB962C8B-B14F-4D97-AF65-F5344CB8AC3E}">
        <p14:creationId xmlns:p14="http://schemas.microsoft.com/office/powerpoint/2010/main" val="96290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8905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198507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432" y="9198"/>
            <a:ext cx="8710510" cy="599507"/>
          </a:xfrm>
        </p:spPr>
        <p:txBody>
          <a:bodyPr/>
          <a:lstStyle>
            <a:lvl1pPr algn="l">
              <a:defRPr sz="2800">
                <a:latin typeface="FoundrySterling-Book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432" y="739139"/>
            <a:ext cx="8710510" cy="5879663"/>
          </a:xfrm>
        </p:spPr>
        <p:txBody>
          <a:bodyPr/>
          <a:lstStyle>
            <a:lvl1pPr>
              <a:defRPr sz="2400">
                <a:latin typeface="FoundrySterling-Book" pitchFamily="2" charset="0"/>
              </a:defRPr>
            </a:lvl1pPr>
            <a:lvl2pPr>
              <a:defRPr sz="1800">
                <a:latin typeface="FoundrySterling-Book" pitchFamily="2" charset="0"/>
              </a:defRPr>
            </a:lvl2pPr>
            <a:lvl3pPr>
              <a:defRPr sz="1600">
                <a:latin typeface="FoundrySterling-Book" pitchFamily="2" charset="0"/>
              </a:defRPr>
            </a:lvl3pPr>
            <a:lvl4pPr>
              <a:defRPr>
                <a:latin typeface="FoundrySterling-Book" pitchFamily="2" charset="0"/>
              </a:defRPr>
            </a:lvl4pPr>
            <a:lvl5pPr>
              <a:defRPr>
                <a:latin typeface="FoundrySterling-Book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216195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49755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2450" y="1676400"/>
            <a:ext cx="3694113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98963" y="1676400"/>
            <a:ext cx="36957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700675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760969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559825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118947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7006977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815001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185559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10300" y="152400"/>
            <a:ext cx="1884363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52450" y="152400"/>
            <a:ext cx="550545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2986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10300" y="152400"/>
            <a:ext cx="1884363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52450" y="152400"/>
            <a:ext cx="550545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61382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35D00-6EE0-A648-8DB2-3CD4C2A6421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3/3/26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5D2D5-B962-8A44-80BE-77A50B4A291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68466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35D00-6EE0-A648-8DB2-3CD4C2A6421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3/3/26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5D2D5-B962-8A44-80BE-77A50B4A291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874738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35D00-6EE0-A648-8DB2-3CD4C2A6421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3/3/26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5D2D5-B962-8A44-80BE-77A50B4A291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59345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35D00-6EE0-A648-8DB2-3CD4C2A6421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3/3/26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5D2D5-B962-8A44-80BE-77A50B4A291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95472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35D00-6EE0-A648-8DB2-3CD4C2A6421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3/3/26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5D2D5-B962-8A44-80BE-77A50B4A291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283968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35D00-6EE0-A648-8DB2-3CD4C2A6421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3/3/26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5D2D5-B962-8A44-80BE-77A50B4A291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59709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35D00-6EE0-A648-8DB2-3CD4C2A6421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3/3/26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5D2D5-B962-8A44-80BE-77A50B4A291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95362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35D00-6EE0-A648-8DB2-3CD4C2A6421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3/3/26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5D2D5-B962-8A44-80BE-77A50B4A291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5122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02548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35D00-6EE0-A648-8DB2-3CD4C2A6421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3/3/26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5D2D5-B962-8A44-80BE-77A50B4A291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148064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35D00-6EE0-A648-8DB2-3CD4C2A6421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3/3/26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5D2D5-B962-8A44-80BE-77A50B4A291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34961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35D00-6EE0-A648-8DB2-3CD4C2A6421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3/3/26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5D2D5-B962-8A44-80BE-77A50B4A291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7104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6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8FAA5-4AE9-4C4A-B4AA-89FE4A05035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3/3/26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914A0-B8BC-654F-9DD1-F9E1B63844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660120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8FAA5-4AE9-4C4A-B4AA-89FE4A05035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3/3/26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914A0-B8BC-654F-9DD1-F9E1B63844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853958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8FAA5-4AE9-4C4A-B4AA-89FE4A05035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3/3/26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914A0-B8BC-654F-9DD1-F9E1B63844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41310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8FAA5-4AE9-4C4A-B4AA-89FE4A05035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3/3/26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914A0-B8BC-654F-9DD1-F9E1B63844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42149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8FAA5-4AE9-4C4A-B4AA-89FE4A05035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3/3/26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914A0-B8BC-654F-9DD1-F9E1B63844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798554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8FAA5-4AE9-4C4A-B4AA-89FE4A05035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3/3/26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914A0-B8BC-654F-9DD1-F9E1B63844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9392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8FAA5-4AE9-4C4A-B4AA-89FE4A05035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3/3/26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914A0-B8BC-654F-9DD1-F9E1B63844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0066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80077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6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6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8FAA5-4AE9-4C4A-B4AA-89FE4A05035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3/3/26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914A0-B8BC-654F-9DD1-F9E1B63844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103499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7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8FAA5-4AE9-4C4A-B4AA-89FE4A05035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3/3/26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914A0-B8BC-654F-9DD1-F9E1B63844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183541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8FAA5-4AE9-4C4A-B4AA-89FE4A05035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3/3/26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914A0-B8BC-654F-9DD1-F9E1B63844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29257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8FAA5-4AE9-4C4A-B4AA-89FE4A05035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3/3/26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914A0-B8BC-654F-9DD1-F9E1B63844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858453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6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8FAA5-4AE9-4C4A-B4AA-89FE4A05035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3/3/26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914A0-B8BC-654F-9DD1-F9E1B63844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47972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8FAA5-4AE9-4C4A-B4AA-89FE4A05035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3/3/26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914A0-B8BC-654F-9DD1-F9E1B63844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203533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8FAA5-4AE9-4C4A-B4AA-89FE4A05035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3/3/26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914A0-B8BC-654F-9DD1-F9E1B63844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45003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8FAA5-4AE9-4C4A-B4AA-89FE4A05035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3/3/26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914A0-B8BC-654F-9DD1-F9E1B63844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79665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8FAA5-4AE9-4C4A-B4AA-89FE4A05035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3/3/26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914A0-B8BC-654F-9DD1-F9E1B63844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11753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8FAA5-4AE9-4C4A-B4AA-89FE4A05035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3/3/26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914A0-B8BC-654F-9DD1-F9E1B63844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1913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2450" y="1676400"/>
            <a:ext cx="3694113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98963" y="1676400"/>
            <a:ext cx="36957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369367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8FAA5-4AE9-4C4A-B4AA-89FE4A05035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3/3/26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914A0-B8BC-654F-9DD1-F9E1B63844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839719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6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6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8FAA5-4AE9-4C4A-B4AA-89FE4A05035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3/3/26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914A0-B8BC-654F-9DD1-F9E1B63844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927067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7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8FAA5-4AE9-4C4A-B4AA-89FE4A05035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3/3/26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914A0-B8BC-654F-9DD1-F9E1B63844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04187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8FAA5-4AE9-4C4A-B4AA-89FE4A05035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3/3/26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914A0-B8BC-654F-9DD1-F9E1B63844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015167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8FAA5-4AE9-4C4A-B4AA-89FE4A05035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3/3/26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914A0-B8BC-654F-9DD1-F9E1B63844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87557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35D00-6EE0-A648-8DB2-3CD4C2A6421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3/3/26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5D2D5-B962-8A44-80BE-77A50B4A291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35831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35D00-6EE0-A648-8DB2-3CD4C2A6421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3/3/26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5D2D5-B962-8A44-80BE-77A50B4A291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440491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35D00-6EE0-A648-8DB2-3CD4C2A6421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3/3/26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5D2D5-B962-8A44-80BE-77A50B4A291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534914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35D00-6EE0-A648-8DB2-3CD4C2A6421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3/3/26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5D2D5-B962-8A44-80BE-77A50B4A291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065903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35D00-6EE0-A648-8DB2-3CD4C2A6421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3/3/26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5D2D5-B962-8A44-80BE-77A50B4A291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932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96206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35D00-6EE0-A648-8DB2-3CD4C2A6421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3/3/26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5D2D5-B962-8A44-80BE-77A50B4A291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15491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35D00-6EE0-A648-8DB2-3CD4C2A6421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3/3/26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5D2D5-B962-8A44-80BE-77A50B4A291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201147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35D00-6EE0-A648-8DB2-3CD4C2A6421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3/3/26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5D2D5-B962-8A44-80BE-77A50B4A291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937345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35D00-6EE0-A648-8DB2-3CD4C2A6421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3/3/26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5D2D5-B962-8A44-80BE-77A50B4A291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408363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35D00-6EE0-A648-8DB2-3CD4C2A6421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3/3/26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5D2D5-B962-8A44-80BE-77A50B4A291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874551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35D00-6EE0-A648-8DB2-3CD4C2A6421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3/3/26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5D2D5-B962-8A44-80BE-77A50B4A291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818281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FB0F8-381A-F34B-B2BB-0E837049B6A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3/3/26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B5D79-7896-7A44-905D-DFD58ADD42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799144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FB0F8-381A-F34B-B2BB-0E837049B6A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3/3/26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B5D79-7896-7A44-905D-DFD58ADD42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579024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FB0F8-381A-F34B-B2BB-0E837049B6A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3/3/26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B5D79-7896-7A44-905D-DFD58ADD42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957051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FB0F8-381A-F34B-B2BB-0E837049B6A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3/3/26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B5D79-7896-7A44-905D-DFD58ADD42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9759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677396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FB0F8-381A-F34B-B2BB-0E837049B6A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3/3/26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B5D79-7896-7A44-905D-DFD58ADD42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247810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FB0F8-381A-F34B-B2BB-0E837049B6A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3/3/26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B5D79-7896-7A44-905D-DFD58ADD42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585182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FB0F8-381A-F34B-B2BB-0E837049B6A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3/3/26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B5D79-7896-7A44-905D-DFD58ADD42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864359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FB0F8-381A-F34B-B2BB-0E837049B6A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3/3/26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B5D79-7896-7A44-905D-DFD58ADD42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811495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FB0F8-381A-F34B-B2BB-0E837049B6A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3/3/26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B5D79-7896-7A44-905D-DFD58ADD42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8931331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FB0F8-381A-F34B-B2BB-0E837049B6A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3/3/26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B5D79-7896-7A44-905D-DFD58ADD42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7008271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FB0F8-381A-F34B-B2BB-0E837049B6A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3/3/26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B5D79-7896-7A44-905D-DFD58ADD42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11642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801399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544" y="0"/>
            <a:ext cx="7233920" cy="599507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432" y="739139"/>
            <a:ext cx="8710510" cy="5879663"/>
          </a:xfrm>
        </p:spPr>
        <p:txBody>
          <a:bodyPr/>
          <a:lstStyle>
            <a:lvl1pPr>
              <a:defRPr sz="2400">
                <a:latin typeface="FoundrySterling-Book" pitchFamily="2" charset="0"/>
              </a:defRPr>
            </a:lvl1pPr>
            <a:lvl2pPr>
              <a:defRPr sz="1800">
                <a:latin typeface="FoundrySterling-Book" pitchFamily="2" charset="0"/>
              </a:defRPr>
            </a:lvl2pPr>
            <a:lvl3pPr>
              <a:defRPr sz="1600">
                <a:latin typeface="FoundrySterling-Book" pitchFamily="2" charset="0"/>
              </a:defRPr>
            </a:lvl3pPr>
            <a:lvl4pPr>
              <a:defRPr>
                <a:latin typeface="FoundrySterling-Book" pitchFamily="2" charset="0"/>
              </a:defRPr>
            </a:lvl4pPr>
            <a:lvl5pPr>
              <a:defRPr>
                <a:latin typeface="FoundrySterling-Book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502657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257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871607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2450" y="1676400"/>
            <a:ext cx="3694113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98963" y="1676400"/>
            <a:ext cx="36957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078028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669479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686526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533386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030992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8495374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540421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10300" y="152400"/>
            <a:ext cx="1884363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52450" y="152400"/>
            <a:ext cx="550545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348781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826200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432" y="9198"/>
            <a:ext cx="8710510" cy="599507"/>
          </a:xfrm>
        </p:spPr>
        <p:txBody>
          <a:bodyPr/>
          <a:lstStyle>
            <a:lvl1pPr algn="l">
              <a:defRPr sz="2800">
                <a:latin typeface="FoundrySterling-Book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432" y="739139"/>
            <a:ext cx="8710510" cy="5879663"/>
          </a:xfrm>
        </p:spPr>
        <p:txBody>
          <a:bodyPr/>
          <a:lstStyle>
            <a:lvl1pPr>
              <a:defRPr sz="2400">
                <a:latin typeface="FoundrySterling-Book" pitchFamily="2" charset="0"/>
              </a:defRPr>
            </a:lvl1pPr>
            <a:lvl2pPr>
              <a:defRPr sz="1800">
                <a:latin typeface="FoundrySterling-Book" pitchFamily="2" charset="0"/>
              </a:defRPr>
            </a:lvl2pPr>
            <a:lvl3pPr>
              <a:defRPr sz="1600">
                <a:latin typeface="FoundrySterling-Book" pitchFamily="2" charset="0"/>
              </a:defRPr>
            </a:lvl3pPr>
            <a:lvl4pPr>
              <a:defRPr>
                <a:latin typeface="FoundrySterling-Book" pitchFamily="2" charset="0"/>
              </a:defRPr>
            </a:lvl4pPr>
            <a:lvl5pPr>
              <a:defRPr>
                <a:latin typeface="FoundrySterling-Book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5235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6397928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677342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2450" y="1676400"/>
            <a:ext cx="3694113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98963" y="1676400"/>
            <a:ext cx="36957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614088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608915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24694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773347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588134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172939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202901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10300" y="152400"/>
            <a:ext cx="1884363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52450" y="152400"/>
            <a:ext cx="550545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968563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ject 2">
            <a:extLst>
              <a:ext uri="{FF2B5EF4-FFF2-40B4-BE49-F238E27FC236}">
                <a16:creationId xmlns:a16="http://schemas.microsoft.com/office/drawing/2014/main" id="{836D9CEB-3676-24AC-694C-A0744925C634}"/>
              </a:ext>
            </a:extLst>
          </p:cNvPr>
          <p:cNvPicPr/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" y="13"/>
            <a:ext cx="9144295" cy="68579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761E9E-ED51-992F-D7E0-B9A9CFC550B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5533" y="2320034"/>
            <a:ext cx="5779294" cy="1786731"/>
          </a:xfrm>
        </p:spPr>
        <p:txBody>
          <a:bodyPr anchor="b"/>
          <a:lstStyle>
            <a:lvl1pPr algn="l">
              <a:lnSpc>
                <a:spcPts val="4688"/>
              </a:lnSpc>
              <a:defRPr sz="3675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B4C36A-DF60-9B29-34E4-41C2FAC12B8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5533" y="4490243"/>
            <a:ext cx="5779294" cy="47228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Subtitle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058EC2E-4C9F-5404-3640-0C65E4031B5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5533" y="5344417"/>
            <a:ext cx="5779294" cy="37058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200">
                <a:solidFill>
                  <a:schemeClr val="bg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 dirty="0"/>
              <a:t>Presenter and/or date</a:t>
            </a:r>
            <a:endParaRPr lang="en-US" dirty="0"/>
          </a:p>
        </p:txBody>
      </p:sp>
      <p:pic>
        <p:nvPicPr>
          <p:cNvPr id="15" name="Picture 1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A8D99D0-08E8-DACD-7022-00D90D05BF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7135" y="613447"/>
            <a:ext cx="1535985" cy="9747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6ADC35-1CA8-4CA3-971D-85E709FCFE4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34" y="613446"/>
            <a:ext cx="1619294" cy="97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44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4025162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5">
            <a:extLst>
              <a:ext uri="{FF2B5EF4-FFF2-40B4-BE49-F238E27FC236}">
                <a16:creationId xmlns:a16="http://schemas.microsoft.com/office/drawing/2014/main" id="{3260914D-2179-F5E7-6AEF-1B3FCD15B664}"/>
              </a:ext>
            </a:extLst>
          </p:cNvPr>
          <p:cNvSpPr/>
          <p:nvPr/>
        </p:nvSpPr>
        <p:spPr>
          <a:xfrm>
            <a:off x="0" y="6320346"/>
            <a:ext cx="9144953" cy="537845"/>
          </a:xfrm>
          <a:custGeom>
            <a:avLst/>
            <a:gdLst/>
            <a:ahLst/>
            <a:cxnLst/>
            <a:rect l="l" t="t" r="r" b="b"/>
            <a:pathLst>
              <a:path w="12193270" h="537845">
                <a:moveTo>
                  <a:pt x="12193206" y="0"/>
                </a:moveTo>
                <a:lnTo>
                  <a:pt x="0" y="0"/>
                </a:lnTo>
                <a:lnTo>
                  <a:pt x="0" y="537654"/>
                </a:lnTo>
                <a:lnTo>
                  <a:pt x="12193206" y="537654"/>
                </a:lnTo>
                <a:lnTo>
                  <a:pt x="12193206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 sz="12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CD3216-EE4B-142A-37B2-8F088BC53FF9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92931" y="736601"/>
            <a:ext cx="7947422" cy="70167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Heading</a:t>
            </a:r>
            <a:endParaRPr lang="en-GB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413C05E-BEB9-49D5-9998-67B38EC4DD92}"/>
              </a:ext>
            </a:extLst>
          </p:cNvPr>
          <p:cNvGrpSpPr/>
          <p:nvPr userDrawn="1"/>
        </p:nvGrpSpPr>
        <p:grpSpPr>
          <a:xfrm>
            <a:off x="237134" y="6460323"/>
            <a:ext cx="2346008" cy="278130"/>
            <a:chOff x="0" y="0"/>
            <a:chExt cx="3128222" cy="27813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43AC5E7-8C9E-4075-9DE0-8AB95A226FE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57"/>
            <a:stretch/>
          </p:blipFill>
          <p:spPr bwMode="auto">
            <a:xfrm>
              <a:off x="281517" y="0"/>
              <a:ext cx="2846705" cy="27813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2" name="object 6">
              <a:extLst>
                <a:ext uri="{FF2B5EF4-FFF2-40B4-BE49-F238E27FC236}">
                  <a16:creationId xmlns:a16="http://schemas.microsoft.com/office/drawing/2014/main" id="{402F8AC6-0FA6-4EB9-B40B-C9BBE9ACC716}"/>
                </a:ext>
              </a:extLst>
            </p:cNvPr>
            <p:cNvSpPr/>
            <p:nvPr userDrawn="1"/>
          </p:nvSpPr>
          <p:spPr>
            <a:xfrm>
              <a:off x="0" y="2116"/>
              <a:ext cx="254580" cy="254200"/>
            </a:xfrm>
            <a:custGeom>
              <a:avLst/>
              <a:gdLst/>
              <a:ahLst/>
              <a:cxnLst/>
              <a:rect l="l" t="t" r="r" b="b"/>
              <a:pathLst>
                <a:path w="254634" h="254634">
                  <a:moveTo>
                    <a:pt x="254419" y="0"/>
                  </a:moveTo>
                  <a:lnTo>
                    <a:pt x="126784" y="105625"/>
                  </a:lnTo>
                  <a:lnTo>
                    <a:pt x="0" y="25"/>
                  </a:lnTo>
                  <a:lnTo>
                    <a:pt x="0" y="254419"/>
                  </a:lnTo>
                  <a:lnTo>
                    <a:pt x="254419" y="254419"/>
                  </a:lnTo>
                  <a:lnTo>
                    <a:pt x="254419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endParaRPr lang="en-GB" sz="1200"/>
            </a:p>
          </p:txBody>
        </p:sp>
      </p:grp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CDFC8487-CDD7-4F8A-8693-5FAE08B917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72168" y="6459465"/>
            <a:ext cx="202406" cy="2571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CC3F808-C7E8-4131-9EFE-B613B7BC3B9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4024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g object 16">
            <a:extLst>
              <a:ext uri="{FF2B5EF4-FFF2-40B4-BE49-F238E27FC236}">
                <a16:creationId xmlns:a16="http://schemas.microsoft.com/office/drawing/2014/main" id="{2133F4BD-3A05-6BF0-9599-0623746B96D1}"/>
              </a:ext>
            </a:extLst>
          </p:cNvPr>
          <p:cNvSpPr/>
          <p:nvPr userDrawn="1"/>
        </p:nvSpPr>
        <p:spPr>
          <a:xfrm>
            <a:off x="0" y="68"/>
            <a:ext cx="9144953" cy="6858000"/>
          </a:xfrm>
          <a:custGeom>
            <a:avLst/>
            <a:gdLst/>
            <a:ahLst/>
            <a:cxnLst/>
            <a:rect l="l" t="t" r="r" b="b"/>
            <a:pathLst>
              <a:path w="12193270" h="6858000">
                <a:moveTo>
                  <a:pt x="12193206" y="0"/>
                </a:moveTo>
                <a:lnTo>
                  <a:pt x="0" y="0"/>
                </a:lnTo>
                <a:lnTo>
                  <a:pt x="0" y="258064"/>
                </a:lnTo>
                <a:lnTo>
                  <a:pt x="7924190" y="6857936"/>
                </a:lnTo>
                <a:lnTo>
                  <a:pt x="12193206" y="6857936"/>
                </a:lnTo>
                <a:lnTo>
                  <a:pt x="12193206" y="0"/>
                </a:lnTo>
                <a:close/>
              </a:path>
            </a:pathLst>
          </a:custGeom>
          <a:solidFill>
            <a:srgbClr val="092147"/>
          </a:solidFill>
        </p:spPr>
        <p:txBody>
          <a:bodyPr wrap="square" lIns="0" tIns="0" rIns="0" bIns="0" rtlCol="0"/>
          <a:lstStyle/>
          <a:p>
            <a:endParaRPr sz="12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761E9E-ED51-992F-D7E0-B9A9CFC550B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5534" y="4313934"/>
            <a:ext cx="2890616" cy="1786731"/>
          </a:xfrm>
        </p:spPr>
        <p:txBody>
          <a:bodyPr anchor="t" anchorCtr="0"/>
          <a:lstStyle>
            <a:lvl1pPr algn="l">
              <a:lnSpc>
                <a:spcPts val="3525"/>
              </a:lnSpc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07590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g object 16">
            <a:extLst>
              <a:ext uri="{FF2B5EF4-FFF2-40B4-BE49-F238E27FC236}">
                <a16:creationId xmlns:a16="http://schemas.microsoft.com/office/drawing/2014/main" id="{2133F4BD-3A05-6BF0-9599-0623746B96D1}"/>
              </a:ext>
            </a:extLst>
          </p:cNvPr>
          <p:cNvSpPr/>
          <p:nvPr userDrawn="1"/>
        </p:nvSpPr>
        <p:spPr>
          <a:xfrm flipH="1">
            <a:off x="0" y="68"/>
            <a:ext cx="9144953" cy="6858000"/>
          </a:xfrm>
          <a:custGeom>
            <a:avLst/>
            <a:gdLst/>
            <a:ahLst/>
            <a:cxnLst/>
            <a:rect l="l" t="t" r="r" b="b"/>
            <a:pathLst>
              <a:path w="12193270" h="6858000">
                <a:moveTo>
                  <a:pt x="12193206" y="0"/>
                </a:moveTo>
                <a:lnTo>
                  <a:pt x="0" y="0"/>
                </a:lnTo>
                <a:lnTo>
                  <a:pt x="0" y="258064"/>
                </a:lnTo>
                <a:lnTo>
                  <a:pt x="7924190" y="6857936"/>
                </a:lnTo>
                <a:lnTo>
                  <a:pt x="12193206" y="6857936"/>
                </a:lnTo>
                <a:lnTo>
                  <a:pt x="12193206" y="0"/>
                </a:lnTo>
                <a:close/>
              </a:path>
            </a:pathLst>
          </a:custGeom>
          <a:solidFill>
            <a:srgbClr val="092147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761E9E-ED51-992F-D7E0-B9A9CFC550B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5534" y="4313934"/>
            <a:ext cx="2890616" cy="1786731"/>
          </a:xfrm>
        </p:spPr>
        <p:txBody>
          <a:bodyPr anchor="t" anchorCtr="0"/>
          <a:lstStyle>
            <a:lvl1pPr algn="l">
              <a:lnSpc>
                <a:spcPts val="3525"/>
              </a:lnSpc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Section 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33F56EB-3E8E-3A6B-FF7F-5BC6CD9B42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183148" y="250168"/>
            <a:ext cx="5960852" cy="6607833"/>
          </a:xfrm>
          <a:custGeom>
            <a:avLst/>
            <a:gdLst>
              <a:gd name="connsiteX0" fmla="*/ 0 w 7947804"/>
              <a:gd name="connsiteY0" fmla="*/ 6780294 h 6780294"/>
              <a:gd name="connsiteX1" fmla="*/ 0 w 7947804"/>
              <a:gd name="connsiteY1" fmla="*/ 0 h 6780294"/>
              <a:gd name="connsiteX2" fmla="*/ 7947804 w 7947804"/>
              <a:gd name="connsiteY2" fmla="*/ 6780294 h 6780294"/>
              <a:gd name="connsiteX3" fmla="*/ 0 w 7947804"/>
              <a:gd name="connsiteY3" fmla="*/ 6780294 h 6780294"/>
              <a:gd name="connsiteX0" fmla="*/ 0 w 7947804"/>
              <a:gd name="connsiteY0" fmla="*/ 6607765 h 6607765"/>
              <a:gd name="connsiteX1" fmla="*/ 7944929 w 7947804"/>
              <a:gd name="connsiteY1" fmla="*/ 0 h 6607765"/>
              <a:gd name="connsiteX2" fmla="*/ 7947804 w 7947804"/>
              <a:gd name="connsiteY2" fmla="*/ 6607765 h 6607765"/>
              <a:gd name="connsiteX3" fmla="*/ 0 w 7947804"/>
              <a:gd name="connsiteY3" fmla="*/ 6607765 h 660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47804" h="6607765">
                <a:moveTo>
                  <a:pt x="0" y="6607765"/>
                </a:moveTo>
                <a:lnTo>
                  <a:pt x="7944929" y="0"/>
                </a:lnTo>
                <a:cubicBezTo>
                  <a:pt x="7945887" y="2202588"/>
                  <a:pt x="7946846" y="4405177"/>
                  <a:pt x="7947804" y="6607765"/>
                </a:cubicBezTo>
                <a:lnTo>
                  <a:pt x="0" y="6607765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781268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ingl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5">
            <a:extLst>
              <a:ext uri="{FF2B5EF4-FFF2-40B4-BE49-F238E27FC236}">
                <a16:creationId xmlns:a16="http://schemas.microsoft.com/office/drawing/2014/main" id="{3260914D-2179-F5E7-6AEF-1B3FCD15B664}"/>
              </a:ext>
            </a:extLst>
          </p:cNvPr>
          <p:cNvSpPr/>
          <p:nvPr/>
        </p:nvSpPr>
        <p:spPr>
          <a:xfrm>
            <a:off x="0" y="6320156"/>
            <a:ext cx="9144953" cy="537845"/>
          </a:xfrm>
          <a:custGeom>
            <a:avLst/>
            <a:gdLst/>
            <a:ahLst/>
            <a:cxnLst/>
            <a:rect l="l" t="t" r="r" b="b"/>
            <a:pathLst>
              <a:path w="12193270" h="537845">
                <a:moveTo>
                  <a:pt x="12193206" y="0"/>
                </a:moveTo>
                <a:lnTo>
                  <a:pt x="0" y="0"/>
                </a:lnTo>
                <a:lnTo>
                  <a:pt x="0" y="537654"/>
                </a:lnTo>
                <a:lnTo>
                  <a:pt x="12193206" y="537654"/>
                </a:lnTo>
                <a:lnTo>
                  <a:pt x="12193206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 sz="1200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CD3216-EE4B-142A-37B2-8F088BC53FF9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Heading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993640-ACD6-D0FB-E6D2-1A10789FAB47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592931" y="1759637"/>
            <a:ext cx="7947422" cy="377688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9465EF1-9D6C-478C-A707-B65914AACCF1}"/>
              </a:ext>
            </a:extLst>
          </p:cNvPr>
          <p:cNvGrpSpPr/>
          <p:nvPr userDrawn="1"/>
        </p:nvGrpSpPr>
        <p:grpSpPr>
          <a:xfrm>
            <a:off x="237134" y="6460323"/>
            <a:ext cx="2346008" cy="278130"/>
            <a:chOff x="0" y="0"/>
            <a:chExt cx="3128222" cy="27813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1F2DCCE-FC6D-4089-B116-94F74EB30A5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57"/>
            <a:stretch/>
          </p:blipFill>
          <p:spPr bwMode="auto">
            <a:xfrm>
              <a:off x="281517" y="0"/>
              <a:ext cx="2846705" cy="27813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8" name="object 6">
              <a:extLst>
                <a:ext uri="{FF2B5EF4-FFF2-40B4-BE49-F238E27FC236}">
                  <a16:creationId xmlns:a16="http://schemas.microsoft.com/office/drawing/2014/main" id="{CF217B5A-45E7-40E1-B0E9-4FA927BF95D6}"/>
                </a:ext>
              </a:extLst>
            </p:cNvPr>
            <p:cNvSpPr/>
            <p:nvPr userDrawn="1"/>
          </p:nvSpPr>
          <p:spPr>
            <a:xfrm>
              <a:off x="0" y="2116"/>
              <a:ext cx="254580" cy="254200"/>
            </a:xfrm>
            <a:custGeom>
              <a:avLst/>
              <a:gdLst/>
              <a:ahLst/>
              <a:cxnLst/>
              <a:rect l="l" t="t" r="r" b="b"/>
              <a:pathLst>
                <a:path w="254634" h="254634">
                  <a:moveTo>
                    <a:pt x="254419" y="0"/>
                  </a:moveTo>
                  <a:lnTo>
                    <a:pt x="126784" y="105625"/>
                  </a:lnTo>
                  <a:lnTo>
                    <a:pt x="0" y="25"/>
                  </a:lnTo>
                  <a:lnTo>
                    <a:pt x="0" y="254419"/>
                  </a:lnTo>
                  <a:lnTo>
                    <a:pt x="254419" y="254419"/>
                  </a:lnTo>
                  <a:lnTo>
                    <a:pt x="254419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endParaRPr lang="en-GB" sz="1200">
                <a:solidFill>
                  <a:schemeClr val="bg1"/>
                </a:solidFill>
              </a:endParaRPr>
            </a:p>
          </p:txBody>
        </p:sp>
      </p:grp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82C9AC80-4639-4FDD-B104-DE41EA8F50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72168" y="6459465"/>
            <a:ext cx="202406" cy="2571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CC3F808-C7E8-4131-9EFE-B613B7BC3B9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2331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5">
            <a:extLst>
              <a:ext uri="{FF2B5EF4-FFF2-40B4-BE49-F238E27FC236}">
                <a16:creationId xmlns:a16="http://schemas.microsoft.com/office/drawing/2014/main" id="{3260914D-2179-F5E7-6AEF-1B3FCD15B664}"/>
              </a:ext>
            </a:extLst>
          </p:cNvPr>
          <p:cNvSpPr/>
          <p:nvPr/>
        </p:nvSpPr>
        <p:spPr>
          <a:xfrm>
            <a:off x="0" y="6320346"/>
            <a:ext cx="9144953" cy="537845"/>
          </a:xfrm>
          <a:custGeom>
            <a:avLst/>
            <a:gdLst/>
            <a:ahLst/>
            <a:cxnLst/>
            <a:rect l="l" t="t" r="r" b="b"/>
            <a:pathLst>
              <a:path w="12193270" h="537845">
                <a:moveTo>
                  <a:pt x="12193206" y="0"/>
                </a:moveTo>
                <a:lnTo>
                  <a:pt x="0" y="0"/>
                </a:lnTo>
                <a:lnTo>
                  <a:pt x="0" y="537654"/>
                </a:lnTo>
                <a:lnTo>
                  <a:pt x="12193206" y="537654"/>
                </a:lnTo>
                <a:lnTo>
                  <a:pt x="12193206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 sz="1200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CD3216-EE4B-142A-37B2-8F088BC53FF9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Heading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993640-ACD6-D0FB-E6D2-1A10789FAB47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592931" y="1759637"/>
            <a:ext cx="3794732" cy="377688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6039FF1-6A15-29CE-1C78-37FA0E0DC74D}"/>
              </a:ext>
            </a:extLst>
          </p:cNvPr>
          <p:cNvSpPr>
            <a:spLocks noGrp="1"/>
          </p:cNvSpPr>
          <p:nvPr userDrawn="1">
            <p:ph idx="11"/>
          </p:nvPr>
        </p:nvSpPr>
        <p:spPr>
          <a:xfrm>
            <a:off x="4756336" y="1759637"/>
            <a:ext cx="3794732" cy="377688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DCECFBD-67A8-4A37-AAFB-08A333BE7DED}"/>
              </a:ext>
            </a:extLst>
          </p:cNvPr>
          <p:cNvGrpSpPr/>
          <p:nvPr userDrawn="1"/>
        </p:nvGrpSpPr>
        <p:grpSpPr>
          <a:xfrm>
            <a:off x="237134" y="6460323"/>
            <a:ext cx="2346008" cy="278130"/>
            <a:chOff x="0" y="0"/>
            <a:chExt cx="3128222" cy="27813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FEAE6D5-A6B5-44CC-A51F-8AAA34EFBEC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57"/>
            <a:stretch/>
          </p:blipFill>
          <p:spPr bwMode="auto">
            <a:xfrm>
              <a:off x="281517" y="0"/>
              <a:ext cx="2846705" cy="27813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6" name="object 6">
              <a:extLst>
                <a:ext uri="{FF2B5EF4-FFF2-40B4-BE49-F238E27FC236}">
                  <a16:creationId xmlns:a16="http://schemas.microsoft.com/office/drawing/2014/main" id="{88B96D2D-EBC5-4F08-93BB-013DF779FAFB}"/>
                </a:ext>
              </a:extLst>
            </p:cNvPr>
            <p:cNvSpPr/>
            <p:nvPr userDrawn="1"/>
          </p:nvSpPr>
          <p:spPr>
            <a:xfrm>
              <a:off x="0" y="2116"/>
              <a:ext cx="254580" cy="254200"/>
            </a:xfrm>
            <a:custGeom>
              <a:avLst/>
              <a:gdLst/>
              <a:ahLst/>
              <a:cxnLst/>
              <a:rect l="l" t="t" r="r" b="b"/>
              <a:pathLst>
                <a:path w="254634" h="254634">
                  <a:moveTo>
                    <a:pt x="254419" y="0"/>
                  </a:moveTo>
                  <a:lnTo>
                    <a:pt x="126784" y="105625"/>
                  </a:lnTo>
                  <a:lnTo>
                    <a:pt x="0" y="25"/>
                  </a:lnTo>
                  <a:lnTo>
                    <a:pt x="0" y="254419"/>
                  </a:lnTo>
                  <a:lnTo>
                    <a:pt x="254419" y="254419"/>
                  </a:lnTo>
                  <a:lnTo>
                    <a:pt x="254419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endParaRPr lang="en-GB" sz="1200">
                <a:solidFill>
                  <a:schemeClr val="bg1"/>
                </a:solidFill>
              </a:endParaRPr>
            </a:p>
          </p:txBody>
        </p:sp>
      </p:grp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8D1C6B58-9CFE-4F5C-AD23-FA190CB0F4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72168" y="6459465"/>
            <a:ext cx="202406" cy="2571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CC3F808-C7E8-4131-9EFE-B613B7BC3B9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3227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78AB8AC-51C0-A282-3E41-4FF8078F8B6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756336" y="1"/>
            <a:ext cx="4387664" cy="6320155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CD3216-EE4B-142A-37B2-8F088BC53F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2456" y="805180"/>
            <a:ext cx="3785207" cy="1094014"/>
          </a:xfrm>
        </p:spPr>
        <p:txBody>
          <a:bodyPr/>
          <a:lstStyle>
            <a:lvl1pPr>
              <a:lnSpc>
                <a:spcPts val="3000"/>
              </a:lnSpc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Heading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D4EDD70-4D9F-74D7-CC79-3FFEE13768B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2456" y="2142654"/>
            <a:ext cx="3785207" cy="339387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DE730B1B-F47E-F663-D5A7-1F15CBC7E9A7}"/>
              </a:ext>
            </a:extLst>
          </p:cNvPr>
          <p:cNvSpPr/>
          <p:nvPr/>
        </p:nvSpPr>
        <p:spPr>
          <a:xfrm>
            <a:off x="0" y="6320156"/>
            <a:ext cx="9144953" cy="537845"/>
          </a:xfrm>
          <a:custGeom>
            <a:avLst/>
            <a:gdLst/>
            <a:ahLst/>
            <a:cxnLst/>
            <a:rect l="l" t="t" r="r" b="b"/>
            <a:pathLst>
              <a:path w="12193270" h="537845">
                <a:moveTo>
                  <a:pt x="12193206" y="0"/>
                </a:moveTo>
                <a:lnTo>
                  <a:pt x="0" y="0"/>
                </a:lnTo>
                <a:lnTo>
                  <a:pt x="0" y="537654"/>
                </a:lnTo>
                <a:lnTo>
                  <a:pt x="12193206" y="537654"/>
                </a:lnTo>
                <a:lnTo>
                  <a:pt x="12193206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 sz="12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F6A76F6-62A9-4597-9737-F1888770EBA1}"/>
              </a:ext>
            </a:extLst>
          </p:cNvPr>
          <p:cNvGrpSpPr/>
          <p:nvPr userDrawn="1"/>
        </p:nvGrpSpPr>
        <p:grpSpPr>
          <a:xfrm>
            <a:off x="237134" y="6460323"/>
            <a:ext cx="2346008" cy="278130"/>
            <a:chOff x="0" y="0"/>
            <a:chExt cx="3128222" cy="27813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224B94A-5A2B-4C23-B006-3DCA12915F3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57"/>
            <a:stretch/>
          </p:blipFill>
          <p:spPr bwMode="auto">
            <a:xfrm>
              <a:off x="281517" y="0"/>
              <a:ext cx="2846705" cy="27813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6" name="object 6">
              <a:extLst>
                <a:ext uri="{FF2B5EF4-FFF2-40B4-BE49-F238E27FC236}">
                  <a16:creationId xmlns:a16="http://schemas.microsoft.com/office/drawing/2014/main" id="{BB76E7CC-76ED-4511-AFFA-CCB39CA646C6}"/>
                </a:ext>
              </a:extLst>
            </p:cNvPr>
            <p:cNvSpPr/>
            <p:nvPr userDrawn="1"/>
          </p:nvSpPr>
          <p:spPr>
            <a:xfrm>
              <a:off x="0" y="2116"/>
              <a:ext cx="254580" cy="254200"/>
            </a:xfrm>
            <a:custGeom>
              <a:avLst/>
              <a:gdLst/>
              <a:ahLst/>
              <a:cxnLst/>
              <a:rect l="l" t="t" r="r" b="b"/>
              <a:pathLst>
                <a:path w="254634" h="254634">
                  <a:moveTo>
                    <a:pt x="254419" y="0"/>
                  </a:moveTo>
                  <a:lnTo>
                    <a:pt x="126784" y="105625"/>
                  </a:lnTo>
                  <a:lnTo>
                    <a:pt x="0" y="25"/>
                  </a:lnTo>
                  <a:lnTo>
                    <a:pt x="0" y="254419"/>
                  </a:lnTo>
                  <a:lnTo>
                    <a:pt x="254419" y="254419"/>
                  </a:lnTo>
                  <a:lnTo>
                    <a:pt x="254419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endParaRPr lang="en-GB" sz="1200"/>
            </a:p>
          </p:txBody>
        </p:sp>
      </p:grp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EC9F09AD-4EC0-4E4B-824E-218AD8D560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72168" y="6459465"/>
            <a:ext cx="202406" cy="2571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CC3F808-C7E8-4131-9EFE-B613B7BC3B9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8610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4D3C0B78-D624-3C20-A0D8-A752505C93D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" y="1"/>
            <a:ext cx="4387664" cy="6320155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picture</a:t>
            </a:r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DE730B1B-F47E-F663-D5A7-1F15CBC7E9A7}"/>
              </a:ext>
            </a:extLst>
          </p:cNvPr>
          <p:cNvSpPr/>
          <p:nvPr/>
        </p:nvSpPr>
        <p:spPr>
          <a:xfrm>
            <a:off x="0" y="6320156"/>
            <a:ext cx="9144953" cy="537845"/>
          </a:xfrm>
          <a:custGeom>
            <a:avLst/>
            <a:gdLst/>
            <a:ahLst/>
            <a:cxnLst/>
            <a:rect l="l" t="t" r="r" b="b"/>
            <a:pathLst>
              <a:path w="12193270" h="537845">
                <a:moveTo>
                  <a:pt x="12193206" y="0"/>
                </a:moveTo>
                <a:lnTo>
                  <a:pt x="0" y="0"/>
                </a:lnTo>
                <a:lnTo>
                  <a:pt x="0" y="537654"/>
                </a:lnTo>
                <a:lnTo>
                  <a:pt x="12193206" y="537654"/>
                </a:lnTo>
                <a:lnTo>
                  <a:pt x="12193206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CD3216-EE4B-142A-37B2-8F088BC53F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55148" y="806400"/>
            <a:ext cx="3794732" cy="1094014"/>
          </a:xfrm>
        </p:spPr>
        <p:txBody>
          <a:bodyPr/>
          <a:lstStyle>
            <a:lvl1pPr>
              <a:lnSpc>
                <a:spcPts val="3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Heading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D4EDD70-4D9F-74D7-CC79-3FFEE13768B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53960" y="2142654"/>
            <a:ext cx="3794732" cy="339387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DE9BB46-5E8E-4961-821F-109832047AB3}"/>
              </a:ext>
            </a:extLst>
          </p:cNvPr>
          <p:cNvGrpSpPr/>
          <p:nvPr userDrawn="1"/>
        </p:nvGrpSpPr>
        <p:grpSpPr>
          <a:xfrm>
            <a:off x="237134" y="6460323"/>
            <a:ext cx="2346008" cy="278130"/>
            <a:chOff x="0" y="0"/>
            <a:chExt cx="3128222" cy="27813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1D85D48-7EA4-478F-AF2C-93D5D1257D8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57"/>
            <a:stretch/>
          </p:blipFill>
          <p:spPr bwMode="auto">
            <a:xfrm>
              <a:off x="281517" y="0"/>
              <a:ext cx="2846705" cy="27813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6" name="object 6">
              <a:extLst>
                <a:ext uri="{FF2B5EF4-FFF2-40B4-BE49-F238E27FC236}">
                  <a16:creationId xmlns:a16="http://schemas.microsoft.com/office/drawing/2014/main" id="{0760CE41-3196-4FFB-8DD5-7A7D5DE90309}"/>
                </a:ext>
              </a:extLst>
            </p:cNvPr>
            <p:cNvSpPr/>
            <p:nvPr userDrawn="1"/>
          </p:nvSpPr>
          <p:spPr>
            <a:xfrm>
              <a:off x="0" y="2116"/>
              <a:ext cx="254580" cy="254200"/>
            </a:xfrm>
            <a:custGeom>
              <a:avLst/>
              <a:gdLst/>
              <a:ahLst/>
              <a:cxnLst/>
              <a:rect l="l" t="t" r="r" b="b"/>
              <a:pathLst>
                <a:path w="254634" h="254634">
                  <a:moveTo>
                    <a:pt x="254419" y="0"/>
                  </a:moveTo>
                  <a:lnTo>
                    <a:pt x="126784" y="105625"/>
                  </a:lnTo>
                  <a:lnTo>
                    <a:pt x="0" y="25"/>
                  </a:lnTo>
                  <a:lnTo>
                    <a:pt x="0" y="254419"/>
                  </a:lnTo>
                  <a:lnTo>
                    <a:pt x="254419" y="254419"/>
                  </a:lnTo>
                  <a:lnTo>
                    <a:pt x="254419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endParaRPr lang="en-GB" sz="1200"/>
            </a:p>
          </p:txBody>
        </p:sp>
      </p:grp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F906A4EF-3665-4DBE-ADE3-6F7FE5E28B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72168" y="6459465"/>
            <a:ext cx="202406" cy="2571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CC3F808-C7E8-4131-9EFE-B613B7BC3B9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9202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5">
            <a:extLst>
              <a:ext uri="{FF2B5EF4-FFF2-40B4-BE49-F238E27FC236}">
                <a16:creationId xmlns:a16="http://schemas.microsoft.com/office/drawing/2014/main" id="{B187C576-EF9A-D690-8A5C-00ACB0CA8005}"/>
              </a:ext>
            </a:extLst>
          </p:cNvPr>
          <p:cNvSpPr/>
          <p:nvPr/>
        </p:nvSpPr>
        <p:spPr>
          <a:xfrm>
            <a:off x="0" y="6320346"/>
            <a:ext cx="9144953" cy="537845"/>
          </a:xfrm>
          <a:custGeom>
            <a:avLst/>
            <a:gdLst/>
            <a:ahLst/>
            <a:cxnLst/>
            <a:rect l="l" t="t" r="r" b="b"/>
            <a:pathLst>
              <a:path w="12193270" h="537845">
                <a:moveTo>
                  <a:pt x="12193206" y="0"/>
                </a:moveTo>
                <a:lnTo>
                  <a:pt x="0" y="0"/>
                </a:lnTo>
                <a:lnTo>
                  <a:pt x="0" y="537654"/>
                </a:lnTo>
                <a:lnTo>
                  <a:pt x="12193206" y="537654"/>
                </a:lnTo>
                <a:lnTo>
                  <a:pt x="12193206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 sz="12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080629-0743-4B8D-004F-B54A043A3E3D}"/>
              </a:ext>
            </a:extLst>
          </p:cNvPr>
          <p:cNvSpPr>
            <a:spLocks noGrp="1"/>
          </p:cNvSpPr>
          <p:nvPr userDrawn="1">
            <p:ph type="sldNum" sz="quarter" idx="10"/>
          </p:nvPr>
        </p:nvSpPr>
        <p:spPr>
          <a:xfrm>
            <a:off x="8772168" y="6459465"/>
            <a:ext cx="202406" cy="2571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CC3F808-C7E8-4131-9EFE-B613B7BC3B90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AEF758E-0988-489D-AE52-8796276C008C}"/>
              </a:ext>
            </a:extLst>
          </p:cNvPr>
          <p:cNvGrpSpPr/>
          <p:nvPr userDrawn="1"/>
        </p:nvGrpSpPr>
        <p:grpSpPr>
          <a:xfrm>
            <a:off x="237134" y="6460323"/>
            <a:ext cx="2346008" cy="278130"/>
            <a:chOff x="0" y="0"/>
            <a:chExt cx="3128222" cy="27813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B045EB4-B530-4B9D-BAD7-F47D51BAD48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57"/>
            <a:stretch/>
          </p:blipFill>
          <p:spPr bwMode="auto">
            <a:xfrm>
              <a:off x="281517" y="0"/>
              <a:ext cx="2846705" cy="27813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CB67DC33-2D03-4FBD-8E6C-12EF50F750C0}"/>
                </a:ext>
              </a:extLst>
            </p:cNvPr>
            <p:cNvSpPr/>
            <p:nvPr userDrawn="1"/>
          </p:nvSpPr>
          <p:spPr>
            <a:xfrm>
              <a:off x="0" y="2116"/>
              <a:ext cx="254580" cy="254200"/>
            </a:xfrm>
            <a:custGeom>
              <a:avLst/>
              <a:gdLst/>
              <a:ahLst/>
              <a:cxnLst/>
              <a:rect l="l" t="t" r="r" b="b"/>
              <a:pathLst>
                <a:path w="254634" h="254634">
                  <a:moveTo>
                    <a:pt x="254419" y="0"/>
                  </a:moveTo>
                  <a:lnTo>
                    <a:pt x="126784" y="105625"/>
                  </a:lnTo>
                  <a:lnTo>
                    <a:pt x="0" y="25"/>
                  </a:lnTo>
                  <a:lnTo>
                    <a:pt x="0" y="254419"/>
                  </a:lnTo>
                  <a:lnTo>
                    <a:pt x="254419" y="254419"/>
                  </a:lnTo>
                  <a:lnTo>
                    <a:pt x="254419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endParaRPr lang="en-GB" sz="1200"/>
            </a:p>
          </p:txBody>
        </p:sp>
      </p:grpSp>
    </p:spTree>
    <p:extLst>
      <p:ext uri="{BB962C8B-B14F-4D97-AF65-F5344CB8AC3E}">
        <p14:creationId xmlns:p14="http://schemas.microsoft.com/office/powerpoint/2010/main" val="1864057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g object 16">
            <a:extLst>
              <a:ext uri="{FF2B5EF4-FFF2-40B4-BE49-F238E27FC236}">
                <a16:creationId xmlns:a16="http://schemas.microsoft.com/office/drawing/2014/main" id="{2133F4BD-3A05-6BF0-9599-0623746B96D1}"/>
              </a:ext>
            </a:extLst>
          </p:cNvPr>
          <p:cNvSpPr/>
          <p:nvPr userDrawn="1"/>
        </p:nvSpPr>
        <p:spPr>
          <a:xfrm>
            <a:off x="0" y="68"/>
            <a:ext cx="9144953" cy="6858000"/>
          </a:xfrm>
          <a:custGeom>
            <a:avLst/>
            <a:gdLst/>
            <a:ahLst/>
            <a:cxnLst/>
            <a:rect l="l" t="t" r="r" b="b"/>
            <a:pathLst>
              <a:path w="12193270" h="6858000">
                <a:moveTo>
                  <a:pt x="12193206" y="0"/>
                </a:moveTo>
                <a:lnTo>
                  <a:pt x="0" y="0"/>
                </a:lnTo>
                <a:lnTo>
                  <a:pt x="0" y="258064"/>
                </a:lnTo>
                <a:lnTo>
                  <a:pt x="7924190" y="6857936"/>
                </a:lnTo>
                <a:lnTo>
                  <a:pt x="12193206" y="6857936"/>
                </a:lnTo>
                <a:lnTo>
                  <a:pt x="12193206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 sz="12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761E9E-ED51-992F-D7E0-B9A9CFC550B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5534" y="4241800"/>
            <a:ext cx="2547717" cy="1425250"/>
          </a:xfrm>
        </p:spPr>
        <p:txBody>
          <a:bodyPr anchor="b" anchorCtr="0"/>
          <a:lstStyle>
            <a:lvl1pPr algn="l">
              <a:lnSpc>
                <a:spcPts val="3150"/>
              </a:lnSpc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Thank you</a:t>
            </a:r>
          </a:p>
        </p:txBody>
      </p:sp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CFB7D0E-8E90-6C7C-4BB8-72C7980853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1067" y="504799"/>
            <a:ext cx="1431205" cy="908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56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61809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theme" Target="../theme/theme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22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09638" y="152400"/>
            <a:ext cx="697706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 kjhlkjhlkjhkhkhkjhkljh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2450" y="1676400"/>
            <a:ext cx="7542213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90488" y="6484938"/>
            <a:ext cx="29019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en-GB" altLang="en-US">
              <a:ea typeface="+mn-ea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19" r:id="rId1"/>
    <p:sldLayoutId id="2147484020" r:id="rId2"/>
    <p:sldLayoutId id="2147484021" r:id="rId3"/>
    <p:sldLayoutId id="2147484022" r:id="rId4"/>
    <p:sldLayoutId id="2147484023" r:id="rId5"/>
    <p:sldLayoutId id="2147484024" r:id="rId6"/>
    <p:sldLayoutId id="2147484025" r:id="rId7"/>
    <p:sldLayoutId id="2147484026" r:id="rId8"/>
    <p:sldLayoutId id="2147484027" r:id="rId9"/>
    <p:sldLayoutId id="2147484028" r:id="rId10"/>
    <p:sldLayoutId id="214748402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 "/>
        <a:defRPr sz="28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Font typeface="Symbol" charset="0"/>
        <a:buChar char="·"/>
        <a:defRPr sz="24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Symbol" charset="0"/>
        <a:buChar char="·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4000"/>
        <a:buFont typeface="Symbol" charset="0"/>
        <a:buChar char="·"/>
        <a:defRPr sz="16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Symbol" charset="0"/>
        <a:buChar char="·"/>
        <a:defRPr sz="14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Symbol" pitchFamily="18" charset="2"/>
        <a:buChar char="·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Symbol" pitchFamily="18" charset="2"/>
        <a:buChar char="·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Symbol" pitchFamily="18" charset="2"/>
        <a:buChar char="·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Symbol" pitchFamily="18" charset="2"/>
        <a:buChar char="·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3620" y="152400"/>
            <a:ext cx="879676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 </a:t>
            </a:r>
            <a:r>
              <a:rPr lang="en-US" dirty="0" err="1"/>
              <a:t>kjhlkjhlkjhkhkhkjhkljh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3620" y="1676400"/>
            <a:ext cx="879676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90488" y="6484938"/>
            <a:ext cx="29019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en-GB" altLang="en-US">
              <a:latin typeface="FoundrySterling-Book" pitchFamily="2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21093707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219" r:id="rId1"/>
    <p:sldLayoutId id="2147484220" r:id="rId2"/>
    <p:sldLayoutId id="2147484221" r:id="rId3"/>
    <p:sldLayoutId id="2147484222" r:id="rId4"/>
    <p:sldLayoutId id="2147484223" r:id="rId5"/>
    <p:sldLayoutId id="2147484224" r:id="rId6"/>
    <p:sldLayoutId id="2147484225" r:id="rId7"/>
    <p:sldLayoutId id="2147484226" r:id="rId8"/>
    <p:sldLayoutId id="2147484227" r:id="rId9"/>
    <p:sldLayoutId id="2147484228" r:id="rId10"/>
    <p:sldLayoutId id="2147484229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oundrySterling-Book" pitchFamily="2" charset="0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 "/>
        <a:defRPr sz="2800">
          <a:solidFill>
            <a:schemeClr val="tx1"/>
          </a:solidFill>
          <a:latin typeface="FoundrySterling-Book" pitchFamily="2" charset="0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Font typeface="Symbol" charset="0"/>
        <a:buChar char="·"/>
        <a:defRPr sz="2400">
          <a:solidFill>
            <a:schemeClr val="tx1"/>
          </a:solidFill>
          <a:latin typeface="FoundrySterling-Book" pitchFamily="2" charset="0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Symbol" charset="0"/>
        <a:buChar char="·"/>
        <a:defRPr sz="2000">
          <a:solidFill>
            <a:schemeClr val="tx1"/>
          </a:solidFill>
          <a:latin typeface="FoundrySterling-Book" pitchFamily="2" charset="0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4000"/>
        <a:buFont typeface="Symbol" charset="0"/>
        <a:buChar char="·"/>
        <a:defRPr sz="1600">
          <a:solidFill>
            <a:schemeClr val="tx1"/>
          </a:solidFill>
          <a:latin typeface="FoundrySterling-Book" pitchFamily="2" charset="0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Symbol" charset="0"/>
        <a:buChar char="·"/>
        <a:defRPr sz="1400">
          <a:solidFill>
            <a:schemeClr val="tx1"/>
          </a:solidFill>
          <a:latin typeface="FoundrySterling-Book" pitchFamily="2" charset="0"/>
          <a:ea typeface="ＭＳ Ｐゴシック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Symbol" pitchFamily="18" charset="2"/>
        <a:buChar char="·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Symbol" pitchFamily="18" charset="2"/>
        <a:buChar char="·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Symbol" pitchFamily="18" charset="2"/>
        <a:buChar char="·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Symbol" pitchFamily="18" charset="2"/>
        <a:buChar char="·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25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42C35D00-6EE0-A648-8DB2-3CD4C2A6421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3/3/26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0C25D2D5-B962-8A44-80BE-77A50B4A291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37634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6" r:id="rId1"/>
    <p:sldLayoutId id="2147484077" r:id="rId2"/>
    <p:sldLayoutId id="2147484078" r:id="rId3"/>
    <p:sldLayoutId id="2147484079" r:id="rId4"/>
    <p:sldLayoutId id="2147484080" r:id="rId5"/>
    <p:sldLayoutId id="2147484081" r:id="rId6"/>
    <p:sldLayoutId id="2147484082" r:id="rId7"/>
    <p:sldLayoutId id="2147484083" r:id="rId8"/>
    <p:sldLayoutId id="2147484084" r:id="rId9"/>
    <p:sldLayoutId id="2147484085" r:id="rId10"/>
    <p:sldLayoutId id="2147484086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2559"/>
            </a:gs>
            <a:gs pos="100000">
              <a:srgbClr val="152559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BD98FAA5-4AE9-4C4A-B4AA-89FE4A05035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3/3/26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3BF914A0-B8BC-654F-9DD1-F9E1B63844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98146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8" r:id="rId1"/>
    <p:sldLayoutId id="2147484089" r:id="rId2"/>
    <p:sldLayoutId id="2147484090" r:id="rId3"/>
    <p:sldLayoutId id="2147484091" r:id="rId4"/>
    <p:sldLayoutId id="2147484092" r:id="rId5"/>
    <p:sldLayoutId id="2147484093" r:id="rId6"/>
    <p:sldLayoutId id="2147484094" r:id="rId7"/>
    <p:sldLayoutId id="2147484095" r:id="rId8"/>
    <p:sldLayoutId id="2147484096" r:id="rId9"/>
    <p:sldLayoutId id="2147484097" r:id="rId10"/>
    <p:sldLayoutId id="2147484098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2559"/>
            </a:gs>
            <a:gs pos="100000">
              <a:srgbClr val="152559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BD98FAA5-4AE9-4C4A-B4AA-89FE4A05035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3/3/26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3BF914A0-B8BC-654F-9DD1-F9E1B63844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361335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2" r:id="rId1"/>
    <p:sldLayoutId id="2147484113" r:id="rId2"/>
    <p:sldLayoutId id="2147484114" r:id="rId3"/>
    <p:sldLayoutId id="2147484115" r:id="rId4"/>
    <p:sldLayoutId id="2147484116" r:id="rId5"/>
    <p:sldLayoutId id="2147484117" r:id="rId6"/>
    <p:sldLayoutId id="2147484118" r:id="rId7"/>
    <p:sldLayoutId id="2147484119" r:id="rId8"/>
    <p:sldLayoutId id="2147484120" r:id="rId9"/>
    <p:sldLayoutId id="2147484121" r:id="rId10"/>
    <p:sldLayoutId id="2147484122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25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42C35D00-6EE0-A648-8DB2-3CD4C2A6421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3/3/26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0C25D2D5-B962-8A44-80BE-77A50B4A291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8978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6" r:id="rId1"/>
    <p:sldLayoutId id="2147484137" r:id="rId2"/>
    <p:sldLayoutId id="2147484138" r:id="rId3"/>
    <p:sldLayoutId id="2147484139" r:id="rId4"/>
    <p:sldLayoutId id="2147484140" r:id="rId5"/>
    <p:sldLayoutId id="2147484141" r:id="rId6"/>
    <p:sldLayoutId id="2147484142" r:id="rId7"/>
    <p:sldLayoutId id="2147484143" r:id="rId8"/>
    <p:sldLayoutId id="2147484144" r:id="rId9"/>
    <p:sldLayoutId id="2147484145" r:id="rId10"/>
    <p:sldLayoutId id="2147484146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4A7FB0F8-381A-F34B-B2BB-0E837049B6A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3/3/26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E9FB5D79-7896-7A44-905D-DFD58ADD42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009272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8" r:id="rId1"/>
    <p:sldLayoutId id="2147484149" r:id="rId2"/>
    <p:sldLayoutId id="2147484150" r:id="rId3"/>
    <p:sldLayoutId id="2147484151" r:id="rId4"/>
    <p:sldLayoutId id="2147484152" r:id="rId5"/>
    <p:sldLayoutId id="2147484153" r:id="rId6"/>
    <p:sldLayoutId id="2147484154" r:id="rId7"/>
    <p:sldLayoutId id="2147484155" r:id="rId8"/>
    <p:sldLayoutId id="2147484156" r:id="rId9"/>
    <p:sldLayoutId id="2147484157" r:id="rId10"/>
    <p:sldLayoutId id="2147484158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22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09638" y="152400"/>
            <a:ext cx="697706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 kjhlkjhlkjhkhkhkjhkljh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2450" y="1676400"/>
            <a:ext cx="7542213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90488" y="6484938"/>
            <a:ext cx="29019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en-GB" altLang="en-US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089226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184" r:id="rId1"/>
    <p:sldLayoutId id="2147484185" r:id="rId2"/>
    <p:sldLayoutId id="2147484186" r:id="rId3"/>
    <p:sldLayoutId id="2147484187" r:id="rId4"/>
    <p:sldLayoutId id="2147484188" r:id="rId5"/>
    <p:sldLayoutId id="2147484189" r:id="rId6"/>
    <p:sldLayoutId id="2147484190" r:id="rId7"/>
    <p:sldLayoutId id="2147484191" r:id="rId8"/>
    <p:sldLayoutId id="2147484192" r:id="rId9"/>
    <p:sldLayoutId id="2147484193" r:id="rId10"/>
    <p:sldLayoutId id="214748419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 "/>
        <a:defRPr sz="28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Font typeface="Symbol" charset="0"/>
        <a:buChar char="·"/>
        <a:defRPr sz="24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Symbol" charset="0"/>
        <a:buChar char="·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4000"/>
        <a:buFont typeface="Symbol" charset="0"/>
        <a:buChar char="·"/>
        <a:defRPr sz="16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Symbol" charset="0"/>
        <a:buChar char="·"/>
        <a:defRPr sz="14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Symbol" pitchFamily="18" charset="2"/>
        <a:buChar char="·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Symbol" pitchFamily="18" charset="2"/>
        <a:buChar char="·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Symbol" pitchFamily="18" charset="2"/>
        <a:buChar char="·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Symbol" pitchFamily="18" charset="2"/>
        <a:buChar char="·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3620" y="152400"/>
            <a:ext cx="879676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 </a:t>
            </a:r>
            <a:r>
              <a:rPr lang="en-US" dirty="0" err="1"/>
              <a:t>kjhlkjhlkjhkhkhkjhkljh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3620" y="1676400"/>
            <a:ext cx="879676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90488" y="6484938"/>
            <a:ext cx="29019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en-GB" altLang="en-US">
              <a:latin typeface="FoundrySterling-Book" pitchFamily="2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7286202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196" r:id="rId1"/>
    <p:sldLayoutId id="2147484197" r:id="rId2"/>
    <p:sldLayoutId id="2147484198" r:id="rId3"/>
    <p:sldLayoutId id="2147484199" r:id="rId4"/>
    <p:sldLayoutId id="2147484200" r:id="rId5"/>
    <p:sldLayoutId id="2147484201" r:id="rId6"/>
    <p:sldLayoutId id="2147484202" r:id="rId7"/>
    <p:sldLayoutId id="2147484203" r:id="rId8"/>
    <p:sldLayoutId id="2147484204" r:id="rId9"/>
    <p:sldLayoutId id="2147484205" r:id="rId10"/>
    <p:sldLayoutId id="214748420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oundrySterling-Book" pitchFamily="2" charset="0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 "/>
        <a:defRPr sz="2800">
          <a:solidFill>
            <a:schemeClr val="tx1"/>
          </a:solidFill>
          <a:latin typeface="FoundrySterling-Book" pitchFamily="2" charset="0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Font typeface="Symbol" charset="0"/>
        <a:buChar char="·"/>
        <a:defRPr sz="2400">
          <a:solidFill>
            <a:schemeClr val="tx1"/>
          </a:solidFill>
          <a:latin typeface="FoundrySterling-Book" pitchFamily="2" charset="0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Symbol" charset="0"/>
        <a:buChar char="·"/>
        <a:defRPr sz="2000">
          <a:solidFill>
            <a:schemeClr val="tx1"/>
          </a:solidFill>
          <a:latin typeface="FoundrySterling-Book" pitchFamily="2" charset="0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4000"/>
        <a:buFont typeface="Symbol" charset="0"/>
        <a:buChar char="·"/>
        <a:defRPr sz="1600">
          <a:solidFill>
            <a:schemeClr val="tx1"/>
          </a:solidFill>
          <a:latin typeface="FoundrySterling-Book" pitchFamily="2" charset="0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Symbol" charset="0"/>
        <a:buChar char="·"/>
        <a:defRPr sz="1400">
          <a:solidFill>
            <a:schemeClr val="tx1"/>
          </a:solidFill>
          <a:latin typeface="FoundrySterling-Book" pitchFamily="2" charset="0"/>
          <a:ea typeface="ＭＳ Ｐゴシック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Symbol" pitchFamily="18" charset="2"/>
        <a:buChar char="·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Symbol" pitchFamily="18" charset="2"/>
        <a:buChar char="·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Symbol" pitchFamily="18" charset="2"/>
        <a:buChar char="·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Symbol" pitchFamily="18" charset="2"/>
        <a:buChar char="·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2">
            <a:extLst>
              <a:ext uri="{FF2B5EF4-FFF2-40B4-BE49-F238E27FC236}">
                <a16:creationId xmlns:a16="http://schemas.microsoft.com/office/drawing/2014/main" id="{CB4D3940-3EFD-E40A-74D3-BCDC9ED302CF}"/>
              </a:ext>
            </a:extLst>
          </p:cNvPr>
          <p:cNvPicPr/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" y="13"/>
            <a:ext cx="9144295" cy="685798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04AF42-88AD-4FB0-CD35-33806BE794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68358" y="6444996"/>
            <a:ext cx="202406" cy="2571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fld id="{7CC3F808-C7E8-4131-9EFE-B613B7BC3B9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E42BF69-49C3-FAD1-45E5-BF111E4C4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931" y="736601"/>
            <a:ext cx="7947422" cy="7016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E2E246-AA27-06D0-C7D1-3CF06C8841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2931" y="1759637"/>
            <a:ext cx="7947422" cy="377688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6800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8" r:id="rId1"/>
    <p:sldLayoutId id="2147484209" r:id="rId2"/>
    <p:sldLayoutId id="2147484210" r:id="rId3"/>
    <p:sldLayoutId id="2147484211" r:id="rId4"/>
    <p:sldLayoutId id="2147484212" r:id="rId5"/>
    <p:sldLayoutId id="2147484213" r:id="rId6"/>
    <p:sldLayoutId id="2147484214" r:id="rId7"/>
    <p:sldLayoutId id="2147484215" r:id="rId8"/>
    <p:sldLayoutId id="2147484216" r:id="rId9"/>
    <p:sldLayoutId id="2147484217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685800" rtl="0" eaLnBrk="1" latinLnBrk="0" hangingPunct="1">
        <a:lnSpc>
          <a:spcPts val="3525"/>
        </a:lnSpc>
        <a:spcBef>
          <a:spcPct val="0"/>
        </a:spcBef>
        <a:buNone/>
        <a:defRPr sz="2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00000"/>
        </a:lnSpc>
        <a:spcBef>
          <a:spcPts val="750"/>
        </a:spcBef>
        <a:buFont typeface="Arial" panose="020B0604020202020204" pitchFamily="34" charset="0"/>
        <a:buNone/>
        <a:defRPr sz="1500" kern="1200">
          <a:solidFill>
            <a:schemeClr val="bg1"/>
          </a:solidFill>
          <a:latin typeface="+mn-lt"/>
          <a:ea typeface="+mn-ea"/>
          <a:cs typeface="+mn-cs"/>
        </a:defRPr>
      </a:lvl1pPr>
      <a:lvl2pPr marL="280988" indent="-280988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bg1"/>
          </a:solidFill>
          <a:latin typeface="+mn-lt"/>
          <a:ea typeface="+mn-ea"/>
          <a:cs typeface="+mn-cs"/>
        </a:defRPr>
      </a:lvl2pPr>
      <a:lvl3pPr marL="471488" indent="-185738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bg1"/>
          </a:solidFill>
          <a:latin typeface="+mn-lt"/>
          <a:ea typeface="+mn-ea"/>
          <a:cs typeface="+mn-cs"/>
        </a:defRPr>
      </a:lvl3pPr>
      <a:lvl4pPr marL="673894" indent="-202406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bg1"/>
          </a:solidFill>
          <a:latin typeface="+mn-lt"/>
          <a:ea typeface="+mn-ea"/>
          <a:cs typeface="+mn-cs"/>
        </a:defRPr>
      </a:lvl4pPr>
      <a:lvl5pPr marL="873919" indent="-190500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tabLst/>
        <a:defRPr sz="1050" kern="1200">
          <a:solidFill>
            <a:schemeClr val="bg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506">
          <p15:clr>
            <a:srgbClr val="F26B43"/>
          </p15:clr>
        </p15:guide>
        <p15:guide id="4" pos="717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38/s41588-025-02486-7" TargetMode="External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86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01/2025.04.18.25326074" TargetMode="External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8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5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7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www.ebi.ac.uk/gwas/diagram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0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ell.ox.ac.uk/wtccc2/ms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emf"/><Relationship Id="rId5" Type="http://schemas.openxmlformats.org/officeDocument/2006/relationships/image" Target="../media/image120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90.png"/><Relationship Id="rId4" Type="http://schemas.openxmlformats.org/officeDocument/2006/relationships/image" Target="../media/image8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7.jpeg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5.png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5.png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5.pn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5.png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5.png"/><Relationship Id="rId4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1038/s41467-019-13480-z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3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3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bi.ac.uk/gwas/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26/science.aam6393" TargetMode="External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1126/science.aam6393" TargetMode="Externa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5.png"/><Relationship Id="rId4" Type="http://schemas.openxmlformats.org/officeDocument/2006/relationships/image" Target="../media/image37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bi.ac.uk/gwas/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6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bi.ac.uk/gwas/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82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6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5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6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0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0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47.jpeg"/><Relationship Id="rId5" Type="http://schemas.openxmlformats.org/officeDocument/2006/relationships/image" Target="../media/image45.png"/><Relationship Id="rId4" Type="http://schemas.openxmlformats.org/officeDocument/2006/relationships/image" Target="../media/image37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6.png"/><Relationship Id="rId7" Type="http://schemas.openxmlformats.org/officeDocument/2006/relationships/image" Target="../media/image91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11" Type="http://schemas.openxmlformats.org/officeDocument/2006/relationships/image" Target="../media/image95.png"/><Relationship Id="rId5" Type="http://schemas.openxmlformats.org/officeDocument/2006/relationships/image" Target="../media/image88.png"/><Relationship Id="rId10" Type="http://schemas.openxmlformats.org/officeDocument/2006/relationships/image" Target="../media/image94.png"/><Relationship Id="rId4" Type="http://schemas.openxmlformats.org/officeDocument/2006/relationships/image" Target="../media/image87.png"/><Relationship Id="rId9" Type="http://schemas.openxmlformats.org/officeDocument/2006/relationships/image" Target="../media/image93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8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5"/>
          <p:cNvSpPr txBox="1">
            <a:spLocks noChangeArrowheads="1"/>
          </p:cNvSpPr>
          <p:nvPr/>
        </p:nvSpPr>
        <p:spPr bwMode="auto">
          <a:xfrm>
            <a:off x="286327" y="1151644"/>
            <a:ext cx="7964488" cy="364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buFont typeface="Symbol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buFont typeface="Symbol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buFont typeface="Symbol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buFont typeface="Symbol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Genome-wide association studies II: Identifying genetic associations with complex traits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Gavin Band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gavin.band@well.ox.ac.uk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MSc Global Health Science and Epidemiology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Genetic Epidemiology Module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Wednesday 5</a:t>
            </a:r>
            <a:r>
              <a:rPr kumimoji="0" lang="en-GB" sz="18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th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Mar 2025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11DF635-185A-8400-BDB4-5A8706B98FD2}"/>
              </a:ext>
            </a:extLst>
          </p:cNvPr>
          <p:cNvGrpSpPr/>
          <p:nvPr/>
        </p:nvGrpSpPr>
        <p:grpSpPr>
          <a:xfrm>
            <a:off x="204395" y="5454834"/>
            <a:ext cx="2226833" cy="1096571"/>
            <a:chOff x="204395" y="5454834"/>
            <a:chExt cx="2226833" cy="109657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2AF8F5B-D328-144C-26C9-F295A481BB09}"/>
                </a:ext>
              </a:extLst>
            </p:cNvPr>
            <p:cNvSpPr/>
            <p:nvPr/>
          </p:nvSpPr>
          <p:spPr bwMode="auto">
            <a:xfrm>
              <a:off x="204395" y="5454834"/>
              <a:ext cx="2226833" cy="1096571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E401715-48E6-A053-6BA4-711C978EA4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6327" y="5508624"/>
              <a:ext cx="2054225" cy="933739"/>
            </a:xfrm>
            <a:prstGeom prst="rect">
              <a:avLst/>
            </a:prstGeom>
            <a:solidFill>
              <a:schemeClr val="tx1"/>
            </a:solidFill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04DBF62-31A8-A643-80D9-82FB2AF322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275" t="1470" r="4326" b="75651"/>
          <a:stretch/>
        </p:blipFill>
        <p:spPr>
          <a:xfrm>
            <a:off x="4571999" y="5163768"/>
            <a:ext cx="4289771" cy="1427532"/>
          </a:xfrm>
          <a:solidFill>
            <a:schemeClr val="tx1"/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09170C-2CA5-0447-B3B8-B74668EB4D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241" y="2784909"/>
            <a:ext cx="4064004" cy="3336123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486CCF0-BCFD-CD44-A891-8A4E04B9ADC1}"/>
              </a:ext>
            </a:extLst>
          </p:cNvPr>
          <p:cNvSpPr txBox="1"/>
          <p:nvPr/>
        </p:nvSpPr>
        <p:spPr>
          <a:xfrm>
            <a:off x="5471799" y="1670094"/>
            <a:ext cx="2490170" cy="58477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</a:rPr>
              <a:t>N = 74,000 T2D cases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</a:rPr>
              <a:t>And 824,000 controls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2520D67-1A1A-D14A-9311-D1E43B0D20D9}"/>
              </a:ext>
            </a:extLst>
          </p:cNvPr>
          <p:cNvSpPr txBox="1">
            <a:spLocks/>
          </p:cNvSpPr>
          <p:nvPr/>
        </p:nvSpPr>
        <p:spPr>
          <a:xfrm>
            <a:off x="909638" y="125164"/>
            <a:ext cx="6977062" cy="67588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FoundrySterling-Book" pitchFamily="2" charset="0"/>
              </a:rPr>
              <a:t>Type 2 diabetes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763F65F-6E60-0AA2-9C00-BDD5E7840BA3}"/>
              </a:ext>
            </a:extLst>
          </p:cNvPr>
          <p:cNvGrpSpPr/>
          <p:nvPr/>
        </p:nvGrpSpPr>
        <p:grpSpPr>
          <a:xfrm>
            <a:off x="368944" y="947612"/>
            <a:ext cx="3164770" cy="1407566"/>
            <a:chOff x="-56403" y="3903533"/>
            <a:chExt cx="4440357" cy="197489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0AF8ACB-75E5-DAEE-2364-0CCFBE2FA420}"/>
                </a:ext>
              </a:extLst>
            </p:cNvPr>
            <p:cNvGrpSpPr/>
            <p:nvPr/>
          </p:nvGrpSpPr>
          <p:grpSpPr>
            <a:xfrm>
              <a:off x="1276133" y="3903533"/>
              <a:ext cx="3107821" cy="1974896"/>
              <a:chOff x="1276133" y="3903533"/>
              <a:chExt cx="3107821" cy="1974896"/>
            </a:xfrm>
          </p:grpSpPr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1340AAEB-7112-84BB-3BD3-39CDDCA7625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 flipV="1">
                <a:off x="1276133" y="3903533"/>
                <a:ext cx="23195" cy="1700614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C6AB1ADD-7220-A8F8-6E4D-3A24EC7267A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1307894" y="5597052"/>
                <a:ext cx="3036921" cy="12767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8A15994A-E9C8-909E-9024-AD90DE22BCFA}"/>
                  </a:ext>
                </a:extLst>
              </p:cNvPr>
              <p:cNvSpPr/>
              <p:nvPr/>
            </p:nvSpPr>
            <p:spPr bwMode="auto">
              <a:xfrm>
                <a:off x="3852308" y="5264204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C296C3C-3C15-02A5-58FC-1934A0AFCABF}"/>
                  </a:ext>
                </a:extLst>
              </p:cNvPr>
              <p:cNvSpPr txBox="1"/>
              <p:nvPr/>
            </p:nvSpPr>
            <p:spPr>
              <a:xfrm>
                <a:off x="1307894" y="5632208"/>
                <a:ext cx="71045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/>
                  <a:t>Very rare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41C5E18-9759-7D24-B53B-470F7152F225}"/>
                  </a:ext>
                </a:extLst>
              </p:cNvPr>
              <p:cNvSpPr txBox="1"/>
              <p:nvPr/>
            </p:nvSpPr>
            <p:spPr>
              <a:xfrm>
                <a:off x="2078703" y="5632208"/>
                <a:ext cx="41229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/>
                  <a:t>rare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4DBF3CC-1141-DCA1-F40A-3DB4DF4214D8}"/>
                  </a:ext>
                </a:extLst>
              </p:cNvPr>
              <p:cNvSpPr txBox="1"/>
              <p:nvPr/>
            </p:nvSpPr>
            <p:spPr>
              <a:xfrm>
                <a:off x="2571944" y="5632208"/>
                <a:ext cx="67518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/>
                  <a:t>common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C5F82C9-78E5-05B3-003A-6B4C646978CA}"/>
                  </a:ext>
                </a:extLst>
              </p:cNvPr>
              <p:cNvSpPr txBox="1"/>
              <p:nvPr/>
            </p:nvSpPr>
            <p:spPr>
              <a:xfrm>
                <a:off x="3410611" y="5632208"/>
                <a:ext cx="97334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/>
                  <a:t>Very common</a:t>
                </a: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BE1C06AC-6D52-3B6E-5C8F-9C5F77014FDD}"/>
                  </a:ext>
                </a:extLst>
              </p:cNvPr>
              <p:cNvSpPr/>
              <p:nvPr/>
            </p:nvSpPr>
            <p:spPr bwMode="auto">
              <a:xfrm>
                <a:off x="3489045" y="5148815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145510CB-E764-E8D8-C10A-A88C2D8566F3}"/>
                  </a:ext>
                </a:extLst>
              </p:cNvPr>
              <p:cNvSpPr/>
              <p:nvPr/>
            </p:nvSpPr>
            <p:spPr bwMode="auto">
              <a:xfrm>
                <a:off x="3247129" y="5308708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A15464DC-B874-1F0F-2347-820A507EFB6F}"/>
                  </a:ext>
                </a:extLst>
              </p:cNvPr>
              <p:cNvSpPr/>
              <p:nvPr/>
            </p:nvSpPr>
            <p:spPr bwMode="auto">
              <a:xfrm>
                <a:off x="3012170" y="5087855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151BE5F2-A20A-3988-EC38-0C5BBDAE8F4F}"/>
                  </a:ext>
                </a:extLst>
              </p:cNvPr>
              <p:cNvSpPr/>
              <p:nvPr/>
            </p:nvSpPr>
            <p:spPr bwMode="auto">
              <a:xfrm>
                <a:off x="2658206" y="5224587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91466472-CA77-1B8B-29E1-110E65D98973}"/>
                  </a:ext>
                </a:extLst>
              </p:cNvPr>
              <p:cNvSpPr/>
              <p:nvPr/>
            </p:nvSpPr>
            <p:spPr bwMode="auto">
              <a:xfrm>
                <a:off x="2334335" y="5324394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11F10FD5-2825-9DB7-5410-1C06B2B31DA4}"/>
                  </a:ext>
                </a:extLst>
              </p:cNvPr>
              <p:cNvSpPr/>
              <p:nvPr/>
            </p:nvSpPr>
            <p:spPr bwMode="auto">
              <a:xfrm>
                <a:off x="1779132" y="5035827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05CD3B26-B8E8-8850-D5AE-63D4F037B893}"/>
                  </a:ext>
                </a:extLst>
              </p:cNvPr>
              <p:cNvSpPr/>
              <p:nvPr/>
            </p:nvSpPr>
            <p:spPr bwMode="auto">
              <a:xfrm>
                <a:off x="2396516" y="5103738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378648F1-07E9-595D-C376-1B37CECA1D71}"/>
                  </a:ext>
                </a:extLst>
              </p:cNvPr>
              <p:cNvSpPr/>
              <p:nvPr/>
            </p:nvSpPr>
            <p:spPr bwMode="auto">
              <a:xfrm>
                <a:off x="2112810" y="5228475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D732A659-5144-3158-DD5D-B49EA5A6A974}"/>
                  </a:ext>
                </a:extLst>
              </p:cNvPr>
              <p:cNvSpPr/>
              <p:nvPr/>
            </p:nvSpPr>
            <p:spPr bwMode="auto">
              <a:xfrm>
                <a:off x="1876105" y="5167674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CA1DAF2E-E96A-0669-7D1C-7417D1DFE9F7}"/>
                  </a:ext>
                </a:extLst>
              </p:cNvPr>
              <p:cNvSpPr/>
              <p:nvPr/>
            </p:nvSpPr>
            <p:spPr bwMode="auto">
              <a:xfrm>
                <a:off x="1650291" y="5308708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2AFB1AD7-BED8-6FF3-A840-FDDB74AD636A}"/>
                  </a:ext>
                </a:extLst>
              </p:cNvPr>
              <p:cNvSpPr/>
              <p:nvPr/>
            </p:nvSpPr>
            <p:spPr bwMode="auto">
              <a:xfrm>
                <a:off x="1534924" y="4917217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5A286897-318C-1BF2-C463-D9133CAC75DA}"/>
                  </a:ext>
                </a:extLst>
              </p:cNvPr>
              <p:cNvSpPr/>
              <p:nvPr/>
            </p:nvSpPr>
            <p:spPr bwMode="auto">
              <a:xfrm>
                <a:off x="1529372" y="4547590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BF6AA51-4355-0054-E3AC-4DADC49E297E}"/>
                </a:ext>
              </a:extLst>
            </p:cNvPr>
            <p:cNvSpPr txBox="1"/>
            <p:nvPr/>
          </p:nvSpPr>
          <p:spPr>
            <a:xfrm>
              <a:off x="-56403" y="4472554"/>
              <a:ext cx="1039102" cy="73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 dirty="0"/>
                <a:t>Relative</a:t>
              </a:r>
              <a:r>
                <a:rPr lang="en-US" sz="1400" i="1" dirty="0"/>
                <a:t> risk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86086588-492C-2801-1DAF-1241EF260FE3}"/>
                    </a:ext>
                  </a:extLst>
                </p:cNvPr>
                <p:cNvSpPr txBox="1"/>
                <p:nvPr/>
              </p:nvSpPr>
              <p:spPr>
                <a:xfrm>
                  <a:off x="974824" y="4112635"/>
                  <a:ext cx="31290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en-GB" sz="1200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86086588-492C-2801-1DAF-1241EF260FE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4824" y="4112635"/>
                  <a:ext cx="312906" cy="276999"/>
                </a:xfrm>
                <a:prstGeom prst="rect">
                  <a:avLst/>
                </a:prstGeom>
                <a:blipFill>
                  <a:blip r:embed="rId4"/>
                  <a:stretch>
                    <a:fillRect r="-5263" b="-3125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118E3862-F876-CDAC-39B1-992DC57C9AE4}"/>
                    </a:ext>
                  </a:extLst>
                </p:cNvPr>
                <p:cNvSpPr txBox="1"/>
                <p:nvPr/>
              </p:nvSpPr>
              <p:spPr>
                <a:xfrm>
                  <a:off x="974824" y="4734165"/>
                  <a:ext cx="31290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en-GB" sz="12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118E3862-F876-CDAC-39B1-992DC57C9AE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4824" y="4734165"/>
                  <a:ext cx="312906" cy="276999"/>
                </a:xfrm>
                <a:prstGeom prst="rect">
                  <a:avLst/>
                </a:prstGeom>
                <a:blipFill>
                  <a:blip r:embed="rId5"/>
                  <a:stretch>
                    <a:fillRect r="-5263" b="-3125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BB655512-34F0-A170-AF1F-B0001A426884}"/>
                    </a:ext>
                  </a:extLst>
                </p:cNvPr>
                <p:cNvSpPr txBox="1"/>
                <p:nvPr/>
              </p:nvSpPr>
              <p:spPr>
                <a:xfrm>
                  <a:off x="986422" y="5450740"/>
                  <a:ext cx="31290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en-GB" sz="12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BB655512-34F0-A170-AF1F-B0001A42688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6422" y="5450740"/>
                  <a:ext cx="312906" cy="276999"/>
                </a:xfrm>
                <a:prstGeom prst="rect">
                  <a:avLst/>
                </a:prstGeom>
                <a:blipFill>
                  <a:blip r:embed="rId6"/>
                  <a:stretch>
                    <a:fillRect b="-235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952E080D-BC74-289A-3158-2D4C1BE919EE}"/>
              </a:ext>
            </a:extLst>
          </p:cNvPr>
          <p:cNvSpPr txBox="1"/>
          <p:nvPr/>
        </p:nvSpPr>
        <p:spPr>
          <a:xfrm>
            <a:off x="4815840" y="3429000"/>
            <a:ext cx="3977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FoundrySterling-Book" pitchFamily="2" charset="0"/>
              </a:rPr>
              <a:t>403 signals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rgbClr val="FFFF65"/>
                </a:solidFill>
                <a:latin typeface="FoundrySterling-Book" pitchFamily="2" charset="0"/>
              </a:rPr>
              <a:t>“conditionally independent” meaning some of them overlap the same regions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65"/>
              </a:solidFill>
              <a:effectLst/>
              <a:uLnTx/>
              <a:uFillTx/>
              <a:latin typeface="FoundrySterling-Boo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196942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chart&#10;&#10;AI-generated content may be incorrect.">
            <a:extLst>
              <a:ext uri="{FF2B5EF4-FFF2-40B4-BE49-F238E27FC236}">
                <a16:creationId xmlns:a16="http://schemas.microsoft.com/office/drawing/2014/main" id="{E3A10139-61B7-9A8D-44B8-533919571C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17" y="2170211"/>
            <a:ext cx="8883165" cy="251757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A4CBAD90-7A1D-4746-C236-926CD22F982D}"/>
              </a:ext>
            </a:extLst>
          </p:cNvPr>
          <p:cNvSpPr txBox="1">
            <a:spLocks/>
          </p:cNvSpPr>
          <p:nvPr/>
        </p:nvSpPr>
        <p:spPr bwMode="auto">
          <a:xfrm>
            <a:off x="909638" y="247023"/>
            <a:ext cx="6977062" cy="85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kern="0" dirty="0">
                <a:latin typeface="FoundrySterling-Book" pitchFamily="2" charset="0"/>
              </a:rPr>
              <a:t>Pleiotropy example</a:t>
            </a:r>
          </a:p>
          <a:p>
            <a:r>
              <a:rPr lang="en-US" sz="1800" kern="0" dirty="0">
                <a:latin typeface="FoundrySterling-Book" pitchFamily="2" charset="0"/>
              </a:rPr>
              <a:t>across blood cell traits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D9F015-C15B-5D0E-DB6A-DE37731CF909}"/>
              </a:ext>
            </a:extLst>
          </p:cNvPr>
          <p:cNvSpPr txBox="1"/>
          <p:nvPr/>
        </p:nvSpPr>
        <p:spPr>
          <a:xfrm>
            <a:off x="3862552" y="6441700"/>
            <a:ext cx="510761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u="none" strike="noStrike" dirty="0">
                <a:effectLst/>
                <a:latin typeface="-apple-system"/>
              </a:rPr>
              <a:t>Zou et al 2026</a:t>
            </a:r>
            <a:r>
              <a:rPr lang="en-GB" b="0" i="0" u="none" strike="noStrike" dirty="0">
                <a:solidFill>
                  <a:srgbClr val="FFFF65"/>
                </a:solidFill>
                <a:effectLst/>
                <a:latin typeface="-apple-system"/>
              </a:rPr>
              <a:t> </a:t>
            </a:r>
            <a:r>
              <a:rPr lang="en-GB" dirty="0">
                <a:hlinkClick r:id="rId3"/>
              </a:rPr>
              <a:t>doi:10.1038/s41588-025-02486-7</a:t>
            </a:r>
            <a:r>
              <a:rPr lang="en-GB" dirty="0"/>
              <a:t> </a:t>
            </a:r>
            <a:endParaRPr lang="en-US" dirty="0">
              <a:solidFill>
                <a:srgbClr val="FFFF65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46CF2EC-B2A2-1CA6-962F-8771C50A13C9}"/>
              </a:ext>
            </a:extLst>
          </p:cNvPr>
          <p:cNvSpPr txBox="1"/>
          <p:nvPr/>
        </p:nvSpPr>
        <p:spPr>
          <a:xfrm>
            <a:off x="2660257" y="4905240"/>
            <a:ext cx="38234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FFFF65"/>
                </a:solidFill>
              </a:rPr>
              <a:t>One genome region, 16 blood cell traits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F4BAEC5-8CBF-0C2B-E269-0E219C2EC369}"/>
              </a:ext>
            </a:extLst>
          </p:cNvPr>
          <p:cNvGrpSpPr/>
          <p:nvPr/>
        </p:nvGrpSpPr>
        <p:grpSpPr>
          <a:xfrm>
            <a:off x="510374" y="5732090"/>
            <a:ext cx="1955529" cy="709610"/>
            <a:chOff x="694267" y="5656128"/>
            <a:chExt cx="1955529" cy="70961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EF13BC5-4D55-6127-8CF0-187FEEF4F9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4267" y="5656128"/>
              <a:ext cx="1955529" cy="439994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FFAAB62-BB03-784B-9F2A-E66C7875B67E}"/>
                </a:ext>
              </a:extLst>
            </p:cNvPr>
            <p:cNvSpPr txBox="1"/>
            <p:nvPr/>
          </p:nvSpPr>
          <p:spPr>
            <a:xfrm>
              <a:off x="1155233" y="6057961"/>
              <a:ext cx="108065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srgbClr val="FFFFFF"/>
                  </a:solidFill>
                  <a:latin typeface="FoundrySterling-Book" pitchFamily="2" charset="0"/>
                  <a:ea typeface="+mn-ea"/>
                </a:rPr>
                <a:t>UK </a:t>
              </a:r>
              <a:r>
                <a:rPr lang="en-US" sz="1400" dirty="0" err="1">
                  <a:solidFill>
                    <a:srgbClr val="FFFFFF"/>
                  </a:solidFill>
                  <a:latin typeface="FoundrySterling-Book" pitchFamily="2" charset="0"/>
                  <a:ea typeface="+mn-ea"/>
                </a:rPr>
                <a:t>Biobank</a:t>
              </a:r>
              <a:endParaRPr lang="en-US" sz="1400" dirty="0">
                <a:solidFill>
                  <a:srgbClr val="FFFFFF"/>
                </a:solidFill>
                <a:latin typeface="FoundrySterling-Book" pitchFamily="2" charset="0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557868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111330A-2527-4D14-E717-0F500EBB2825}"/>
              </a:ext>
            </a:extLst>
          </p:cNvPr>
          <p:cNvSpPr txBox="1">
            <a:spLocks/>
          </p:cNvSpPr>
          <p:nvPr/>
        </p:nvSpPr>
        <p:spPr bwMode="auto">
          <a:xfrm>
            <a:off x="909638" y="247023"/>
            <a:ext cx="6977062" cy="85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kern="0" dirty="0">
                <a:latin typeface="FoundrySterling-Book" pitchFamily="2" charset="0"/>
              </a:rPr>
              <a:t>Another pleiotropy example – “</a:t>
            </a:r>
            <a:r>
              <a:rPr lang="en-US" sz="3200" kern="0" dirty="0" err="1">
                <a:latin typeface="FoundrySterling-Book" pitchFamily="2" charset="0"/>
              </a:rPr>
              <a:t>PheWAS</a:t>
            </a:r>
            <a:r>
              <a:rPr lang="en-US" sz="3200" kern="0" dirty="0">
                <a:latin typeface="FoundrySterling-Book" pitchFamily="2" charset="0"/>
              </a:rPr>
              <a:t>”</a:t>
            </a:r>
          </a:p>
          <a:p>
            <a:r>
              <a:rPr lang="en-US" sz="1800" kern="0" dirty="0">
                <a:latin typeface="FoundrySterling-Book" pitchFamily="2" charset="0"/>
              </a:rPr>
              <a:t>across &gt; 1,100 clinical traits</a:t>
            </a:r>
          </a:p>
        </p:txBody>
      </p:sp>
      <p:pic>
        <p:nvPicPr>
          <p:cNvPr id="5" name="Picture 4" descr="A diagram of a graph&#10;&#10;AI-generated content may be incorrect.">
            <a:extLst>
              <a:ext uri="{FF2B5EF4-FFF2-40B4-BE49-F238E27FC236}">
                <a16:creationId xmlns:a16="http://schemas.microsoft.com/office/drawing/2014/main" id="{347551C7-DFE1-FA5F-84C9-4249B6BE92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477" y="1325239"/>
            <a:ext cx="5213384" cy="42075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CB797AF-F3FA-9A73-88C9-97253625554D}"/>
              </a:ext>
            </a:extLst>
          </p:cNvPr>
          <p:cNvSpPr txBox="1"/>
          <p:nvPr/>
        </p:nvSpPr>
        <p:spPr>
          <a:xfrm>
            <a:off x="4398169" y="6441700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Levin et al</a:t>
            </a:r>
            <a:r>
              <a:rPr lang="en-GB" b="0" i="0" u="none" strike="noStrike" dirty="0">
                <a:solidFill>
                  <a:srgbClr val="FFFF65"/>
                </a:solidFill>
                <a:effectLst/>
                <a:latin typeface="-apple-system"/>
              </a:rPr>
              <a:t> </a:t>
            </a:r>
            <a:r>
              <a:rPr lang="en-GB" dirty="0" err="1"/>
              <a:t>doi</a:t>
            </a:r>
            <a:r>
              <a:rPr lang="en-GB" dirty="0"/>
              <a:t>: </a:t>
            </a:r>
            <a:r>
              <a:rPr lang="en-GB" u="sng" dirty="0">
                <a:hlinkClick r:id="rId3"/>
              </a:rPr>
              <a:t>10.1101/2025.04.18.25326074</a:t>
            </a:r>
            <a:endParaRPr lang="en-US" dirty="0">
              <a:solidFill>
                <a:srgbClr val="FFFF65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C4BF96-D0BF-943B-47E2-9BB281039F9E}"/>
              </a:ext>
            </a:extLst>
          </p:cNvPr>
          <p:cNvSpPr txBox="1"/>
          <p:nvPr/>
        </p:nvSpPr>
        <p:spPr>
          <a:xfrm>
            <a:off x="1245426" y="5648676"/>
            <a:ext cx="63865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FF65"/>
                </a:solidFill>
              </a:rPr>
              <a:t>One SNP, &gt; 1,1000 traits</a:t>
            </a:r>
          </a:p>
          <a:p>
            <a:pPr algn="ctr"/>
            <a:r>
              <a:rPr lang="en-US" dirty="0">
                <a:solidFill>
                  <a:srgbClr val="FFFF65"/>
                </a:solidFill>
              </a:rPr>
              <a:t>In SH2B3 which along with ABO is one of the most pleiotropic genes.</a:t>
            </a:r>
          </a:p>
          <a:p>
            <a:pPr algn="ctr"/>
            <a:endParaRPr lang="en-US" dirty="0">
              <a:solidFill>
                <a:srgbClr val="FFFF6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16460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9FC52-9901-1D4F-87C4-76D65553F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oundrySterling-Book" pitchFamily="2" charset="0"/>
              </a:rPr>
              <a:t>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57E243-D43B-A948-B81A-C9A58155E6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745" y="1069148"/>
            <a:ext cx="8710510" cy="4527255"/>
          </a:xfrm>
        </p:spPr>
        <p:txBody>
          <a:bodyPr/>
          <a:lstStyle/>
          <a:p>
            <a:r>
              <a:rPr lang="en-GB" sz="1800" dirty="0"/>
              <a:t>Understand a genome-wide association study (GWAS) and the concept of a hypothesis-free approach to studying genetic associations.</a:t>
            </a:r>
          </a:p>
          <a:p>
            <a:endParaRPr lang="en-GB" sz="1800" dirty="0"/>
          </a:p>
          <a:p>
            <a:r>
              <a:rPr lang="en-GB" sz="1800" dirty="0"/>
              <a:t>Have a working knowledge of the different steps involved in the conduct of GWAS, including study design, quality control and basic analyses.</a:t>
            </a:r>
          </a:p>
          <a:p>
            <a:endParaRPr lang="en-GB" sz="1800" dirty="0"/>
          </a:p>
          <a:p>
            <a:r>
              <a:rPr lang="en-GB" sz="1800" dirty="0"/>
              <a:t>Be able to interpret and critically appraise evidence from genome-wide association studies.</a:t>
            </a:r>
          </a:p>
          <a:p>
            <a:endParaRPr lang="en-GB" sz="1800" dirty="0"/>
          </a:p>
          <a:p>
            <a:r>
              <a:rPr lang="en-GB" sz="1800" dirty="0"/>
              <a:t>Understand the relevance of replication, meta-analysis and consortia, and multi-ancestry approaches, in genome-wide association studies.</a:t>
            </a:r>
          </a:p>
          <a:p>
            <a:endParaRPr lang="en-GB" sz="1800" dirty="0"/>
          </a:p>
          <a:p>
            <a:r>
              <a:rPr lang="en-GB" sz="1800" dirty="0"/>
              <a:t>Appreciate the use of post-GWAS analyses including fine mapping, gene and pathway analyses, and the concept of causal variants.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36214882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2AC131-DC72-552B-A3C5-5A97975FFD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6951A-ABD9-CCAA-F888-B065B8D09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544" y="99060"/>
            <a:ext cx="7233920" cy="599507"/>
          </a:xfrm>
        </p:spPr>
        <p:txBody>
          <a:bodyPr/>
          <a:lstStyle/>
          <a:p>
            <a:r>
              <a:rPr lang="en-US" dirty="0">
                <a:latin typeface="FoundrySterling-Book" pitchFamily="2" charset="0"/>
              </a:rPr>
              <a:t>Main points in this lecture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AEC0F-D9EE-1E2A-ACE0-766557E628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932" y="1605615"/>
            <a:ext cx="4318459" cy="3820904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How polygenic do traits get, anyway?</a:t>
            </a:r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r>
              <a:rPr lang="en-GB" dirty="0"/>
              <a:t>Extracting biological information from GWAS is hard!</a:t>
            </a:r>
          </a:p>
          <a:p>
            <a:pPr marL="0" indent="0">
              <a:buNone/>
            </a:pPr>
            <a:r>
              <a:rPr lang="en-GB" sz="1800" dirty="0"/>
              <a:t>Pathway analysis – fine mapping - pleiotropy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A1E751F-CCAF-0740-DC54-BA7F3E08519B}"/>
              </a:ext>
            </a:extLst>
          </p:cNvPr>
          <p:cNvGrpSpPr/>
          <p:nvPr/>
        </p:nvGrpSpPr>
        <p:grpSpPr>
          <a:xfrm>
            <a:off x="5456699" y="4122835"/>
            <a:ext cx="2810114" cy="1855180"/>
            <a:chOff x="5966619" y="4792980"/>
            <a:chExt cx="2095313" cy="1383283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5016B7E8-FC35-F616-D7FD-DF970536447D}"/>
                </a:ext>
              </a:extLst>
            </p:cNvPr>
            <p:cNvSpPr/>
            <p:nvPr/>
          </p:nvSpPr>
          <p:spPr bwMode="auto">
            <a:xfrm>
              <a:off x="5966619" y="4792980"/>
              <a:ext cx="2095313" cy="1383283"/>
            </a:xfrm>
            <a:prstGeom prst="roundRect">
              <a:avLst>
                <a:gd name="adj" fmla="val 3855"/>
              </a:avLst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B8F3119-95E4-59A0-E09F-7169CBAC8F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07033" y="4821324"/>
              <a:ext cx="2030216" cy="1326042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DB6738E-B721-006E-0229-9FA44F40C18C}"/>
              </a:ext>
            </a:extLst>
          </p:cNvPr>
          <p:cNvGrpSpPr/>
          <p:nvPr/>
        </p:nvGrpSpPr>
        <p:grpSpPr>
          <a:xfrm>
            <a:off x="4790510" y="1706918"/>
            <a:ext cx="3164770" cy="1407566"/>
            <a:chOff x="-56403" y="3903533"/>
            <a:chExt cx="4440357" cy="1974896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6570C8F-A460-7221-A4D3-7AEB490A90D2}"/>
                </a:ext>
              </a:extLst>
            </p:cNvPr>
            <p:cNvGrpSpPr/>
            <p:nvPr/>
          </p:nvGrpSpPr>
          <p:grpSpPr>
            <a:xfrm>
              <a:off x="1276133" y="3903533"/>
              <a:ext cx="3107821" cy="1974896"/>
              <a:chOff x="1276133" y="3903533"/>
              <a:chExt cx="3107821" cy="1974896"/>
            </a:xfrm>
          </p:grpSpPr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EE4047C7-5FDF-0737-0018-0729395CD99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 flipV="1">
                <a:off x="1276133" y="3903533"/>
                <a:ext cx="23195" cy="1700614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79BB659D-8836-DED1-298C-32092809C84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1307894" y="5597052"/>
                <a:ext cx="3036921" cy="12767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0F1FFC49-904B-D006-C928-7A87C6DABB07}"/>
                  </a:ext>
                </a:extLst>
              </p:cNvPr>
              <p:cNvSpPr/>
              <p:nvPr/>
            </p:nvSpPr>
            <p:spPr bwMode="auto">
              <a:xfrm>
                <a:off x="3852308" y="5264204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17FC7E8-269F-F571-7A30-34AB8E1A6E3C}"/>
                  </a:ext>
                </a:extLst>
              </p:cNvPr>
              <p:cNvSpPr txBox="1"/>
              <p:nvPr/>
            </p:nvSpPr>
            <p:spPr>
              <a:xfrm>
                <a:off x="1307894" y="5632208"/>
                <a:ext cx="71045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/>
                  <a:t>Very rare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81C8A93-CE9D-7AF3-C478-31E7D444242E}"/>
                  </a:ext>
                </a:extLst>
              </p:cNvPr>
              <p:cNvSpPr txBox="1"/>
              <p:nvPr/>
            </p:nvSpPr>
            <p:spPr>
              <a:xfrm>
                <a:off x="2078703" y="5632208"/>
                <a:ext cx="41229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/>
                  <a:t>rare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B857DBD-A481-DB20-6C8B-FE60B902D925}"/>
                  </a:ext>
                </a:extLst>
              </p:cNvPr>
              <p:cNvSpPr txBox="1"/>
              <p:nvPr/>
            </p:nvSpPr>
            <p:spPr>
              <a:xfrm>
                <a:off x="2571944" y="5632208"/>
                <a:ext cx="67518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/>
                  <a:t>common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C5F3AC3-3CC3-6EBB-15D8-D3D30592F7F3}"/>
                  </a:ext>
                </a:extLst>
              </p:cNvPr>
              <p:cNvSpPr txBox="1"/>
              <p:nvPr/>
            </p:nvSpPr>
            <p:spPr>
              <a:xfrm>
                <a:off x="3410611" y="5632208"/>
                <a:ext cx="97334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/>
                  <a:t>Very common</a:t>
                </a: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4A27D89C-0ECA-965F-DC35-52D23D2BA0DE}"/>
                  </a:ext>
                </a:extLst>
              </p:cNvPr>
              <p:cNvSpPr/>
              <p:nvPr/>
            </p:nvSpPr>
            <p:spPr bwMode="auto">
              <a:xfrm>
                <a:off x="3489045" y="5148815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F19F71C0-D3EE-F431-8FA8-FAAFA66DDB69}"/>
                  </a:ext>
                </a:extLst>
              </p:cNvPr>
              <p:cNvSpPr/>
              <p:nvPr/>
            </p:nvSpPr>
            <p:spPr bwMode="auto">
              <a:xfrm>
                <a:off x="3247129" y="5308708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1D64D04C-8E43-BD00-2C3F-681F7E920E49}"/>
                  </a:ext>
                </a:extLst>
              </p:cNvPr>
              <p:cNvSpPr/>
              <p:nvPr/>
            </p:nvSpPr>
            <p:spPr bwMode="auto">
              <a:xfrm>
                <a:off x="3012170" y="5087855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C96E582A-7840-78BA-E0E5-F08DA5BB10A9}"/>
                  </a:ext>
                </a:extLst>
              </p:cNvPr>
              <p:cNvSpPr/>
              <p:nvPr/>
            </p:nvSpPr>
            <p:spPr bwMode="auto">
              <a:xfrm>
                <a:off x="2658206" y="5224587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45BCFBC2-32CC-A9B4-0043-6D78DD5E1E6C}"/>
                  </a:ext>
                </a:extLst>
              </p:cNvPr>
              <p:cNvSpPr/>
              <p:nvPr/>
            </p:nvSpPr>
            <p:spPr bwMode="auto">
              <a:xfrm>
                <a:off x="2334335" y="5324394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6A5C4D7C-2F8B-1A76-450B-7E751D289652}"/>
                  </a:ext>
                </a:extLst>
              </p:cNvPr>
              <p:cNvSpPr/>
              <p:nvPr/>
            </p:nvSpPr>
            <p:spPr bwMode="auto">
              <a:xfrm>
                <a:off x="1779132" y="5035827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ECC146C4-1F2B-4722-5897-DECD42281D3A}"/>
                  </a:ext>
                </a:extLst>
              </p:cNvPr>
              <p:cNvSpPr/>
              <p:nvPr/>
            </p:nvSpPr>
            <p:spPr bwMode="auto">
              <a:xfrm>
                <a:off x="2396516" y="5103738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6A425D84-A880-E56C-7D93-82B4CB7EB47F}"/>
                  </a:ext>
                </a:extLst>
              </p:cNvPr>
              <p:cNvSpPr/>
              <p:nvPr/>
            </p:nvSpPr>
            <p:spPr bwMode="auto">
              <a:xfrm>
                <a:off x="2112810" y="5228475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02DBA21F-662E-36FC-C6B7-7090209BD9A9}"/>
                  </a:ext>
                </a:extLst>
              </p:cNvPr>
              <p:cNvSpPr/>
              <p:nvPr/>
            </p:nvSpPr>
            <p:spPr bwMode="auto">
              <a:xfrm>
                <a:off x="1876105" y="5167674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AD4B6FCD-CEDA-652C-2222-ED0217299AA2}"/>
                  </a:ext>
                </a:extLst>
              </p:cNvPr>
              <p:cNvSpPr/>
              <p:nvPr/>
            </p:nvSpPr>
            <p:spPr bwMode="auto">
              <a:xfrm>
                <a:off x="1650291" y="5308708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05389D58-897D-E310-0DD9-B20C83D36D55}"/>
                  </a:ext>
                </a:extLst>
              </p:cNvPr>
              <p:cNvSpPr/>
              <p:nvPr/>
            </p:nvSpPr>
            <p:spPr bwMode="auto">
              <a:xfrm>
                <a:off x="1534924" y="4917217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ACB1AEFB-0BF5-D31B-BB07-A8259CB41FF6}"/>
                  </a:ext>
                </a:extLst>
              </p:cNvPr>
              <p:cNvSpPr/>
              <p:nvPr/>
            </p:nvSpPr>
            <p:spPr bwMode="auto">
              <a:xfrm>
                <a:off x="1529372" y="4547590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ABD1A04-1379-71EC-FB2C-0FA8B1D96F45}"/>
                </a:ext>
              </a:extLst>
            </p:cNvPr>
            <p:cNvSpPr txBox="1"/>
            <p:nvPr/>
          </p:nvSpPr>
          <p:spPr>
            <a:xfrm>
              <a:off x="-56403" y="4472554"/>
              <a:ext cx="1039102" cy="73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 dirty="0"/>
                <a:t>Relative</a:t>
              </a:r>
              <a:r>
                <a:rPr lang="en-US" sz="1400" i="1" dirty="0"/>
                <a:t> risk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00DE1A38-8799-0882-EFF4-81D65EA0C505}"/>
                    </a:ext>
                  </a:extLst>
                </p:cNvPr>
                <p:cNvSpPr txBox="1"/>
                <p:nvPr/>
              </p:nvSpPr>
              <p:spPr>
                <a:xfrm>
                  <a:off x="974824" y="4112635"/>
                  <a:ext cx="31290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en-GB" sz="1200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C17E896D-0C0A-74EE-D36C-FBCA3EE7BB7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4824" y="4112635"/>
                  <a:ext cx="312906" cy="276999"/>
                </a:xfrm>
                <a:prstGeom prst="rect">
                  <a:avLst/>
                </a:prstGeom>
                <a:blipFill>
                  <a:blip r:embed="rId3"/>
                  <a:stretch>
                    <a:fillRect r="-5263" b="-2941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FDA24E78-F2BD-1F02-9CE7-C997BFCD0162}"/>
                    </a:ext>
                  </a:extLst>
                </p:cNvPr>
                <p:cNvSpPr txBox="1"/>
                <p:nvPr/>
              </p:nvSpPr>
              <p:spPr>
                <a:xfrm>
                  <a:off x="974824" y="4734165"/>
                  <a:ext cx="31290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en-GB" sz="12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51DD9649-D54F-76BC-1698-E9EEC45D59E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4824" y="4734165"/>
                  <a:ext cx="312906" cy="276999"/>
                </a:xfrm>
                <a:prstGeom prst="rect">
                  <a:avLst/>
                </a:prstGeom>
                <a:blipFill>
                  <a:blip r:embed="rId4"/>
                  <a:stretch>
                    <a:fillRect r="-5263" b="-235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0751BBD9-269C-C488-FDBD-C607E1BC6418}"/>
                    </a:ext>
                  </a:extLst>
                </p:cNvPr>
                <p:cNvSpPr txBox="1"/>
                <p:nvPr/>
              </p:nvSpPr>
              <p:spPr>
                <a:xfrm>
                  <a:off x="986422" y="5450740"/>
                  <a:ext cx="31290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en-GB" sz="12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BDAB95B7-8884-CFAA-F22C-08C25F683E2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6422" y="5450740"/>
                  <a:ext cx="312906" cy="276999"/>
                </a:xfrm>
                <a:prstGeom prst="rect">
                  <a:avLst/>
                </a:prstGeom>
                <a:blipFill>
                  <a:blip r:embed="rId5"/>
                  <a:stretch>
                    <a:fillRect b="-2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C345D1D-80D9-F64A-7B14-5DD72B3F4B19}"/>
              </a:ext>
            </a:extLst>
          </p:cNvPr>
          <p:cNvSpPr txBox="1"/>
          <p:nvPr/>
        </p:nvSpPr>
        <p:spPr>
          <a:xfrm>
            <a:off x="232100" y="2512962"/>
            <a:ext cx="24050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sz="2400" dirty="0">
                <a:solidFill>
                  <a:srgbClr val="FFFF65"/>
                </a:solidFill>
              </a:rPr>
              <a:t>Answer: Very!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750CCB4-77FF-46E9-5FCF-70DBB72AC1D0}"/>
              </a:ext>
            </a:extLst>
          </p:cNvPr>
          <p:cNvSpPr txBox="1"/>
          <p:nvPr/>
        </p:nvSpPr>
        <p:spPr>
          <a:xfrm>
            <a:off x="318932" y="6168062"/>
            <a:ext cx="69985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buNone/>
            </a:pPr>
            <a:r>
              <a:rPr lang="en-GB" sz="2400" dirty="0">
                <a:solidFill>
                  <a:srgbClr val="FFFF65"/>
                </a:solidFill>
              </a:rPr>
              <a:t>We need highly trained people like you!</a:t>
            </a:r>
          </a:p>
        </p:txBody>
      </p:sp>
    </p:spTree>
    <p:extLst>
      <p:ext uri="{BB962C8B-B14F-4D97-AF65-F5344CB8AC3E}">
        <p14:creationId xmlns:p14="http://schemas.microsoft.com/office/powerpoint/2010/main" val="323720885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:\Documents and Settings\Administrator\Desktop\NTU14248\web fig\nature14248-f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2" r="58289" b="31186"/>
          <a:stretch/>
        </p:blipFill>
        <p:spPr bwMode="auto">
          <a:xfrm>
            <a:off x="6933514" y="1984987"/>
            <a:ext cx="1695621" cy="2546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4768084" y="561071"/>
            <a:ext cx="1637002" cy="1252297"/>
            <a:chOff x="2032000" y="1162574"/>
            <a:chExt cx="4031972" cy="3026367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36922" y="1162574"/>
              <a:ext cx="4027050" cy="3020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ectangle 6"/>
            <p:cNvSpPr/>
            <p:nvPr/>
          </p:nvSpPr>
          <p:spPr bwMode="auto">
            <a:xfrm>
              <a:off x="2032000" y="1167027"/>
              <a:ext cx="576649" cy="3020541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5472670" y="1168400"/>
              <a:ext cx="576649" cy="3020541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677" y="1210681"/>
            <a:ext cx="1455064" cy="611461"/>
          </a:xfrm>
          <a:prstGeom prst="rect">
            <a:avLst/>
          </a:prstGeom>
        </p:spPr>
      </p:pic>
      <p:pic>
        <p:nvPicPr>
          <p:cNvPr id="11" name="Picture 10" descr="figure 1-30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" t="3679" b="17238"/>
          <a:stretch/>
        </p:blipFill>
        <p:spPr>
          <a:xfrm>
            <a:off x="3535406" y="5245799"/>
            <a:ext cx="2443507" cy="1235677"/>
          </a:xfrm>
          <a:prstGeom prst="rect">
            <a:avLst/>
          </a:prstGeom>
        </p:spPr>
      </p:pic>
      <p:pic>
        <p:nvPicPr>
          <p:cNvPr id="12" name="Picture 11" descr="figure 4-72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37" r="17560" b="29045"/>
          <a:stretch/>
        </p:blipFill>
        <p:spPr>
          <a:xfrm rot="21337459">
            <a:off x="633061" y="3138145"/>
            <a:ext cx="1209757" cy="2249370"/>
          </a:xfrm>
          <a:prstGeom prst="rect">
            <a:avLst/>
          </a:prstGeom>
        </p:spPr>
      </p:pic>
      <p:cxnSp>
        <p:nvCxnSpPr>
          <p:cNvPr id="30" name="Straight Arrow Connector 29"/>
          <p:cNvCxnSpPr/>
          <p:nvPr/>
        </p:nvCxnSpPr>
        <p:spPr bwMode="auto">
          <a:xfrm flipH="1">
            <a:off x="3473948" y="1336749"/>
            <a:ext cx="329513" cy="3432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3" name="Straight Arrow Connector 32"/>
          <p:cNvCxnSpPr/>
          <p:nvPr/>
        </p:nvCxnSpPr>
        <p:spPr bwMode="auto">
          <a:xfrm flipH="1">
            <a:off x="1359964" y="2326273"/>
            <a:ext cx="108463" cy="24850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5" name="Straight Arrow Connector 34"/>
          <p:cNvCxnSpPr/>
          <p:nvPr/>
        </p:nvCxnSpPr>
        <p:spPr bwMode="auto">
          <a:xfrm>
            <a:off x="2479590" y="5768251"/>
            <a:ext cx="314409" cy="4668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8" name="Straight Arrow Connector 37"/>
          <p:cNvCxnSpPr/>
          <p:nvPr/>
        </p:nvCxnSpPr>
        <p:spPr bwMode="auto">
          <a:xfrm flipV="1">
            <a:off x="6785101" y="5250434"/>
            <a:ext cx="241642" cy="24576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0" name="Straight Arrow Connector 39"/>
          <p:cNvCxnSpPr/>
          <p:nvPr/>
        </p:nvCxnSpPr>
        <p:spPr bwMode="auto">
          <a:xfrm flipH="1" flipV="1">
            <a:off x="6719197" y="1578462"/>
            <a:ext cx="271850" cy="20319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2" name="5-Point Star 41"/>
          <p:cNvSpPr/>
          <p:nvPr/>
        </p:nvSpPr>
        <p:spPr bwMode="auto">
          <a:xfrm rot="1258965">
            <a:off x="1773423" y="1416921"/>
            <a:ext cx="171621" cy="171621"/>
          </a:xfrm>
          <a:prstGeom prst="star5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46D63C-43E2-3549-BE08-A0791330851C}"/>
              </a:ext>
            </a:extLst>
          </p:cNvPr>
          <p:cNvSpPr txBox="1"/>
          <p:nvPr/>
        </p:nvSpPr>
        <p:spPr>
          <a:xfrm>
            <a:off x="3061865" y="3258476"/>
            <a:ext cx="27366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FoundrySterling-Book" pitchFamily="2" charset="0"/>
              </a:rPr>
              <a:t>Thanks for listening!</a:t>
            </a:r>
          </a:p>
        </p:txBody>
      </p:sp>
    </p:spTree>
    <p:extLst>
      <p:ext uri="{BB962C8B-B14F-4D97-AF65-F5344CB8AC3E}">
        <p14:creationId xmlns:p14="http://schemas.microsoft.com/office/powerpoint/2010/main" val="31065272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different colored dots&#10;&#10;Description automatically generated">
            <a:extLst>
              <a:ext uri="{FF2B5EF4-FFF2-40B4-BE49-F238E27FC236}">
                <a16:creationId xmlns:a16="http://schemas.microsoft.com/office/drawing/2014/main" id="{7C8B469B-7AC2-D8BE-96BE-55D217E903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25" y="2714570"/>
            <a:ext cx="4137660" cy="2978061"/>
          </a:xfrm>
          <a:prstGeom prst="rect">
            <a:avLst/>
          </a:prstGeom>
        </p:spPr>
      </p:pic>
      <p:grpSp>
        <p:nvGrpSpPr>
          <p:cNvPr id="75" name="Group 74">
            <a:extLst>
              <a:ext uri="{FF2B5EF4-FFF2-40B4-BE49-F238E27FC236}">
                <a16:creationId xmlns:a16="http://schemas.microsoft.com/office/drawing/2014/main" id="{82723B09-16BB-0B7B-BA8F-91EEDBD40EA4}"/>
              </a:ext>
            </a:extLst>
          </p:cNvPr>
          <p:cNvGrpSpPr/>
          <p:nvPr/>
        </p:nvGrpSpPr>
        <p:grpSpPr>
          <a:xfrm>
            <a:off x="368944" y="947612"/>
            <a:ext cx="3164770" cy="1407566"/>
            <a:chOff x="-56403" y="3903533"/>
            <a:chExt cx="4440357" cy="1974896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D84C2B10-8A8F-CFFD-0B29-719878761E70}"/>
                </a:ext>
              </a:extLst>
            </p:cNvPr>
            <p:cNvGrpSpPr/>
            <p:nvPr/>
          </p:nvGrpSpPr>
          <p:grpSpPr>
            <a:xfrm>
              <a:off x="1276133" y="3903533"/>
              <a:ext cx="3107821" cy="1974896"/>
              <a:chOff x="1276133" y="3903533"/>
              <a:chExt cx="3107821" cy="1974896"/>
            </a:xfrm>
          </p:grpSpPr>
          <p:cxnSp>
            <p:nvCxnSpPr>
              <p:cNvPr id="81" name="Straight Arrow Connector 80">
                <a:extLst>
                  <a:ext uri="{FF2B5EF4-FFF2-40B4-BE49-F238E27FC236}">
                    <a16:creationId xmlns:a16="http://schemas.microsoft.com/office/drawing/2014/main" id="{E518A64D-C480-20BA-B223-55EF1BAC82F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 flipV="1">
                <a:off x="1276133" y="3903533"/>
                <a:ext cx="23195" cy="1700614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82" name="Straight Arrow Connector 81">
                <a:extLst>
                  <a:ext uri="{FF2B5EF4-FFF2-40B4-BE49-F238E27FC236}">
                    <a16:creationId xmlns:a16="http://schemas.microsoft.com/office/drawing/2014/main" id="{E3497242-D21F-1192-3ACF-457443E165B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1307894" y="5597052"/>
                <a:ext cx="3036921" cy="12767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D2A8A11C-A53E-FD90-A768-973128BBB878}"/>
                  </a:ext>
                </a:extLst>
              </p:cNvPr>
              <p:cNvSpPr/>
              <p:nvPr/>
            </p:nvSpPr>
            <p:spPr bwMode="auto">
              <a:xfrm>
                <a:off x="3852308" y="5264204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504F3008-46DE-1A23-3603-F5E21EE06168}"/>
                  </a:ext>
                </a:extLst>
              </p:cNvPr>
              <p:cNvSpPr txBox="1"/>
              <p:nvPr/>
            </p:nvSpPr>
            <p:spPr>
              <a:xfrm>
                <a:off x="1307894" y="5632208"/>
                <a:ext cx="71045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/>
                  <a:t>Very rare</a:t>
                </a:r>
              </a:p>
            </p:txBody>
          </p: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EEFAC036-286E-6F56-4BDA-108356A37A14}"/>
                  </a:ext>
                </a:extLst>
              </p:cNvPr>
              <p:cNvSpPr txBox="1"/>
              <p:nvPr/>
            </p:nvSpPr>
            <p:spPr>
              <a:xfrm>
                <a:off x="2078703" y="5632208"/>
                <a:ext cx="41229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/>
                  <a:t>rare</a:t>
                </a:r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EB04242A-310C-6CB6-5E98-322B0FF03DEB}"/>
                  </a:ext>
                </a:extLst>
              </p:cNvPr>
              <p:cNvSpPr txBox="1"/>
              <p:nvPr/>
            </p:nvSpPr>
            <p:spPr>
              <a:xfrm>
                <a:off x="2571944" y="5632208"/>
                <a:ext cx="67518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/>
                  <a:t>common</a:t>
                </a:r>
              </a:p>
            </p:txBody>
          </p: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5A16DC5F-64C4-80A9-7819-A9319307926F}"/>
                  </a:ext>
                </a:extLst>
              </p:cNvPr>
              <p:cNvSpPr txBox="1"/>
              <p:nvPr/>
            </p:nvSpPr>
            <p:spPr>
              <a:xfrm>
                <a:off x="3410611" y="5632208"/>
                <a:ext cx="97334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/>
                  <a:t>Very common</a:t>
                </a:r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D4CFE568-66CB-A72E-2B93-39E2A085E2B6}"/>
                  </a:ext>
                </a:extLst>
              </p:cNvPr>
              <p:cNvSpPr/>
              <p:nvPr/>
            </p:nvSpPr>
            <p:spPr bwMode="auto">
              <a:xfrm>
                <a:off x="3489045" y="5148815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F5D797BC-10E6-970D-927F-27ECD79F2508}"/>
                  </a:ext>
                </a:extLst>
              </p:cNvPr>
              <p:cNvSpPr/>
              <p:nvPr/>
            </p:nvSpPr>
            <p:spPr bwMode="auto">
              <a:xfrm>
                <a:off x="3247129" y="5308708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2EB99260-7BD4-C76F-6BA4-88C98D708E8F}"/>
                  </a:ext>
                </a:extLst>
              </p:cNvPr>
              <p:cNvSpPr/>
              <p:nvPr/>
            </p:nvSpPr>
            <p:spPr bwMode="auto">
              <a:xfrm>
                <a:off x="3012170" y="5087855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2FDC2EAE-AD98-C039-D630-FFA7C14EF74D}"/>
                  </a:ext>
                </a:extLst>
              </p:cNvPr>
              <p:cNvSpPr/>
              <p:nvPr/>
            </p:nvSpPr>
            <p:spPr bwMode="auto">
              <a:xfrm>
                <a:off x="2658206" y="5224587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1332969D-DCB7-F030-A979-89C149473DA7}"/>
                  </a:ext>
                </a:extLst>
              </p:cNvPr>
              <p:cNvSpPr/>
              <p:nvPr/>
            </p:nvSpPr>
            <p:spPr bwMode="auto">
              <a:xfrm>
                <a:off x="2334335" y="5324394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08E2A526-5EB4-AAFE-EE61-F4AE1345FE12}"/>
                  </a:ext>
                </a:extLst>
              </p:cNvPr>
              <p:cNvSpPr/>
              <p:nvPr/>
            </p:nvSpPr>
            <p:spPr bwMode="auto">
              <a:xfrm>
                <a:off x="1779132" y="5035827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A7AE7BA3-3442-5355-E551-C0ED7A42EEFD}"/>
                  </a:ext>
                </a:extLst>
              </p:cNvPr>
              <p:cNvSpPr/>
              <p:nvPr/>
            </p:nvSpPr>
            <p:spPr bwMode="auto">
              <a:xfrm>
                <a:off x="2396516" y="5103738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5" name="Oval 94">
                <a:extLst>
                  <a:ext uri="{FF2B5EF4-FFF2-40B4-BE49-F238E27FC236}">
                    <a16:creationId xmlns:a16="http://schemas.microsoft.com/office/drawing/2014/main" id="{EDA12E6D-989E-F551-B6AA-8EF5FF49ADBF}"/>
                  </a:ext>
                </a:extLst>
              </p:cNvPr>
              <p:cNvSpPr/>
              <p:nvPr/>
            </p:nvSpPr>
            <p:spPr bwMode="auto">
              <a:xfrm>
                <a:off x="2112810" y="5228475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9C56AD91-B0DA-663C-F108-6620293D23DD}"/>
                  </a:ext>
                </a:extLst>
              </p:cNvPr>
              <p:cNvSpPr/>
              <p:nvPr/>
            </p:nvSpPr>
            <p:spPr bwMode="auto">
              <a:xfrm>
                <a:off x="1876105" y="5167674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2ED87D20-BDA0-5C51-254A-B70C0841324F}"/>
                  </a:ext>
                </a:extLst>
              </p:cNvPr>
              <p:cNvSpPr/>
              <p:nvPr/>
            </p:nvSpPr>
            <p:spPr bwMode="auto">
              <a:xfrm>
                <a:off x="1650291" y="5308708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EB7B2524-0D07-C39E-2720-70E848A327CC}"/>
                  </a:ext>
                </a:extLst>
              </p:cNvPr>
              <p:cNvSpPr/>
              <p:nvPr/>
            </p:nvSpPr>
            <p:spPr bwMode="auto">
              <a:xfrm>
                <a:off x="1534924" y="4917217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03A9CFE5-9BEC-D641-D7E7-1F4236FFAA52}"/>
                  </a:ext>
                </a:extLst>
              </p:cNvPr>
              <p:cNvSpPr/>
              <p:nvPr/>
            </p:nvSpPr>
            <p:spPr bwMode="auto">
              <a:xfrm>
                <a:off x="1529372" y="4547590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177A989A-0A4F-8E0C-87EA-039F62DD3F11}"/>
                </a:ext>
              </a:extLst>
            </p:cNvPr>
            <p:cNvSpPr txBox="1"/>
            <p:nvPr/>
          </p:nvSpPr>
          <p:spPr>
            <a:xfrm>
              <a:off x="-56403" y="4472554"/>
              <a:ext cx="1039102" cy="73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 dirty="0"/>
                <a:t>Relative</a:t>
              </a:r>
              <a:r>
                <a:rPr lang="en-US" sz="1400" i="1" dirty="0"/>
                <a:t> risk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C8A6A0B5-3E63-8E9D-9C57-EA0B928AD1F3}"/>
                    </a:ext>
                  </a:extLst>
                </p:cNvPr>
                <p:cNvSpPr txBox="1"/>
                <p:nvPr/>
              </p:nvSpPr>
              <p:spPr>
                <a:xfrm>
                  <a:off x="974824" y="4112635"/>
                  <a:ext cx="31290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en-GB" sz="1200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C8A6A0B5-3E63-8E9D-9C57-EA0B928AD1F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4824" y="4112635"/>
                  <a:ext cx="312906" cy="276999"/>
                </a:xfrm>
                <a:prstGeom prst="rect">
                  <a:avLst/>
                </a:prstGeom>
                <a:blipFill>
                  <a:blip r:embed="rId4"/>
                  <a:stretch>
                    <a:fillRect r="-5263" b="-3125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A176ED06-7C9C-73C6-2645-D60411581AC1}"/>
                    </a:ext>
                  </a:extLst>
                </p:cNvPr>
                <p:cNvSpPr txBox="1"/>
                <p:nvPr/>
              </p:nvSpPr>
              <p:spPr>
                <a:xfrm>
                  <a:off x="974824" y="4734165"/>
                  <a:ext cx="31290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en-GB" sz="12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A176ED06-7C9C-73C6-2645-D60411581AC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4824" y="4734165"/>
                  <a:ext cx="312906" cy="276999"/>
                </a:xfrm>
                <a:prstGeom prst="rect">
                  <a:avLst/>
                </a:prstGeom>
                <a:blipFill>
                  <a:blip r:embed="rId5"/>
                  <a:stretch>
                    <a:fillRect r="-5263" b="-3125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DB53111A-9C8C-F7EA-55E7-EF604EEA2947}"/>
                    </a:ext>
                  </a:extLst>
                </p:cNvPr>
                <p:cNvSpPr txBox="1"/>
                <p:nvPr/>
              </p:nvSpPr>
              <p:spPr>
                <a:xfrm>
                  <a:off x="986422" y="5450740"/>
                  <a:ext cx="31290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en-GB" sz="12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DB53111A-9C8C-F7EA-55E7-EF604EEA294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6422" y="5450740"/>
                  <a:ext cx="312906" cy="276999"/>
                </a:xfrm>
                <a:prstGeom prst="rect">
                  <a:avLst/>
                </a:prstGeom>
                <a:blipFill>
                  <a:blip r:embed="rId6"/>
                  <a:stretch>
                    <a:fillRect b="-235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00" name="TextBox 99">
            <a:extLst>
              <a:ext uri="{FF2B5EF4-FFF2-40B4-BE49-F238E27FC236}">
                <a16:creationId xmlns:a16="http://schemas.microsoft.com/office/drawing/2014/main" id="{937E9F78-2F8F-B15C-9A31-A695AF049B23}"/>
              </a:ext>
            </a:extLst>
          </p:cNvPr>
          <p:cNvSpPr txBox="1"/>
          <p:nvPr/>
        </p:nvSpPr>
        <p:spPr>
          <a:xfrm>
            <a:off x="5082288" y="3023288"/>
            <a:ext cx="3977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FoundrySterling-Book" pitchFamily="2" charset="0"/>
              </a:rPr>
              <a:t>? signals</a:t>
            </a:r>
          </a:p>
        </p:txBody>
      </p:sp>
      <p:pic>
        <p:nvPicPr>
          <p:cNvPr id="102" name="Picture 101" descr="A close-up of a text&#10;&#10;Description automatically generated">
            <a:extLst>
              <a:ext uri="{FF2B5EF4-FFF2-40B4-BE49-F238E27FC236}">
                <a16:creationId xmlns:a16="http://schemas.microsoft.com/office/drawing/2014/main" id="{0809CF06-E4F2-444D-3B01-3EB4370277D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245"/>
          <a:stretch/>
        </p:blipFill>
        <p:spPr>
          <a:xfrm>
            <a:off x="5235209" y="3882181"/>
            <a:ext cx="3494766" cy="1174451"/>
          </a:xfrm>
          <a:prstGeom prst="rect">
            <a:avLst/>
          </a:prstGeom>
        </p:spPr>
      </p:pic>
      <p:sp>
        <p:nvSpPr>
          <p:cNvPr id="103" name="Title 1">
            <a:extLst>
              <a:ext uri="{FF2B5EF4-FFF2-40B4-BE49-F238E27FC236}">
                <a16:creationId xmlns:a16="http://schemas.microsoft.com/office/drawing/2014/main" id="{D65A6A15-A8E2-7DCC-F0EB-22844E885B48}"/>
              </a:ext>
            </a:extLst>
          </p:cNvPr>
          <p:cNvSpPr txBox="1">
            <a:spLocks/>
          </p:cNvSpPr>
          <p:nvPr/>
        </p:nvSpPr>
        <p:spPr>
          <a:xfrm>
            <a:off x="909638" y="125164"/>
            <a:ext cx="6977062" cy="67588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FoundrySterling-Book" pitchFamily="2" charset="0"/>
              </a:rPr>
              <a:t>GWAS of human height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0" dirty="0">
                <a:solidFill>
                  <a:srgbClr val="FFFF66"/>
                </a:solidFill>
                <a:latin typeface="FoundrySterling-Book" pitchFamily="2" charset="0"/>
              </a:rPr>
              <a:t>In 5.4 million individuals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FoundrySterling-Book" pitchFamily="2" charset="0"/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FCFE3044-5DE2-3425-2798-2FB8BA9795B2}"/>
              </a:ext>
            </a:extLst>
          </p:cNvPr>
          <p:cNvSpPr/>
          <p:nvPr/>
        </p:nvSpPr>
        <p:spPr bwMode="auto">
          <a:xfrm rot="617691">
            <a:off x="3589020" y="2817296"/>
            <a:ext cx="731520" cy="721034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C402F6-C15E-7964-0221-8AD8EE80BB95}"/>
              </a:ext>
            </a:extLst>
          </p:cNvPr>
          <p:cNvSpPr txBox="1"/>
          <p:nvPr/>
        </p:nvSpPr>
        <p:spPr>
          <a:xfrm>
            <a:off x="1768852" y="5990147"/>
            <a:ext cx="1646303" cy="338554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</a:rPr>
              <a:t>N = 5.4 million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0C5D12-AB9F-84AD-7031-809F672D5987}"/>
              </a:ext>
            </a:extLst>
          </p:cNvPr>
          <p:cNvSpPr txBox="1"/>
          <p:nvPr/>
        </p:nvSpPr>
        <p:spPr>
          <a:xfrm>
            <a:off x="6632514" y="2096834"/>
            <a:ext cx="17204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FoundrySterling-Book" pitchFamily="2" charset="0"/>
                <a:ea typeface="ＭＳ Ｐゴシック" charset="0"/>
                <a:cs typeface="+mn-cs"/>
              </a:rPr>
              <a:t>~90% heritability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A6F720C-C7DC-3285-921C-AB5127BF14D0}"/>
              </a:ext>
            </a:extLst>
          </p:cNvPr>
          <p:cNvGrpSpPr/>
          <p:nvPr/>
        </p:nvGrpSpPr>
        <p:grpSpPr>
          <a:xfrm>
            <a:off x="7071108" y="579120"/>
            <a:ext cx="754211" cy="1432043"/>
            <a:chOff x="301625" y="1977885"/>
            <a:chExt cx="1011737" cy="192101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C74F99C-3734-07E6-6754-353B89926F78}"/>
                </a:ext>
              </a:extLst>
            </p:cNvPr>
            <p:cNvSpPr/>
            <p:nvPr/>
          </p:nvSpPr>
          <p:spPr bwMode="auto">
            <a:xfrm>
              <a:off x="301625" y="1981059"/>
              <a:ext cx="1011737" cy="1917841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4FE08D0-6848-5705-BD13-18A4A7546550}"/>
                </a:ext>
              </a:extLst>
            </p:cNvPr>
            <p:cNvGrpSpPr/>
            <p:nvPr/>
          </p:nvGrpSpPr>
          <p:grpSpPr>
            <a:xfrm>
              <a:off x="358816" y="1977885"/>
              <a:ext cx="904834" cy="1898790"/>
              <a:chOff x="358816" y="1977885"/>
              <a:chExt cx="904834" cy="1898790"/>
            </a:xfrm>
          </p:grpSpPr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FF72C404-F2A2-8AC3-7F25-8EE1DCFB38E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45070" y="3433684"/>
                <a:ext cx="69767" cy="28830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306BB60D-1562-8442-B7BD-D3AB2C17B3C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928403" y="3429440"/>
                <a:ext cx="202151" cy="292544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pic>
            <p:nvPicPr>
              <p:cNvPr id="20" name="Picture 19" descr="A picture containing text, writing implement, stationary, marker&#10;&#10;Description automatically generated">
                <a:extLst>
                  <a:ext uri="{FF2B5EF4-FFF2-40B4-BE49-F238E27FC236}">
                    <a16:creationId xmlns:a16="http://schemas.microsoft.com/office/drawing/2014/main" id="{0BDC9A05-B12A-B014-F30E-3FC352F9D47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95" t="3092" r="91821" b="40334"/>
              <a:stretch/>
            </p:blipFill>
            <p:spPr>
              <a:xfrm>
                <a:off x="358816" y="1981059"/>
                <a:ext cx="529590" cy="1740923"/>
              </a:xfrm>
              <a:prstGeom prst="rect">
                <a:avLst/>
              </a:prstGeom>
            </p:spPr>
          </p:pic>
          <p:pic>
            <p:nvPicPr>
              <p:cNvPr id="21" name="Picture 20" descr="A picture containing text, writing implement, stationary, marker&#10;&#10;Description automatically generated">
                <a:extLst>
                  <a:ext uri="{FF2B5EF4-FFF2-40B4-BE49-F238E27FC236}">
                    <a16:creationId xmlns:a16="http://schemas.microsoft.com/office/drawing/2014/main" id="{82706570-8D6A-4D32-102F-0D24820534F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840" t="2989" r="51606" b="40437"/>
              <a:stretch/>
            </p:blipFill>
            <p:spPr>
              <a:xfrm>
                <a:off x="867229" y="1977885"/>
                <a:ext cx="396421" cy="1740922"/>
              </a:xfrm>
              <a:prstGeom prst="rect">
                <a:avLst/>
              </a:prstGeom>
            </p:spPr>
          </p:pic>
          <p:pic>
            <p:nvPicPr>
              <p:cNvPr id="22" name="Picture 21" descr="A picture containing text, writing implement, stationary, marker&#10;&#10;Description automatically generated">
                <a:extLst>
                  <a:ext uri="{FF2B5EF4-FFF2-40B4-BE49-F238E27FC236}">
                    <a16:creationId xmlns:a16="http://schemas.microsoft.com/office/drawing/2014/main" id="{FBFA3434-7B28-A117-FBF3-AD25F7359F9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92" t="68355" r="87670" b="26391"/>
              <a:stretch/>
            </p:blipFill>
            <p:spPr>
              <a:xfrm>
                <a:off x="359756" y="3715006"/>
                <a:ext cx="891194" cy="161669"/>
              </a:xfrm>
              <a:prstGeom prst="rect">
                <a:avLst/>
              </a:prstGeom>
            </p:spPr>
          </p:pic>
          <p:pic>
            <p:nvPicPr>
              <p:cNvPr id="23" name="Picture 22" descr="A picture containing text, writing implement, stationary, marker&#10;&#10;Description automatically generated">
                <a:extLst>
                  <a:ext uri="{FF2B5EF4-FFF2-40B4-BE49-F238E27FC236}">
                    <a16:creationId xmlns:a16="http://schemas.microsoft.com/office/drawing/2014/main" id="{953938CF-4AEE-2563-07D3-123A39777EE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075" t="68715" r="51724" b="27076"/>
              <a:stretch/>
            </p:blipFill>
            <p:spPr>
              <a:xfrm>
                <a:off x="889345" y="3725071"/>
                <a:ext cx="365713" cy="12952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1457315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FFFA6AD8-229A-7354-1B58-059518C86804}"/>
              </a:ext>
            </a:extLst>
          </p:cNvPr>
          <p:cNvSpPr txBox="1"/>
          <p:nvPr/>
        </p:nvSpPr>
        <p:spPr>
          <a:xfrm>
            <a:off x="6632514" y="2096834"/>
            <a:ext cx="17204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FoundrySterling-Book" pitchFamily="2" charset="0"/>
                <a:ea typeface="ＭＳ Ｐゴシック" charset="0"/>
                <a:cs typeface="+mn-cs"/>
              </a:rPr>
              <a:t>~90% heritability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40F529A-1D5E-155C-A9EC-82B0861D4561}"/>
              </a:ext>
            </a:extLst>
          </p:cNvPr>
          <p:cNvGrpSpPr/>
          <p:nvPr/>
        </p:nvGrpSpPr>
        <p:grpSpPr>
          <a:xfrm>
            <a:off x="7071108" y="579120"/>
            <a:ext cx="754211" cy="1432043"/>
            <a:chOff x="301625" y="1977885"/>
            <a:chExt cx="1011737" cy="1921015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4630B0B-5E8A-1E54-6CE6-5EC54660398E}"/>
                </a:ext>
              </a:extLst>
            </p:cNvPr>
            <p:cNvSpPr/>
            <p:nvPr/>
          </p:nvSpPr>
          <p:spPr bwMode="auto">
            <a:xfrm>
              <a:off x="301625" y="1981059"/>
              <a:ext cx="1011737" cy="1917841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BCC420F-F67C-0720-6A60-C5BE9E8B286C}"/>
                </a:ext>
              </a:extLst>
            </p:cNvPr>
            <p:cNvGrpSpPr/>
            <p:nvPr/>
          </p:nvGrpSpPr>
          <p:grpSpPr>
            <a:xfrm>
              <a:off x="358816" y="1977885"/>
              <a:ext cx="904834" cy="1898790"/>
              <a:chOff x="358816" y="1977885"/>
              <a:chExt cx="904834" cy="1898790"/>
            </a:xfrm>
          </p:grpSpPr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AACF107E-3B21-7686-843E-086E853FEED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45070" y="3433684"/>
                <a:ext cx="69767" cy="28830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97E718EA-F1E7-602E-BBCD-A1B5DE79A91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928403" y="3429440"/>
                <a:ext cx="202151" cy="292544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pic>
            <p:nvPicPr>
              <p:cNvPr id="16" name="Picture 15" descr="A picture containing text, writing implement, stationary, marker&#10;&#10;Description automatically generated">
                <a:extLst>
                  <a:ext uri="{FF2B5EF4-FFF2-40B4-BE49-F238E27FC236}">
                    <a16:creationId xmlns:a16="http://schemas.microsoft.com/office/drawing/2014/main" id="{E4D10C02-AB1B-2F72-1D4C-7E6186BF538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95" t="3092" r="91821" b="40334"/>
              <a:stretch/>
            </p:blipFill>
            <p:spPr>
              <a:xfrm>
                <a:off x="358816" y="1981059"/>
                <a:ext cx="529590" cy="1740923"/>
              </a:xfrm>
              <a:prstGeom prst="rect">
                <a:avLst/>
              </a:prstGeom>
            </p:spPr>
          </p:pic>
          <p:pic>
            <p:nvPicPr>
              <p:cNvPr id="17" name="Picture 16" descr="A picture containing text, writing implement, stationary, marker&#10;&#10;Description automatically generated">
                <a:extLst>
                  <a:ext uri="{FF2B5EF4-FFF2-40B4-BE49-F238E27FC236}">
                    <a16:creationId xmlns:a16="http://schemas.microsoft.com/office/drawing/2014/main" id="{17BB79F1-7927-2B0E-37A1-56809DFE0C2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840" t="2989" r="51606" b="40437"/>
              <a:stretch/>
            </p:blipFill>
            <p:spPr>
              <a:xfrm>
                <a:off x="867229" y="1977885"/>
                <a:ext cx="396421" cy="1740922"/>
              </a:xfrm>
              <a:prstGeom prst="rect">
                <a:avLst/>
              </a:prstGeom>
            </p:spPr>
          </p:pic>
          <p:pic>
            <p:nvPicPr>
              <p:cNvPr id="18" name="Picture 17" descr="A picture containing text, writing implement, stationary, marker&#10;&#10;Description automatically generated">
                <a:extLst>
                  <a:ext uri="{FF2B5EF4-FFF2-40B4-BE49-F238E27FC236}">
                    <a16:creationId xmlns:a16="http://schemas.microsoft.com/office/drawing/2014/main" id="{6D2B8DF9-0297-786A-C5D8-1797F3ACF16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92" t="68355" r="87670" b="26391"/>
              <a:stretch/>
            </p:blipFill>
            <p:spPr>
              <a:xfrm>
                <a:off x="359756" y="3715006"/>
                <a:ext cx="891194" cy="161669"/>
              </a:xfrm>
              <a:prstGeom prst="rect">
                <a:avLst/>
              </a:prstGeom>
            </p:spPr>
          </p:pic>
          <p:pic>
            <p:nvPicPr>
              <p:cNvPr id="19" name="Picture 18" descr="A picture containing text, writing implement, stationary, marker&#10;&#10;Description automatically generated">
                <a:extLst>
                  <a:ext uri="{FF2B5EF4-FFF2-40B4-BE49-F238E27FC236}">
                    <a16:creationId xmlns:a16="http://schemas.microsoft.com/office/drawing/2014/main" id="{ECC045AA-DF85-ED67-9BFD-F58769D17CC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075" t="68715" r="51724" b="27076"/>
              <a:stretch/>
            </p:blipFill>
            <p:spPr>
              <a:xfrm>
                <a:off x="889345" y="3725071"/>
                <a:ext cx="365713" cy="129525"/>
              </a:xfrm>
              <a:prstGeom prst="rect">
                <a:avLst/>
              </a:prstGeom>
            </p:spPr>
          </p:pic>
        </p:grpSp>
      </p:grpSp>
      <p:pic>
        <p:nvPicPr>
          <p:cNvPr id="3" name="Picture 2" descr="A graph of different colored dots&#10;&#10;Description automatically generated">
            <a:extLst>
              <a:ext uri="{FF2B5EF4-FFF2-40B4-BE49-F238E27FC236}">
                <a16:creationId xmlns:a16="http://schemas.microsoft.com/office/drawing/2014/main" id="{7C8B469B-7AC2-D8BE-96BE-55D217E903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25" y="2714570"/>
            <a:ext cx="4137660" cy="2978061"/>
          </a:xfrm>
          <a:prstGeom prst="rect">
            <a:avLst/>
          </a:prstGeom>
        </p:spPr>
      </p:pic>
      <p:grpSp>
        <p:nvGrpSpPr>
          <p:cNvPr id="75" name="Group 74">
            <a:extLst>
              <a:ext uri="{FF2B5EF4-FFF2-40B4-BE49-F238E27FC236}">
                <a16:creationId xmlns:a16="http://schemas.microsoft.com/office/drawing/2014/main" id="{82723B09-16BB-0B7B-BA8F-91EEDBD40EA4}"/>
              </a:ext>
            </a:extLst>
          </p:cNvPr>
          <p:cNvGrpSpPr/>
          <p:nvPr/>
        </p:nvGrpSpPr>
        <p:grpSpPr>
          <a:xfrm>
            <a:off x="368944" y="947612"/>
            <a:ext cx="3164770" cy="1407566"/>
            <a:chOff x="-56403" y="3903533"/>
            <a:chExt cx="4440357" cy="1974896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D84C2B10-8A8F-CFFD-0B29-719878761E70}"/>
                </a:ext>
              </a:extLst>
            </p:cNvPr>
            <p:cNvGrpSpPr/>
            <p:nvPr/>
          </p:nvGrpSpPr>
          <p:grpSpPr>
            <a:xfrm>
              <a:off x="1276133" y="3903533"/>
              <a:ext cx="3107821" cy="1974896"/>
              <a:chOff x="1276133" y="3903533"/>
              <a:chExt cx="3107821" cy="1974896"/>
            </a:xfrm>
          </p:grpSpPr>
          <p:cxnSp>
            <p:nvCxnSpPr>
              <p:cNvPr id="81" name="Straight Arrow Connector 80">
                <a:extLst>
                  <a:ext uri="{FF2B5EF4-FFF2-40B4-BE49-F238E27FC236}">
                    <a16:creationId xmlns:a16="http://schemas.microsoft.com/office/drawing/2014/main" id="{E518A64D-C480-20BA-B223-55EF1BAC82F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 flipV="1">
                <a:off x="1276133" y="3903533"/>
                <a:ext cx="23195" cy="1700614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82" name="Straight Arrow Connector 81">
                <a:extLst>
                  <a:ext uri="{FF2B5EF4-FFF2-40B4-BE49-F238E27FC236}">
                    <a16:creationId xmlns:a16="http://schemas.microsoft.com/office/drawing/2014/main" id="{E3497242-D21F-1192-3ACF-457443E165B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1307894" y="5597052"/>
                <a:ext cx="3036921" cy="12767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D2A8A11C-A53E-FD90-A768-973128BBB878}"/>
                  </a:ext>
                </a:extLst>
              </p:cNvPr>
              <p:cNvSpPr/>
              <p:nvPr/>
            </p:nvSpPr>
            <p:spPr bwMode="auto">
              <a:xfrm>
                <a:off x="3852308" y="5264204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504F3008-46DE-1A23-3603-F5E21EE06168}"/>
                  </a:ext>
                </a:extLst>
              </p:cNvPr>
              <p:cNvSpPr txBox="1"/>
              <p:nvPr/>
            </p:nvSpPr>
            <p:spPr>
              <a:xfrm>
                <a:off x="1307894" y="5632208"/>
                <a:ext cx="71045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/>
                  <a:t>Very rare</a:t>
                </a:r>
              </a:p>
            </p:txBody>
          </p: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EEFAC036-286E-6F56-4BDA-108356A37A14}"/>
                  </a:ext>
                </a:extLst>
              </p:cNvPr>
              <p:cNvSpPr txBox="1"/>
              <p:nvPr/>
            </p:nvSpPr>
            <p:spPr>
              <a:xfrm>
                <a:off x="2078703" y="5632208"/>
                <a:ext cx="41229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/>
                  <a:t>rare</a:t>
                </a:r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EB04242A-310C-6CB6-5E98-322B0FF03DEB}"/>
                  </a:ext>
                </a:extLst>
              </p:cNvPr>
              <p:cNvSpPr txBox="1"/>
              <p:nvPr/>
            </p:nvSpPr>
            <p:spPr>
              <a:xfrm>
                <a:off x="2571944" y="5632208"/>
                <a:ext cx="67518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/>
                  <a:t>common</a:t>
                </a:r>
              </a:p>
            </p:txBody>
          </p: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5A16DC5F-64C4-80A9-7819-A9319307926F}"/>
                  </a:ext>
                </a:extLst>
              </p:cNvPr>
              <p:cNvSpPr txBox="1"/>
              <p:nvPr/>
            </p:nvSpPr>
            <p:spPr>
              <a:xfrm>
                <a:off x="3410611" y="5632208"/>
                <a:ext cx="97334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/>
                  <a:t>Very common</a:t>
                </a:r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D4CFE568-66CB-A72E-2B93-39E2A085E2B6}"/>
                  </a:ext>
                </a:extLst>
              </p:cNvPr>
              <p:cNvSpPr/>
              <p:nvPr/>
            </p:nvSpPr>
            <p:spPr bwMode="auto">
              <a:xfrm>
                <a:off x="3489045" y="5148815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F5D797BC-10E6-970D-927F-27ECD79F2508}"/>
                  </a:ext>
                </a:extLst>
              </p:cNvPr>
              <p:cNvSpPr/>
              <p:nvPr/>
            </p:nvSpPr>
            <p:spPr bwMode="auto">
              <a:xfrm>
                <a:off x="3247129" y="5308708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2EB99260-7BD4-C76F-6BA4-88C98D708E8F}"/>
                  </a:ext>
                </a:extLst>
              </p:cNvPr>
              <p:cNvSpPr/>
              <p:nvPr/>
            </p:nvSpPr>
            <p:spPr bwMode="auto">
              <a:xfrm>
                <a:off x="3012170" y="5087855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2FDC2EAE-AD98-C039-D630-FFA7C14EF74D}"/>
                  </a:ext>
                </a:extLst>
              </p:cNvPr>
              <p:cNvSpPr/>
              <p:nvPr/>
            </p:nvSpPr>
            <p:spPr bwMode="auto">
              <a:xfrm>
                <a:off x="2658206" y="5224587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1332969D-DCB7-F030-A979-89C149473DA7}"/>
                  </a:ext>
                </a:extLst>
              </p:cNvPr>
              <p:cNvSpPr/>
              <p:nvPr/>
            </p:nvSpPr>
            <p:spPr bwMode="auto">
              <a:xfrm>
                <a:off x="2334335" y="5324394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08E2A526-5EB4-AAFE-EE61-F4AE1345FE12}"/>
                  </a:ext>
                </a:extLst>
              </p:cNvPr>
              <p:cNvSpPr/>
              <p:nvPr/>
            </p:nvSpPr>
            <p:spPr bwMode="auto">
              <a:xfrm>
                <a:off x="1779132" y="5035827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A7AE7BA3-3442-5355-E551-C0ED7A42EEFD}"/>
                  </a:ext>
                </a:extLst>
              </p:cNvPr>
              <p:cNvSpPr/>
              <p:nvPr/>
            </p:nvSpPr>
            <p:spPr bwMode="auto">
              <a:xfrm>
                <a:off x="2396516" y="5103738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5" name="Oval 94">
                <a:extLst>
                  <a:ext uri="{FF2B5EF4-FFF2-40B4-BE49-F238E27FC236}">
                    <a16:creationId xmlns:a16="http://schemas.microsoft.com/office/drawing/2014/main" id="{EDA12E6D-989E-F551-B6AA-8EF5FF49ADBF}"/>
                  </a:ext>
                </a:extLst>
              </p:cNvPr>
              <p:cNvSpPr/>
              <p:nvPr/>
            </p:nvSpPr>
            <p:spPr bwMode="auto">
              <a:xfrm>
                <a:off x="2112810" y="5228475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9C56AD91-B0DA-663C-F108-6620293D23DD}"/>
                  </a:ext>
                </a:extLst>
              </p:cNvPr>
              <p:cNvSpPr/>
              <p:nvPr/>
            </p:nvSpPr>
            <p:spPr bwMode="auto">
              <a:xfrm>
                <a:off x="1876105" y="5167674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2ED87D20-BDA0-5C51-254A-B70C0841324F}"/>
                  </a:ext>
                </a:extLst>
              </p:cNvPr>
              <p:cNvSpPr/>
              <p:nvPr/>
            </p:nvSpPr>
            <p:spPr bwMode="auto">
              <a:xfrm>
                <a:off x="1650291" y="5308708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EB7B2524-0D07-C39E-2720-70E848A327CC}"/>
                  </a:ext>
                </a:extLst>
              </p:cNvPr>
              <p:cNvSpPr/>
              <p:nvPr/>
            </p:nvSpPr>
            <p:spPr bwMode="auto">
              <a:xfrm>
                <a:off x="1534924" y="4917217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03A9CFE5-9BEC-D641-D7E7-1F4236FFAA52}"/>
                  </a:ext>
                </a:extLst>
              </p:cNvPr>
              <p:cNvSpPr/>
              <p:nvPr/>
            </p:nvSpPr>
            <p:spPr bwMode="auto">
              <a:xfrm>
                <a:off x="1529372" y="4547590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177A989A-0A4F-8E0C-87EA-039F62DD3F11}"/>
                </a:ext>
              </a:extLst>
            </p:cNvPr>
            <p:cNvSpPr txBox="1"/>
            <p:nvPr/>
          </p:nvSpPr>
          <p:spPr>
            <a:xfrm>
              <a:off x="-56403" y="4472554"/>
              <a:ext cx="1039102" cy="73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 dirty="0"/>
                <a:t>Relative</a:t>
              </a:r>
              <a:r>
                <a:rPr lang="en-US" sz="1400" i="1" dirty="0"/>
                <a:t> risk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C8A6A0B5-3E63-8E9D-9C57-EA0B928AD1F3}"/>
                    </a:ext>
                  </a:extLst>
                </p:cNvPr>
                <p:cNvSpPr txBox="1"/>
                <p:nvPr/>
              </p:nvSpPr>
              <p:spPr>
                <a:xfrm>
                  <a:off x="974824" y="4112635"/>
                  <a:ext cx="31290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en-GB" sz="1200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C8A6A0B5-3E63-8E9D-9C57-EA0B928AD1F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4824" y="4112635"/>
                  <a:ext cx="312906" cy="276999"/>
                </a:xfrm>
                <a:prstGeom prst="rect">
                  <a:avLst/>
                </a:prstGeom>
                <a:blipFill>
                  <a:blip r:embed="rId4"/>
                  <a:stretch>
                    <a:fillRect r="-5263" b="-3125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A176ED06-7C9C-73C6-2645-D60411581AC1}"/>
                    </a:ext>
                  </a:extLst>
                </p:cNvPr>
                <p:cNvSpPr txBox="1"/>
                <p:nvPr/>
              </p:nvSpPr>
              <p:spPr>
                <a:xfrm>
                  <a:off x="974824" y="4734165"/>
                  <a:ext cx="31290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en-GB" sz="12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A176ED06-7C9C-73C6-2645-D60411581AC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4824" y="4734165"/>
                  <a:ext cx="312906" cy="276999"/>
                </a:xfrm>
                <a:prstGeom prst="rect">
                  <a:avLst/>
                </a:prstGeom>
                <a:blipFill>
                  <a:blip r:embed="rId5"/>
                  <a:stretch>
                    <a:fillRect r="-5263" b="-3125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DB53111A-9C8C-F7EA-55E7-EF604EEA2947}"/>
                    </a:ext>
                  </a:extLst>
                </p:cNvPr>
                <p:cNvSpPr txBox="1"/>
                <p:nvPr/>
              </p:nvSpPr>
              <p:spPr>
                <a:xfrm>
                  <a:off x="986422" y="5450740"/>
                  <a:ext cx="31290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en-GB" sz="12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DB53111A-9C8C-F7EA-55E7-EF604EEA294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6422" y="5450740"/>
                  <a:ext cx="312906" cy="276999"/>
                </a:xfrm>
                <a:prstGeom prst="rect">
                  <a:avLst/>
                </a:prstGeom>
                <a:blipFill>
                  <a:blip r:embed="rId6"/>
                  <a:stretch>
                    <a:fillRect b="-235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00" name="TextBox 99">
            <a:extLst>
              <a:ext uri="{FF2B5EF4-FFF2-40B4-BE49-F238E27FC236}">
                <a16:creationId xmlns:a16="http://schemas.microsoft.com/office/drawing/2014/main" id="{937E9F78-2F8F-B15C-9A31-A695AF049B23}"/>
              </a:ext>
            </a:extLst>
          </p:cNvPr>
          <p:cNvSpPr txBox="1"/>
          <p:nvPr/>
        </p:nvSpPr>
        <p:spPr>
          <a:xfrm>
            <a:off x="5082288" y="3023288"/>
            <a:ext cx="3977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FoundrySterling-Book" pitchFamily="2" charset="0"/>
              </a:rPr>
              <a:t>12,111 independent signals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FFFF65"/>
                </a:solidFill>
                <a:latin typeface="FoundrySterling-Book" pitchFamily="2" charset="0"/>
              </a:rPr>
              <a:t>Collectively explaining 50% of heritability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65"/>
              </a:solidFill>
              <a:effectLst/>
              <a:uLnTx/>
              <a:uFillTx/>
              <a:latin typeface="FoundrySterling-Book" pitchFamily="2" charset="0"/>
            </a:endParaRPr>
          </a:p>
        </p:txBody>
      </p:sp>
      <p:pic>
        <p:nvPicPr>
          <p:cNvPr id="102" name="Picture 101" descr="A close-up of a text&#10;&#10;Description automatically generated">
            <a:extLst>
              <a:ext uri="{FF2B5EF4-FFF2-40B4-BE49-F238E27FC236}">
                <a16:creationId xmlns:a16="http://schemas.microsoft.com/office/drawing/2014/main" id="{0809CF06-E4F2-444D-3B01-3EB4370277D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9163"/>
          <a:stretch/>
        </p:blipFill>
        <p:spPr>
          <a:xfrm>
            <a:off x="5235209" y="3882180"/>
            <a:ext cx="3494766" cy="19013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557B279-4F8E-4F69-03BC-CA8FAE1EAD85}"/>
              </a:ext>
            </a:extLst>
          </p:cNvPr>
          <p:cNvSpPr txBox="1"/>
          <p:nvPr/>
        </p:nvSpPr>
        <p:spPr>
          <a:xfrm>
            <a:off x="1768852" y="5990147"/>
            <a:ext cx="1646303" cy="338554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</a:rPr>
              <a:t>N = 5.4 million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66405D1-9E01-CEB1-92A8-D7F465549432}"/>
              </a:ext>
            </a:extLst>
          </p:cNvPr>
          <p:cNvSpPr txBox="1">
            <a:spLocks/>
          </p:cNvSpPr>
          <p:nvPr/>
        </p:nvSpPr>
        <p:spPr>
          <a:xfrm>
            <a:off x="909638" y="125164"/>
            <a:ext cx="6977062" cy="67588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FoundrySterling-Book" pitchFamily="2" charset="0"/>
              </a:rPr>
              <a:t>GWAS of human height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0" dirty="0">
                <a:solidFill>
                  <a:srgbClr val="FFFF66"/>
                </a:solidFill>
                <a:latin typeface="FoundrySterling-Book" pitchFamily="2" charset="0"/>
              </a:rPr>
              <a:t>In 5.4 million individuals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FoundrySterling-Book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6E3F7F-9FF3-D569-9973-54F394D0BB44}"/>
              </a:ext>
            </a:extLst>
          </p:cNvPr>
          <p:cNvSpPr txBox="1"/>
          <p:nvPr/>
        </p:nvSpPr>
        <p:spPr>
          <a:xfrm>
            <a:off x="4962648" y="5897814"/>
            <a:ext cx="40398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FF65"/>
                </a:solidFill>
                <a:latin typeface="FoundrySterling-Book" pitchFamily="2" charset="0"/>
              </a:rPr>
              <a:t>They collectively explain ~ 50% of heritability</a:t>
            </a:r>
          </a:p>
          <a:p>
            <a:pPr algn="ctr"/>
            <a:r>
              <a:rPr lang="en-US" sz="1200" dirty="0">
                <a:solidFill>
                  <a:srgbClr val="FFFF65"/>
                </a:solidFill>
                <a:latin typeface="FoundrySterling-Book" pitchFamily="2" charset="0"/>
              </a:rPr>
              <a:t>In European ancestry people</a:t>
            </a:r>
          </a:p>
        </p:txBody>
      </p:sp>
    </p:spTree>
    <p:extLst>
      <p:ext uri="{BB962C8B-B14F-4D97-AF65-F5344CB8AC3E}">
        <p14:creationId xmlns:p14="http://schemas.microsoft.com/office/powerpoint/2010/main" val="39492681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455834B-215F-E991-F25D-7A808621E074}"/>
              </a:ext>
            </a:extLst>
          </p:cNvPr>
          <p:cNvSpPr/>
          <p:nvPr/>
        </p:nvSpPr>
        <p:spPr bwMode="auto">
          <a:xfrm>
            <a:off x="472440" y="801049"/>
            <a:ext cx="4899660" cy="4357692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CA8C6E-0796-2C08-39CE-74741A72035C}"/>
              </a:ext>
            </a:extLst>
          </p:cNvPr>
          <p:cNvSpPr txBox="1">
            <a:spLocks/>
          </p:cNvSpPr>
          <p:nvPr/>
        </p:nvSpPr>
        <p:spPr>
          <a:xfrm>
            <a:off x="338328" y="125164"/>
            <a:ext cx="7548372" cy="67588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FoundrySterling-Book" pitchFamily="2" charset="0"/>
              </a:rPr>
              <a:t>Comparing across traits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01C26C-9DCB-DAAD-8AB9-F3D1312AA5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8" r="46823"/>
          <a:stretch/>
        </p:blipFill>
        <p:spPr>
          <a:xfrm>
            <a:off x="1600200" y="983889"/>
            <a:ext cx="3511296" cy="3542703"/>
          </a:xfrm>
          <a:prstGeom prst="rect">
            <a:avLst/>
          </a:prstGeom>
        </p:spPr>
      </p:pic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B51D30E2-2291-70C0-C6D5-253964F73A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896" y="5375530"/>
            <a:ext cx="3566160" cy="10921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46AE06D-8373-68A5-3635-22B02A0F0CA1}"/>
              </a:ext>
            </a:extLst>
          </p:cNvPr>
          <p:cNvSpPr txBox="1"/>
          <p:nvPr/>
        </p:nvSpPr>
        <p:spPr>
          <a:xfrm>
            <a:off x="2042418" y="4411721"/>
            <a:ext cx="2852063" cy="52322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FoundrySterling-Book" pitchFamily="2" charset="0"/>
              </a:rPr>
              <a:t>Fraction of SNPs that are associated</a:t>
            </a:r>
          </a:p>
          <a:p>
            <a:pPr algn="ctr"/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FoundrySterling-Book" pitchFamily="2" charset="0"/>
              </a:rPr>
              <a:t>(out of 1.1 million HapMap SNPs)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E3319D-8F7E-B8B5-EA1D-7167C335699B}"/>
              </a:ext>
            </a:extLst>
          </p:cNvPr>
          <p:cNvSpPr txBox="1"/>
          <p:nvPr/>
        </p:nvSpPr>
        <p:spPr>
          <a:xfrm>
            <a:off x="472440" y="2188830"/>
            <a:ext cx="1176943" cy="98488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FoundrySterling-Book" pitchFamily="2" charset="0"/>
              </a:rPr>
              <a:t>Average effect size</a:t>
            </a:r>
          </a:p>
          <a:p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FoundrySterling-Book" pitchFamily="2" charset="0"/>
              </a:rPr>
              <a:t>(normalized so no longer on log OR scale)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7B9BC0F-91A1-D473-CE0B-42FC51C784CF}"/>
              </a:ext>
            </a:extLst>
          </p:cNvPr>
          <p:cNvSpPr txBox="1"/>
          <p:nvPr/>
        </p:nvSpPr>
        <p:spPr>
          <a:xfrm>
            <a:off x="5852160" y="2016576"/>
            <a:ext cx="26212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FoundrySterling-Book" pitchFamily="2" charset="0"/>
              </a:rPr>
              <a:t>With all this data it’s possible to fit more sophisticated models that estimate the amount of polygenicity across traits.</a:t>
            </a:r>
          </a:p>
        </p:txBody>
      </p:sp>
    </p:spTree>
    <p:extLst>
      <p:ext uri="{BB962C8B-B14F-4D97-AF65-F5344CB8AC3E}">
        <p14:creationId xmlns:p14="http://schemas.microsoft.com/office/powerpoint/2010/main" val="250871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FA7B25-78F6-27F2-530A-D9B4677407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D2F46F32-AB79-535A-B95E-DDE5C3AB94F3}"/>
              </a:ext>
            </a:extLst>
          </p:cNvPr>
          <p:cNvSpPr txBox="1">
            <a:spLocks/>
          </p:cNvSpPr>
          <p:nvPr/>
        </p:nvSpPr>
        <p:spPr>
          <a:xfrm>
            <a:off x="909638" y="125164"/>
            <a:ext cx="6977062" cy="67588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Arial"/>
                <a:ea typeface="ＭＳ Ｐゴシック" charset="0"/>
                <a:cs typeface="+mj-cs"/>
              </a:rPr>
              <a:t>GWAS revolution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16DC702-D162-4A0A-6DE5-1113C5490E8B}"/>
              </a:ext>
            </a:extLst>
          </p:cNvPr>
          <p:cNvSpPr txBox="1"/>
          <p:nvPr/>
        </p:nvSpPr>
        <p:spPr>
          <a:xfrm>
            <a:off x="1559118" y="6217351"/>
            <a:ext cx="56623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NHGRI GWAS Catalog: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  <a:hlinkClick r:id="rId2"/>
              </a:rPr>
              <a:t>https://www.ebi.ac.uk/gwas/diagram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pic>
        <p:nvPicPr>
          <p:cNvPr id="3" name="Picture 2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3A16E3EC-B281-003D-A965-F600F29D44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50" y="893563"/>
            <a:ext cx="8302521" cy="4623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5166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ACE4F899-A189-0F41-A5D4-FB67E83B5861}"/>
              </a:ext>
            </a:extLst>
          </p:cNvPr>
          <p:cNvSpPr txBox="1"/>
          <p:nvPr/>
        </p:nvSpPr>
        <p:spPr>
          <a:xfrm>
            <a:off x="233552" y="2473780"/>
            <a:ext cx="9605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Genotype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249CC02-CEAD-2241-A727-4D111B1BD038}"/>
              </a:ext>
            </a:extLst>
          </p:cNvPr>
          <p:cNvSpPr txBox="1"/>
          <p:nvPr/>
        </p:nvSpPr>
        <p:spPr>
          <a:xfrm>
            <a:off x="153401" y="2005020"/>
            <a:ext cx="1040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Phenotype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836C383-4577-2F4D-8B00-EB5A3BE69191}"/>
              </a:ext>
            </a:extLst>
          </p:cNvPr>
          <p:cNvGrpSpPr/>
          <p:nvPr/>
        </p:nvGrpSpPr>
        <p:grpSpPr>
          <a:xfrm>
            <a:off x="1289649" y="1417943"/>
            <a:ext cx="3069528" cy="1735124"/>
            <a:chOff x="1502898" y="4519023"/>
            <a:chExt cx="3751385" cy="1735124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6C212E93-53AF-0A4C-BC45-CA77AF0DAB17}"/>
                </a:ext>
              </a:extLst>
            </p:cNvPr>
            <p:cNvSpPr/>
            <p:nvPr/>
          </p:nvSpPr>
          <p:spPr bwMode="auto">
            <a:xfrm>
              <a:off x="1502898" y="5638797"/>
              <a:ext cx="3751385" cy="233741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C987194-CCD3-4F46-A7AE-EB240C65FEAC}"/>
                </a:ext>
              </a:extLst>
            </p:cNvPr>
            <p:cNvSpPr txBox="1"/>
            <p:nvPr/>
          </p:nvSpPr>
          <p:spPr>
            <a:xfrm>
              <a:off x="2491610" y="5915593"/>
              <a:ext cx="18770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rPr>
                <a:t>population</a:t>
              </a: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B3FD4045-B761-8F4F-906C-36A2D6BAAE2F}"/>
                </a:ext>
              </a:extLst>
            </p:cNvPr>
            <p:cNvGrpSpPr/>
            <p:nvPr/>
          </p:nvGrpSpPr>
          <p:grpSpPr>
            <a:xfrm>
              <a:off x="1505133" y="4519023"/>
              <a:ext cx="3746806" cy="907443"/>
              <a:chOff x="2036922" y="1639514"/>
              <a:chExt cx="4027050" cy="2549429"/>
            </a:xfrm>
          </p:grpSpPr>
          <p:pic>
            <p:nvPicPr>
              <p:cNvPr id="50" name="Picture 2">
                <a:extLst>
                  <a:ext uri="{FF2B5EF4-FFF2-40B4-BE49-F238E27FC236}">
                    <a16:creationId xmlns:a16="http://schemas.microsoft.com/office/drawing/2014/main" id="{8CB9BFAA-2F00-0444-8222-CC413373A8C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036922" y="1639514"/>
                <a:ext cx="4027050" cy="25433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E1FD06E-27EB-AC43-843F-13A4FA701CC2}"/>
                  </a:ext>
                </a:extLst>
              </p:cNvPr>
              <p:cNvSpPr/>
              <p:nvPr/>
            </p:nvSpPr>
            <p:spPr bwMode="auto">
              <a:xfrm>
                <a:off x="5472671" y="1686794"/>
                <a:ext cx="576649" cy="2502149"/>
              </a:xfrm>
              <a:prstGeom prst="rect">
                <a:avLst/>
              </a:prstGeom>
              <a:solidFill>
                <a:srgbClr val="FFFF00">
                  <a:alpha val="50000"/>
                </a:srgb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endParaRPr>
              </a:p>
            </p:txBody>
          </p:sp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7E65B1E9-51A4-7748-839B-5BAD6D6EBD71}"/>
                </a:ext>
              </a:extLst>
            </p:cNvPr>
            <p:cNvSpPr/>
            <p:nvPr/>
          </p:nvSpPr>
          <p:spPr bwMode="auto">
            <a:xfrm>
              <a:off x="2006582" y="5637433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9663637-AD75-7D49-ABE9-8A9599EE15C9}"/>
                </a:ext>
              </a:extLst>
            </p:cNvPr>
            <p:cNvSpPr/>
            <p:nvPr/>
          </p:nvSpPr>
          <p:spPr bwMode="auto">
            <a:xfrm>
              <a:off x="2390898" y="5639286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7866691-C382-0542-974B-E4805D43C5DB}"/>
                </a:ext>
              </a:extLst>
            </p:cNvPr>
            <p:cNvSpPr/>
            <p:nvPr/>
          </p:nvSpPr>
          <p:spPr bwMode="auto">
            <a:xfrm>
              <a:off x="2918571" y="5639286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E45A0A9-9955-E249-8683-B71BB4AA45B4}"/>
                </a:ext>
              </a:extLst>
            </p:cNvPr>
            <p:cNvSpPr/>
            <p:nvPr/>
          </p:nvSpPr>
          <p:spPr bwMode="auto">
            <a:xfrm>
              <a:off x="4482195" y="5639285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F0AD43E1-955B-7040-B0C6-0FC6F03384DB}"/>
                </a:ext>
              </a:extLst>
            </p:cNvPr>
            <p:cNvSpPr/>
            <p:nvPr/>
          </p:nvSpPr>
          <p:spPr bwMode="auto">
            <a:xfrm>
              <a:off x="3430141" y="5639286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1F6345E-F070-8B48-9369-DE48E233C3F3}"/>
                </a:ext>
              </a:extLst>
            </p:cNvPr>
            <p:cNvSpPr/>
            <p:nvPr/>
          </p:nvSpPr>
          <p:spPr bwMode="auto">
            <a:xfrm>
              <a:off x="3781891" y="5639286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B2B8FE55-83CF-394B-A76F-461CCD644B9E}"/>
                </a:ext>
              </a:extLst>
            </p:cNvPr>
            <p:cNvSpPr/>
            <p:nvPr/>
          </p:nvSpPr>
          <p:spPr bwMode="auto">
            <a:xfrm>
              <a:off x="4101002" y="5639286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90D444F2-627F-964E-AE80-E376AFDF86D1}"/>
                </a:ext>
              </a:extLst>
            </p:cNvPr>
            <p:cNvSpPr/>
            <p:nvPr/>
          </p:nvSpPr>
          <p:spPr bwMode="auto">
            <a:xfrm>
              <a:off x="4314632" y="5639285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874E851A-7936-224F-81F4-BD91A7C1E1E9}"/>
                </a:ext>
              </a:extLst>
            </p:cNvPr>
            <p:cNvSpPr/>
            <p:nvPr/>
          </p:nvSpPr>
          <p:spPr bwMode="auto">
            <a:xfrm>
              <a:off x="4585764" y="5639285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3AE07F1-7DDE-1649-884A-B19BF08AA5A9}"/>
                </a:ext>
              </a:extLst>
            </p:cNvPr>
            <p:cNvSpPr/>
            <p:nvPr/>
          </p:nvSpPr>
          <p:spPr bwMode="auto">
            <a:xfrm>
              <a:off x="4702052" y="5639285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3D40779-D42F-CE48-9843-069700790FE6}"/>
                </a:ext>
              </a:extLst>
            </p:cNvPr>
            <p:cNvSpPr/>
            <p:nvPr/>
          </p:nvSpPr>
          <p:spPr bwMode="auto">
            <a:xfrm>
              <a:off x="4855115" y="5639285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33BF45E6-67E4-B543-8E6E-624C7D562631}"/>
                </a:ext>
              </a:extLst>
            </p:cNvPr>
            <p:cNvSpPr/>
            <p:nvPr/>
          </p:nvSpPr>
          <p:spPr bwMode="auto">
            <a:xfrm>
              <a:off x="4987301" y="5639285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84C04428-E7D5-F740-9715-0835E9F852B3}"/>
                </a:ext>
              </a:extLst>
            </p:cNvPr>
            <p:cNvSpPr/>
            <p:nvPr/>
          </p:nvSpPr>
          <p:spPr bwMode="auto">
            <a:xfrm>
              <a:off x="5090038" y="5639285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58E92863-ED1E-8144-B95E-793E300DC632}"/>
                </a:ext>
              </a:extLst>
            </p:cNvPr>
            <p:cNvSpPr/>
            <p:nvPr/>
          </p:nvSpPr>
          <p:spPr bwMode="auto">
            <a:xfrm>
              <a:off x="5190326" y="5639285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11B11E8F-337A-984A-A567-14B0DB41E2B3}"/>
              </a:ext>
            </a:extLst>
          </p:cNvPr>
          <p:cNvSpPr txBox="1"/>
          <p:nvPr/>
        </p:nvSpPr>
        <p:spPr>
          <a:xfrm>
            <a:off x="3404610" y="993489"/>
            <a:ext cx="7461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Affected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2B048E4F-0990-6E46-BEEA-53133837E99C}"/>
              </a:ext>
            </a:extLst>
          </p:cNvPr>
          <p:cNvCxnSpPr>
            <a:cxnSpLocks/>
          </p:cNvCxnSpPr>
          <p:nvPr/>
        </p:nvCxnSpPr>
        <p:spPr bwMode="auto">
          <a:xfrm>
            <a:off x="3923428" y="1307448"/>
            <a:ext cx="186723" cy="27796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A9C151E9-CA6F-474F-A7E3-101D8919E228}"/>
              </a:ext>
            </a:extLst>
          </p:cNvPr>
          <p:cNvSpPr txBox="1"/>
          <p:nvPr/>
        </p:nvSpPr>
        <p:spPr>
          <a:xfrm>
            <a:off x="4752231" y="3075670"/>
            <a:ext cx="4171825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  <a:ea typeface="ＭＳ Ｐゴシック" charset="0"/>
                <a:cs typeface="+mn-cs"/>
              </a:rPr>
              <a:t>A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  <a:ea typeface="ＭＳ Ｐゴシック" charset="0"/>
                <a:cs typeface="+mn-cs"/>
              </a:rPr>
              <a:t>complex trait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  <a:ea typeface="ＭＳ Ｐゴシック" charset="0"/>
                <a:cs typeface="+mn-cs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  <a:ea typeface="ＭＳ Ｐゴシック" charset="0"/>
                <a:cs typeface="+mn-cs"/>
              </a:rPr>
              <a:t>Caused by many factors, each having a small overall effect.  Including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oundrySterling-Book" pitchFamily="2" charset="0"/>
              <a:ea typeface="ＭＳ Ｐゴシック" charset="0"/>
              <a:cs typeface="+mn-cs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  <a:ea typeface="ＭＳ Ｐゴシック" charset="0"/>
                <a:cs typeface="+mn-cs"/>
              </a:rPr>
              <a:t>Many genetic variants, including common ones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  <a:ea typeface="ＭＳ Ｐゴシック" charset="0"/>
                <a:cs typeface="+mn-cs"/>
              </a:rPr>
              <a:t>Environmental factors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  <a:ea typeface="ＭＳ Ｐゴシック" charset="0"/>
                <a:cs typeface="+mn-cs"/>
              </a:rPr>
              <a:t>Gene-environment or gene-gene interactions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  <a:ea typeface="ＭＳ Ｐゴシック" charset="0"/>
                <a:cs typeface="+mn-cs"/>
              </a:rPr>
              <a:t>…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0195E7E-CC50-B3D2-46A6-70AE67768BAB}"/>
              </a:ext>
            </a:extLst>
          </p:cNvPr>
          <p:cNvSpPr txBox="1">
            <a:spLocks/>
          </p:cNvSpPr>
          <p:nvPr/>
        </p:nvSpPr>
        <p:spPr bwMode="auto">
          <a:xfrm>
            <a:off x="344158" y="248920"/>
            <a:ext cx="8474722" cy="68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FoundrySterling-Book" pitchFamily="2" charset="0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FoundrySterling-Book" pitchFamily="2" charset="0"/>
                <a:ea typeface="ＭＳ Ｐゴシック" charset="0"/>
                <a:cs typeface="+mj-cs"/>
              </a:rPr>
              <a:t>Common variant, common disease hypothesis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FoundrySterling-Book" pitchFamily="2" charset="0"/>
              <a:ea typeface="ＭＳ Ｐゴシック" charset="0"/>
              <a:cs typeface="+mj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1EE6AE-77BB-EE8C-2896-44A05E59445B}"/>
              </a:ext>
            </a:extLst>
          </p:cNvPr>
          <p:cNvSpPr/>
          <p:nvPr/>
        </p:nvSpPr>
        <p:spPr bwMode="auto">
          <a:xfrm>
            <a:off x="3766683" y="1434772"/>
            <a:ext cx="579421" cy="890614"/>
          </a:xfrm>
          <a:prstGeom prst="rect">
            <a:avLst/>
          </a:prstGeom>
          <a:solidFill>
            <a:srgbClr val="FFFF00">
              <a:alpha val="5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4927F27-A24E-094D-B77D-992062CC41AD}"/>
              </a:ext>
            </a:extLst>
          </p:cNvPr>
          <p:cNvGrpSpPr/>
          <p:nvPr/>
        </p:nvGrpSpPr>
        <p:grpSpPr>
          <a:xfrm>
            <a:off x="45400" y="3903533"/>
            <a:ext cx="4338554" cy="2377688"/>
            <a:chOff x="45400" y="3903533"/>
            <a:chExt cx="4338554" cy="237768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60AFC8B-39A2-634F-9206-EA4F35E245D7}"/>
                </a:ext>
              </a:extLst>
            </p:cNvPr>
            <p:cNvGrpSpPr/>
            <p:nvPr/>
          </p:nvGrpSpPr>
          <p:grpSpPr>
            <a:xfrm>
              <a:off x="1276133" y="3903533"/>
              <a:ext cx="3107821" cy="2377688"/>
              <a:chOff x="1276133" y="3903533"/>
              <a:chExt cx="3107821" cy="2377688"/>
            </a:xfrm>
          </p:grpSpPr>
          <p:cxnSp>
            <p:nvCxnSpPr>
              <p:cNvPr id="54" name="Straight Arrow Connector 53">
                <a:extLst>
                  <a:ext uri="{FF2B5EF4-FFF2-40B4-BE49-F238E27FC236}">
                    <a16:creationId xmlns:a16="http://schemas.microsoft.com/office/drawing/2014/main" id="{54A0101A-CFB5-8447-91D9-A290660000E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 flipV="1">
                <a:off x="1276133" y="3903533"/>
                <a:ext cx="23195" cy="1700614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55" name="Straight Arrow Connector 54">
                <a:extLst>
                  <a:ext uri="{FF2B5EF4-FFF2-40B4-BE49-F238E27FC236}">
                    <a16:creationId xmlns:a16="http://schemas.microsoft.com/office/drawing/2014/main" id="{05C984B9-ECAB-754B-BE9F-AF08302FA3A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1307894" y="5597052"/>
                <a:ext cx="3036921" cy="12767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6891953E-D278-9644-AAFF-12CDBC17DC59}"/>
                  </a:ext>
                </a:extLst>
              </p:cNvPr>
              <p:cNvSpPr txBox="1"/>
              <p:nvPr/>
            </p:nvSpPr>
            <p:spPr>
              <a:xfrm>
                <a:off x="1893071" y="5942667"/>
                <a:ext cx="203292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+mn-cs"/>
                  </a:rPr>
                  <a:t>Genotype frequency</a:t>
                </a:r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A7F55079-A661-434D-969B-E47CC6FBCD2E}"/>
                  </a:ext>
                </a:extLst>
              </p:cNvPr>
              <p:cNvSpPr/>
              <p:nvPr/>
            </p:nvSpPr>
            <p:spPr bwMode="auto">
              <a:xfrm>
                <a:off x="3852308" y="5264204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A8ED474-AF74-4141-897D-501722BE2109}"/>
                  </a:ext>
                </a:extLst>
              </p:cNvPr>
              <p:cNvSpPr txBox="1"/>
              <p:nvPr/>
            </p:nvSpPr>
            <p:spPr>
              <a:xfrm>
                <a:off x="1307894" y="5691771"/>
                <a:ext cx="71045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+mn-cs"/>
                  </a:rPr>
                  <a:t>Very rare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77011AC-405F-D541-B34F-AFFE91211F58}"/>
                  </a:ext>
                </a:extLst>
              </p:cNvPr>
              <p:cNvSpPr txBox="1"/>
              <p:nvPr/>
            </p:nvSpPr>
            <p:spPr>
              <a:xfrm>
                <a:off x="2078703" y="5691771"/>
                <a:ext cx="41229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+mn-cs"/>
                  </a:rPr>
                  <a:t>rare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0C5F434-BBF1-9949-8F89-D914E94801B8}"/>
                  </a:ext>
                </a:extLst>
              </p:cNvPr>
              <p:cNvSpPr txBox="1"/>
              <p:nvPr/>
            </p:nvSpPr>
            <p:spPr>
              <a:xfrm>
                <a:off x="2571944" y="5697442"/>
                <a:ext cx="67518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+mn-cs"/>
                  </a:rPr>
                  <a:t>common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8F08E90-E7CE-D141-9EB2-960810639A17}"/>
                  </a:ext>
                </a:extLst>
              </p:cNvPr>
              <p:cNvSpPr txBox="1"/>
              <p:nvPr/>
            </p:nvSpPr>
            <p:spPr>
              <a:xfrm>
                <a:off x="3410610" y="5676314"/>
                <a:ext cx="97334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+mn-cs"/>
                  </a:rPr>
                  <a:t>Very common</a:t>
                </a:r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4883F1A1-F2C9-DA47-9965-AC7DA2C752FA}"/>
                  </a:ext>
                </a:extLst>
              </p:cNvPr>
              <p:cNvSpPr/>
              <p:nvPr/>
            </p:nvSpPr>
            <p:spPr bwMode="auto">
              <a:xfrm>
                <a:off x="3489045" y="5148815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000A373A-F07B-D64C-8951-310789BF7A18}"/>
                  </a:ext>
                </a:extLst>
              </p:cNvPr>
              <p:cNvSpPr/>
              <p:nvPr/>
            </p:nvSpPr>
            <p:spPr bwMode="auto">
              <a:xfrm>
                <a:off x="3247129" y="5308708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AF005194-C86C-E94B-9593-F5641BA13180}"/>
                  </a:ext>
                </a:extLst>
              </p:cNvPr>
              <p:cNvSpPr/>
              <p:nvPr/>
            </p:nvSpPr>
            <p:spPr bwMode="auto">
              <a:xfrm>
                <a:off x="3012169" y="5087855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645BA9FF-B41D-E743-9941-9CD77D6A3B41}"/>
                  </a:ext>
                </a:extLst>
              </p:cNvPr>
              <p:cNvSpPr/>
              <p:nvPr/>
            </p:nvSpPr>
            <p:spPr bwMode="auto">
              <a:xfrm>
                <a:off x="2658206" y="5224588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BA67E0D3-8CA7-3444-AA45-F983C6CFBCC3}"/>
                  </a:ext>
                </a:extLst>
              </p:cNvPr>
              <p:cNvSpPr/>
              <p:nvPr/>
            </p:nvSpPr>
            <p:spPr bwMode="auto">
              <a:xfrm>
                <a:off x="2334335" y="5324394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D8B46859-8028-F34B-BCDD-F589A25D2C5C}"/>
                  </a:ext>
                </a:extLst>
              </p:cNvPr>
              <p:cNvSpPr/>
              <p:nvPr/>
            </p:nvSpPr>
            <p:spPr bwMode="auto">
              <a:xfrm>
                <a:off x="1779132" y="5035827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3F498EF5-AE97-2B48-96A9-BA2E66243EF7}"/>
                  </a:ext>
                </a:extLst>
              </p:cNvPr>
              <p:cNvSpPr/>
              <p:nvPr/>
            </p:nvSpPr>
            <p:spPr bwMode="auto">
              <a:xfrm>
                <a:off x="2396516" y="5103738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5C39D5D6-5582-7943-A1A3-FFEF57C9BF14}"/>
                  </a:ext>
                </a:extLst>
              </p:cNvPr>
              <p:cNvSpPr/>
              <p:nvPr/>
            </p:nvSpPr>
            <p:spPr bwMode="auto">
              <a:xfrm>
                <a:off x="2112811" y="5228475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234ED23B-C7B6-2648-875A-A7BCE2D53880}"/>
                  </a:ext>
                </a:extLst>
              </p:cNvPr>
              <p:cNvSpPr/>
              <p:nvPr/>
            </p:nvSpPr>
            <p:spPr bwMode="auto">
              <a:xfrm>
                <a:off x="1876105" y="5167674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0A5088A5-B7E7-4C4F-AA9A-BBE5ABF9F367}"/>
                  </a:ext>
                </a:extLst>
              </p:cNvPr>
              <p:cNvSpPr/>
              <p:nvPr/>
            </p:nvSpPr>
            <p:spPr bwMode="auto">
              <a:xfrm>
                <a:off x="1650291" y="5308708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616863B1-B203-9B4E-94D4-08A5D44D83E7}"/>
                  </a:ext>
                </a:extLst>
              </p:cNvPr>
              <p:cNvSpPr/>
              <p:nvPr/>
            </p:nvSpPr>
            <p:spPr bwMode="auto">
              <a:xfrm>
                <a:off x="1534924" y="4917217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32F1F7A5-6047-8C45-8639-148B378841A1}"/>
                  </a:ext>
                </a:extLst>
              </p:cNvPr>
              <p:cNvSpPr/>
              <p:nvPr/>
            </p:nvSpPr>
            <p:spPr bwMode="auto">
              <a:xfrm>
                <a:off x="1529372" y="4547590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endParaRPr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C268EF2-C689-CC4C-2391-F1BC9698CC63}"/>
                </a:ext>
              </a:extLst>
            </p:cNvPr>
            <p:cNvSpPr txBox="1"/>
            <p:nvPr/>
          </p:nvSpPr>
          <p:spPr>
            <a:xfrm>
              <a:off x="45400" y="4472555"/>
              <a:ext cx="88293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rPr>
                <a:t>Relative risk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FF9826F8-2851-E8EF-CCE1-3078364CF874}"/>
                    </a:ext>
                  </a:extLst>
                </p:cNvPr>
                <p:cNvSpPr txBox="1"/>
                <p:nvPr/>
              </p:nvSpPr>
              <p:spPr>
                <a:xfrm>
                  <a:off x="974824" y="4112635"/>
                  <a:ext cx="31290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kumimoji="0" lang="en-GB" sz="12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4</m:t>
                        </m:r>
                      </m:oMath>
                    </m:oMathPara>
                  </a14:m>
                  <a:endPara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FF9826F8-2851-E8EF-CCE1-3078364CF87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4824" y="4112635"/>
                  <a:ext cx="312906" cy="276999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4A49A1F5-F274-E523-7EB0-AED2D4A9D65C}"/>
                    </a:ext>
                  </a:extLst>
                </p:cNvPr>
                <p:cNvSpPr txBox="1"/>
                <p:nvPr/>
              </p:nvSpPr>
              <p:spPr>
                <a:xfrm>
                  <a:off x="974824" y="4734165"/>
                  <a:ext cx="31290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kumimoji="0" lang="en-GB" sz="12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2</m:t>
                        </m:r>
                      </m:oMath>
                    </m:oMathPara>
                  </a14:m>
                  <a:endPara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4A49A1F5-F274-E523-7EB0-AED2D4A9D65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4824" y="4734165"/>
                  <a:ext cx="312906" cy="276999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6CC3CA5A-FD20-3F4C-C075-0C9E38242F03}"/>
                    </a:ext>
                  </a:extLst>
                </p:cNvPr>
                <p:cNvSpPr txBox="1"/>
                <p:nvPr/>
              </p:nvSpPr>
              <p:spPr>
                <a:xfrm>
                  <a:off x="986422" y="5450740"/>
                  <a:ext cx="31290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kumimoji="0" lang="en-GB" sz="12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1</m:t>
                        </m:r>
                      </m:oMath>
                    </m:oMathPara>
                  </a14:m>
                  <a:endPara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6CC3CA5A-FD20-3F4C-C075-0C9E38242F0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6422" y="5450740"/>
                  <a:ext cx="312906" cy="276999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5643111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083469" y="2398955"/>
            <a:ext cx="6977062" cy="1179265"/>
          </a:xfrm>
        </p:spPr>
        <p:txBody>
          <a:bodyPr/>
          <a:lstStyle/>
          <a:p>
            <a:r>
              <a:rPr lang="en-GB" sz="2400" dirty="0">
                <a:latin typeface="FoundrySterling-Book" pitchFamily="2" charset="0"/>
              </a:rPr>
              <a:t>How are these studies possible?</a:t>
            </a:r>
            <a:br>
              <a:rPr lang="en-GB" sz="2400" dirty="0">
                <a:latin typeface="FoundrySterling-Book" pitchFamily="2" charset="0"/>
              </a:rPr>
            </a:br>
            <a:r>
              <a:rPr lang="en-GB" dirty="0">
                <a:latin typeface="FoundrySterling-Book" pitchFamily="2" charset="0"/>
              </a:rPr>
              <a:t>Consortia and meta-analysis</a:t>
            </a:r>
            <a:endParaRPr lang="en-US" dirty="0">
              <a:latin typeface="FoundrySterling-Boo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84241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083469" y="-37096"/>
            <a:ext cx="6977062" cy="725201"/>
          </a:xfrm>
        </p:spPr>
        <p:txBody>
          <a:bodyPr/>
          <a:lstStyle/>
          <a:p>
            <a:r>
              <a:rPr lang="en-GB" dirty="0">
                <a:latin typeface="FoundrySterling-Book" pitchFamily="2" charset="0"/>
              </a:rPr>
              <a:t>Consolidation question from last lecture</a:t>
            </a:r>
            <a:endParaRPr lang="en-US" dirty="0">
              <a:latin typeface="FoundrySterling-Book" pitchFamily="2" charset="0"/>
            </a:endParaRPr>
          </a:p>
        </p:txBody>
      </p:sp>
      <p:sp>
        <p:nvSpPr>
          <p:cNvPr id="37892" name="Rectangle 7"/>
          <p:cNvSpPr>
            <a:spLocks noChangeArrowheads="1"/>
          </p:cNvSpPr>
          <p:nvPr/>
        </p:nvSpPr>
        <p:spPr bwMode="auto">
          <a:xfrm>
            <a:off x="278409" y="769944"/>
            <a:ext cx="73216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  <a:cs typeface="Arial" charset="0"/>
              </a:rPr>
              <a:t>WTCCC2 GWAS of multiple sclerosis </a:t>
            </a:r>
            <a:r>
              <a:rPr lang="en-US" sz="1200" dirty="0">
                <a:latin typeface="FoundrySterling-Book" pitchFamily="2" charset="0"/>
                <a:cs typeface="Arial" charset="0"/>
              </a:rPr>
              <a:t>(9,772 cases and 7,376 controls).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92813" y="2875002"/>
            <a:ext cx="29208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FoundrySterling-Book" pitchFamily="2" charset="0"/>
                <a:hlinkClick r:id="rId3"/>
              </a:rPr>
              <a:t>www.well.ox.ac.uk/wtccc2/ms/</a:t>
            </a:r>
            <a:endParaRPr lang="en-US" dirty="0">
              <a:latin typeface="FoundrySterling-Book" pitchFamily="2" charset="0"/>
            </a:endParaRPr>
          </a:p>
          <a:p>
            <a:pPr algn="l"/>
            <a:r>
              <a:rPr lang="en-US" sz="1200" dirty="0">
                <a:latin typeface="FoundrySterling-Book" pitchFamily="2" charset="0"/>
              </a:rPr>
              <a:t>(I think this requires the trailing /)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0261E8-4768-3F4E-9672-736081AC79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08" r="843" b="35495"/>
          <a:stretch/>
        </p:blipFill>
        <p:spPr>
          <a:xfrm>
            <a:off x="4572000" y="1180213"/>
            <a:ext cx="4408513" cy="35619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3960DC6-07BA-594A-A91F-DE95013E99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823"/>
          <a:stretch/>
        </p:blipFill>
        <p:spPr>
          <a:xfrm>
            <a:off x="111309" y="1772144"/>
            <a:ext cx="1747707" cy="44765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E8E9F35-2158-9142-B700-EEEEE9A22D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64" r="46957"/>
          <a:stretch/>
        </p:blipFill>
        <p:spPr>
          <a:xfrm>
            <a:off x="1962383" y="1180213"/>
            <a:ext cx="2535189" cy="552186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EF7815E-A2BE-F944-95C3-73634628B00F}"/>
              </a:ext>
            </a:extLst>
          </p:cNvPr>
          <p:cNvSpPr txBox="1"/>
          <p:nvPr/>
        </p:nvSpPr>
        <p:spPr>
          <a:xfrm>
            <a:off x="5380078" y="5677787"/>
            <a:ext cx="2535189" cy="338554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</a:rPr>
              <a:t>Can you explain?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D612219-6989-314B-A71B-EBB5DAA58CAA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646431" y="5677788"/>
            <a:ext cx="584788" cy="158362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3CF61F5-FECC-264A-9C06-4FCF3805F784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6361817" y="4972411"/>
            <a:ext cx="86231" cy="54588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76C7D9D-D003-8647-9F4F-CB2629D781C1}"/>
              </a:ext>
            </a:extLst>
          </p:cNvPr>
          <p:cNvCxnSpPr>
            <a:cxnSpLocks/>
          </p:cNvCxnSpPr>
          <p:nvPr/>
        </p:nvCxnSpPr>
        <p:spPr bwMode="auto">
          <a:xfrm flipV="1">
            <a:off x="7516019" y="4972412"/>
            <a:ext cx="433595" cy="54588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6407283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083469" y="1578344"/>
            <a:ext cx="6977062" cy="725201"/>
          </a:xfrm>
        </p:spPr>
        <p:txBody>
          <a:bodyPr/>
          <a:lstStyle/>
          <a:p>
            <a:r>
              <a:rPr lang="en-GB" dirty="0">
                <a:latin typeface="FoundrySterling-Book" pitchFamily="2" charset="0"/>
              </a:rPr>
              <a:t>Consortia and meta-analysis</a:t>
            </a:r>
            <a:endParaRPr lang="en-US" dirty="0">
              <a:latin typeface="FoundrySterling-Book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696401-107A-80A1-557E-20FC699B3C60}"/>
              </a:ext>
            </a:extLst>
          </p:cNvPr>
          <p:cNvSpPr txBox="1"/>
          <p:nvPr/>
        </p:nvSpPr>
        <p:spPr>
          <a:xfrm>
            <a:off x="1200150" y="2910423"/>
            <a:ext cx="6743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oundrySterling-Book" pitchFamily="2" charset="0"/>
              </a:rPr>
              <a:t>To generate such large sample sizes for “common” (but still relatively rare ) diseases, requires setting up large multi-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FoundrySterling-Book" pitchFamily="2" charset="0"/>
              </a:rPr>
              <a:t>centre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oundrySterling-Book" pitchFamily="2" charset="0"/>
              </a:rPr>
              <a:t> collaborations.  This is fun to be involved in but comes with its own analysis challenges….</a:t>
            </a:r>
          </a:p>
        </p:txBody>
      </p:sp>
    </p:spTree>
    <p:extLst>
      <p:ext uri="{BB962C8B-B14F-4D97-AF65-F5344CB8AC3E}">
        <p14:creationId xmlns:p14="http://schemas.microsoft.com/office/powerpoint/2010/main" val="4862120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D390A23-C5B4-B24D-AEE8-F87F4542C2BB}"/>
              </a:ext>
            </a:extLst>
          </p:cNvPr>
          <p:cNvGrpSpPr/>
          <p:nvPr/>
        </p:nvGrpSpPr>
        <p:grpSpPr>
          <a:xfrm>
            <a:off x="443580" y="1050641"/>
            <a:ext cx="5093620" cy="2599711"/>
            <a:chOff x="2584703" y="1243584"/>
            <a:chExt cx="4367205" cy="222896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EDD236A-A54B-5945-9ED8-61774C40E0F5}"/>
                </a:ext>
              </a:extLst>
            </p:cNvPr>
            <p:cNvSpPr/>
            <p:nvPr/>
          </p:nvSpPr>
          <p:spPr bwMode="auto">
            <a:xfrm>
              <a:off x="2584703" y="1243584"/>
              <a:ext cx="4367205" cy="2228960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7BAC691-94AF-1F45-AB43-1478A1A4F8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3415" b="41587"/>
            <a:stretch/>
          </p:blipFill>
          <p:spPr>
            <a:xfrm>
              <a:off x="2584703" y="1261872"/>
              <a:ext cx="3226057" cy="2210672"/>
            </a:xfrm>
            <a:prstGeom prst="rect">
              <a:avLst/>
            </a:prstGeom>
          </p:spPr>
        </p:pic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9F8866E5-8D32-6D41-8A94-88EE07106F83}"/>
              </a:ext>
            </a:extLst>
          </p:cNvPr>
          <p:cNvSpPr txBox="1">
            <a:spLocks/>
          </p:cNvSpPr>
          <p:nvPr/>
        </p:nvSpPr>
        <p:spPr>
          <a:xfrm>
            <a:off x="909638" y="125164"/>
            <a:ext cx="6977062" cy="67588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400" kern="0" dirty="0">
                <a:latin typeface="FoundrySterling-Book" pitchFamily="2" charset="0"/>
              </a:rPr>
              <a:t>Dealing with population structure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0B28FF-CBC4-1542-A41E-9FADDCDA5575}"/>
              </a:ext>
            </a:extLst>
          </p:cNvPr>
          <p:cNvSpPr txBox="1"/>
          <p:nvPr/>
        </p:nvSpPr>
        <p:spPr>
          <a:xfrm>
            <a:off x="4348498" y="1645920"/>
            <a:ext cx="9492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FoundrySterling-Book" pitchFamily="2" charset="0"/>
              </a:rPr>
              <a:t># cases /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73BEB23-5285-304F-927D-76C8F8881DBD}"/>
              </a:ext>
            </a:extLst>
          </p:cNvPr>
          <p:cNvSpPr txBox="1"/>
          <p:nvPr/>
        </p:nvSpPr>
        <p:spPr>
          <a:xfrm>
            <a:off x="4293915" y="1891278"/>
            <a:ext cx="10743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FoundrySterling-Book" pitchFamily="2" charset="0"/>
              </a:rPr>
              <a:t># controls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27831F1-E164-5E44-842B-4642F0C18502}"/>
              </a:ext>
            </a:extLst>
          </p:cNvPr>
          <p:cNvSpPr txBox="1"/>
          <p:nvPr/>
        </p:nvSpPr>
        <p:spPr>
          <a:xfrm>
            <a:off x="4370940" y="2143669"/>
            <a:ext cx="9268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4">
                    <a:lumMod val="10000"/>
                  </a:schemeClr>
                </a:solidFill>
                <a:latin typeface="FoundrySterling-Book" pitchFamily="2" charset="0"/>
              </a:rPr>
              <a:t>Per country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3370BB-6E7D-751D-69B5-B956D1496AB0}"/>
              </a:ext>
            </a:extLst>
          </p:cNvPr>
          <p:cNvSpPr txBox="1"/>
          <p:nvPr/>
        </p:nvSpPr>
        <p:spPr>
          <a:xfrm>
            <a:off x="5762860" y="1937444"/>
            <a:ext cx="30493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FoundrySterling-Book" pitchFamily="2" charset="0"/>
              </a:rPr>
              <a:t>This study suffered from a key problem.  Can you see what it is?</a:t>
            </a:r>
          </a:p>
        </p:txBody>
      </p:sp>
    </p:spTree>
    <p:extLst>
      <p:ext uri="{BB962C8B-B14F-4D97-AF65-F5344CB8AC3E}">
        <p14:creationId xmlns:p14="http://schemas.microsoft.com/office/powerpoint/2010/main" val="4143547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9FC52-9901-1D4F-87C4-76D65553F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oundrySterling-Book" pitchFamily="2" charset="0"/>
              </a:rPr>
              <a:t>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57E243-D43B-A948-B81A-C9A58155E6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745" y="1069148"/>
            <a:ext cx="8710510" cy="4527255"/>
          </a:xfrm>
        </p:spPr>
        <p:txBody>
          <a:bodyPr/>
          <a:lstStyle/>
          <a:p>
            <a:r>
              <a:rPr lang="en-GB" sz="1800" dirty="0"/>
              <a:t>Understand a genome-wide association study (GWAS) and the concept of a hypothesis-free approach to studying genetic associations.</a:t>
            </a:r>
          </a:p>
          <a:p>
            <a:endParaRPr lang="en-GB" sz="1800" dirty="0"/>
          </a:p>
          <a:p>
            <a:r>
              <a:rPr lang="en-GB" sz="1800" dirty="0"/>
              <a:t>Have a working knowledge of the different steps involved in the conduct of GWAS, including study design, quality control and basic analyses.</a:t>
            </a:r>
          </a:p>
          <a:p>
            <a:endParaRPr lang="en-GB" sz="1800" dirty="0"/>
          </a:p>
          <a:p>
            <a:r>
              <a:rPr lang="en-GB" sz="1800" dirty="0"/>
              <a:t>Be able to interpret and critically appraise evidence from genome-wide association studies.</a:t>
            </a:r>
          </a:p>
          <a:p>
            <a:endParaRPr lang="en-GB" sz="1800" dirty="0"/>
          </a:p>
          <a:p>
            <a:r>
              <a:rPr lang="en-GB" sz="1800" dirty="0"/>
              <a:t>Understand the relevance of replication, meta-analysis and consortia, and multi-ancestry approaches, in genome-wide association studies.</a:t>
            </a:r>
          </a:p>
          <a:p>
            <a:endParaRPr lang="en-GB" sz="1800" dirty="0"/>
          </a:p>
          <a:p>
            <a:r>
              <a:rPr lang="en-GB" sz="1800" dirty="0"/>
              <a:t>Appreciate the use of post-GWAS analyses including fine mapping, gene and pathway analyses, and the concept of causal variants.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7217426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D390A23-C5B4-B24D-AEE8-F87F4542C2BB}"/>
              </a:ext>
            </a:extLst>
          </p:cNvPr>
          <p:cNvGrpSpPr/>
          <p:nvPr/>
        </p:nvGrpSpPr>
        <p:grpSpPr>
          <a:xfrm>
            <a:off x="443580" y="1050641"/>
            <a:ext cx="5093620" cy="2599711"/>
            <a:chOff x="2584703" y="1243584"/>
            <a:chExt cx="4367205" cy="222896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EDD236A-A54B-5945-9ED8-61774C40E0F5}"/>
                </a:ext>
              </a:extLst>
            </p:cNvPr>
            <p:cNvSpPr/>
            <p:nvPr/>
          </p:nvSpPr>
          <p:spPr bwMode="auto">
            <a:xfrm>
              <a:off x="2584703" y="1243584"/>
              <a:ext cx="4367205" cy="2228960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7BAC691-94AF-1F45-AB43-1478A1A4F8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3415" b="41587"/>
            <a:stretch/>
          </p:blipFill>
          <p:spPr>
            <a:xfrm>
              <a:off x="2584703" y="1261872"/>
              <a:ext cx="3226057" cy="2210672"/>
            </a:xfrm>
            <a:prstGeom prst="rect">
              <a:avLst/>
            </a:prstGeom>
          </p:spPr>
        </p:pic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9F8866E5-8D32-6D41-8A94-88EE07106F83}"/>
              </a:ext>
            </a:extLst>
          </p:cNvPr>
          <p:cNvSpPr txBox="1">
            <a:spLocks/>
          </p:cNvSpPr>
          <p:nvPr/>
        </p:nvSpPr>
        <p:spPr>
          <a:xfrm>
            <a:off x="909638" y="125164"/>
            <a:ext cx="6977062" cy="67588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400" kern="0" dirty="0">
                <a:latin typeface="FoundrySterling-Book" pitchFamily="2" charset="0"/>
              </a:rPr>
              <a:t>Dealing with population structure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0B28FF-CBC4-1542-A41E-9FADDCDA5575}"/>
              </a:ext>
            </a:extLst>
          </p:cNvPr>
          <p:cNvSpPr txBox="1"/>
          <p:nvPr/>
        </p:nvSpPr>
        <p:spPr>
          <a:xfrm>
            <a:off x="4348498" y="1645920"/>
            <a:ext cx="9492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FoundrySterling-Book" pitchFamily="2" charset="0"/>
              </a:rPr>
              <a:t># cases /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73BEB23-5285-304F-927D-76C8F8881DBD}"/>
              </a:ext>
            </a:extLst>
          </p:cNvPr>
          <p:cNvSpPr txBox="1"/>
          <p:nvPr/>
        </p:nvSpPr>
        <p:spPr>
          <a:xfrm>
            <a:off x="4293915" y="1891278"/>
            <a:ext cx="10743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FoundrySterling-Book" pitchFamily="2" charset="0"/>
              </a:rPr>
              <a:t># controls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27831F1-E164-5E44-842B-4642F0C18502}"/>
              </a:ext>
            </a:extLst>
          </p:cNvPr>
          <p:cNvSpPr txBox="1"/>
          <p:nvPr/>
        </p:nvSpPr>
        <p:spPr>
          <a:xfrm>
            <a:off x="4370940" y="2143669"/>
            <a:ext cx="9268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4">
                    <a:lumMod val="10000"/>
                  </a:schemeClr>
                </a:solidFill>
                <a:latin typeface="FoundrySterling-Book" pitchFamily="2" charset="0"/>
              </a:rPr>
              <a:t>Per country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B4A0CF0-2EB2-DEEA-E400-5B5DDF82F34D}"/>
              </a:ext>
            </a:extLst>
          </p:cNvPr>
          <p:cNvGrpSpPr/>
          <p:nvPr/>
        </p:nvGrpSpPr>
        <p:grpSpPr>
          <a:xfrm>
            <a:off x="1087808" y="4000885"/>
            <a:ext cx="3484192" cy="1622082"/>
            <a:chOff x="484678" y="4244171"/>
            <a:chExt cx="3484192" cy="162208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C7A71D0-970B-EF16-5400-E5D8FB304F7A}"/>
                </a:ext>
              </a:extLst>
            </p:cNvPr>
            <p:cNvSpPr/>
            <p:nvPr/>
          </p:nvSpPr>
          <p:spPr bwMode="auto">
            <a:xfrm>
              <a:off x="484678" y="4244171"/>
              <a:ext cx="3484192" cy="1622082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0FBDF67-4FC7-C710-5169-D4325808AD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-1549" t="58438" r="6847" b="-575"/>
            <a:stretch/>
          </p:blipFill>
          <p:spPr>
            <a:xfrm>
              <a:off x="599001" y="4244171"/>
              <a:ext cx="3217483" cy="1622082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B31A7E58-76E3-9AD3-5B11-8E334B39BEC5}"/>
              </a:ext>
            </a:extLst>
          </p:cNvPr>
          <p:cNvSpPr txBox="1"/>
          <p:nvPr/>
        </p:nvSpPr>
        <p:spPr>
          <a:xfrm>
            <a:off x="1221162" y="5710700"/>
            <a:ext cx="32174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FoundrySterling-Book" pitchFamily="2" charset="0"/>
                <a:ea typeface="ＭＳ Ｐゴシック" charset="0"/>
                <a:cs typeface="+mn-cs"/>
              </a:rPr>
              <a:t>First two “principal components” obtained purely from the genotypes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5F13C5-8630-85CB-CBB3-914A42A23407}"/>
              </a:ext>
            </a:extLst>
          </p:cNvPr>
          <p:cNvSpPr txBox="1"/>
          <p:nvPr/>
        </p:nvSpPr>
        <p:spPr>
          <a:xfrm>
            <a:off x="5030002" y="4204551"/>
            <a:ext cx="39641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FoundrySterling-Book" pitchFamily="2" charset="0"/>
              </a:rPr>
              <a:t>Case-control sampling is correlated with genome-wide genetic variation.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5084244-8BD8-5308-51FD-A68F9789F0CB}"/>
              </a:ext>
            </a:extLst>
          </p:cNvPr>
          <p:cNvGrpSpPr/>
          <p:nvPr/>
        </p:nvGrpSpPr>
        <p:grpSpPr>
          <a:xfrm>
            <a:off x="6704273" y="5328852"/>
            <a:ext cx="2067535" cy="1225359"/>
            <a:chOff x="1920703" y="3445632"/>
            <a:chExt cx="3750978" cy="222308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3B87231-7DDA-B69C-10FD-310759FB3CDF}"/>
                </a:ext>
              </a:extLst>
            </p:cNvPr>
            <p:cNvGrpSpPr/>
            <p:nvPr/>
          </p:nvGrpSpPr>
          <p:grpSpPr>
            <a:xfrm>
              <a:off x="1920703" y="5071902"/>
              <a:ext cx="2018777" cy="596810"/>
              <a:chOff x="2032000" y="1639514"/>
              <a:chExt cx="4031972" cy="2549429"/>
            </a:xfrm>
          </p:grpSpPr>
          <p:pic>
            <p:nvPicPr>
              <p:cNvPr id="24" name="Picture 2">
                <a:extLst>
                  <a:ext uri="{FF2B5EF4-FFF2-40B4-BE49-F238E27FC236}">
                    <a16:creationId xmlns:a16="http://schemas.microsoft.com/office/drawing/2014/main" id="{F9E9800C-4074-5473-BF40-37D7ED617FB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036922" y="1639514"/>
                <a:ext cx="4027050" cy="25433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F8587DC5-48D4-A9FC-099B-D63783DE72F7}"/>
                  </a:ext>
                </a:extLst>
              </p:cNvPr>
              <p:cNvSpPr/>
              <p:nvPr/>
            </p:nvSpPr>
            <p:spPr bwMode="auto">
              <a:xfrm>
                <a:off x="2032000" y="1639517"/>
                <a:ext cx="576649" cy="2548050"/>
              </a:xfrm>
              <a:prstGeom prst="rect">
                <a:avLst/>
              </a:prstGeom>
              <a:solidFill>
                <a:srgbClr val="FFFF00">
                  <a:alpha val="50000"/>
                </a:srgb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oundrySterling-Book" pitchFamily="2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4ABE387E-EDA2-3CED-14DF-BB7EBB4BF561}"/>
                  </a:ext>
                </a:extLst>
              </p:cNvPr>
              <p:cNvSpPr/>
              <p:nvPr/>
            </p:nvSpPr>
            <p:spPr bwMode="auto">
              <a:xfrm>
                <a:off x="5472671" y="1686794"/>
                <a:ext cx="576649" cy="2502149"/>
              </a:xfrm>
              <a:prstGeom prst="rect">
                <a:avLst/>
              </a:prstGeom>
              <a:solidFill>
                <a:srgbClr val="FFFF00">
                  <a:alpha val="50000"/>
                </a:srgb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oundrySterling-Book" pitchFamily="2" charset="0"/>
                  <a:ea typeface="ＭＳ Ｐゴシック" charset="0"/>
                  <a:cs typeface="+mn-cs"/>
                </a:endParaRPr>
              </a:p>
            </p:txBody>
          </p:sp>
        </p:grp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AAD46C27-746F-7D75-A451-38A0A2688607}"/>
                </a:ext>
              </a:extLst>
            </p:cNvPr>
            <p:cNvSpPr/>
            <p:nvPr/>
          </p:nvSpPr>
          <p:spPr bwMode="auto">
            <a:xfrm>
              <a:off x="2061690" y="3508439"/>
              <a:ext cx="403411" cy="622175"/>
            </a:xfrm>
            <a:prstGeom prst="roundRect">
              <a:avLst/>
            </a:prstGeom>
            <a:solidFill>
              <a:srgbClr val="FFFFFF">
                <a:alpha val="26667"/>
              </a:srgb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oundrySterling-Book" pitchFamily="2" charset="0"/>
                  <a:ea typeface="ＭＳ Ｐゴシック" charset="0"/>
                  <a:cs typeface="+mn-cs"/>
                </a:rPr>
                <a:t>G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oundrySterling-Book" pitchFamily="2" charset="0"/>
                  <a:ea typeface="ＭＳ Ｐゴシック" charset="0"/>
                  <a:cs typeface="+mn-cs"/>
                </a:rPr>
                <a:t>g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715148C1-77EB-61FF-CEF9-6F58F481822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337527" y="4182472"/>
              <a:ext cx="459487" cy="888006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F809878-F546-5BCF-3505-9E8F60B7096C}"/>
                </a:ext>
              </a:extLst>
            </p:cNvPr>
            <p:cNvSpPr txBox="1"/>
            <p:nvPr/>
          </p:nvSpPr>
          <p:spPr>
            <a:xfrm>
              <a:off x="3075328" y="3445632"/>
              <a:ext cx="1544446" cy="725891"/>
            </a:xfrm>
            <a:prstGeom prst="rect">
              <a:avLst/>
            </a:prstGeom>
            <a:solidFill>
              <a:srgbClr val="FFFFFF">
                <a:alpha val="22353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oundrySterling-Book" pitchFamily="2" charset="0"/>
                  <a:ea typeface="ＭＳ Ｐゴシック" charset="0"/>
                  <a:cs typeface="+mn-cs"/>
                </a:rPr>
                <a:t>Population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oundrySterling-Book" pitchFamily="2" charset="0"/>
                  <a:ea typeface="ＭＳ Ｐゴシック" charset="0"/>
                  <a:cs typeface="+mn-cs"/>
                </a:rPr>
                <a:t>structure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  <a:ea typeface="ＭＳ Ｐゴシック" charset="0"/>
                <a:cs typeface="+mn-cs"/>
              </a:endParaRP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6699D09B-64AB-8E0E-9434-A9C8F48B2363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2469200" y="3819526"/>
              <a:ext cx="606128" cy="31829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A801D69-2276-2080-CF68-48654B8A7536}"/>
                </a:ext>
              </a:extLst>
            </p:cNvPr>
            <p:cNvSpPr txBox="1"/>
            <p:nvPr/>
          </p:nvSpPr>
          <p:spPr>
            <a:xfrm>
              <a:off x="4036959" y="4474664"/>
              <a:ext cx="1634722" cy="725891"/>
            </a:xfrm>
            <a:prstGeom prst="rect">
              <a:avLst/>
            </a:prstGeom>
            <a:solidFill>
              <a:srgbClr val="FFFFFF">
                <a:alpha val="22353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oundrySterling-Book" pitchFamily="2" charset="0"/>
                  <a:ea typeface="ＭＳ Ｐゴシック" charset="0"/>
                  <a:cs typeface="+mn-cs"/>
                </a:rPr>
                <a:t>Case/control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oundrySterling-Book" pitchFamily="2" charset="0"/>
                  <a:ea typeface="ＭＳ Ｐゴシック" charset="0"/>
                  <a:cs typeface="+mn-cs"/>
                </a:rPr>
                <a:t>sampling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  <a:ea typeface="ＭＳ Ｐゴシック" charset="0"/>
                <a:cs typeface="+mn-cs"/>
              </a:endParaRP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7B292CD6-4D7E-70AD-EE79-D09CE623E7A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390985" y="4199618"/>
              <a:ext cx="154646" cy="216013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1C31C9E5-C7EF-A939-1AC4-98C413339A94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3961191" y="5245890"/>
              <a:ext cx="187332" cy="160617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9C554432-6996-9655-60B3-45C571E033AC}"/>
              </a:ext>
            </a:extLst>
          </p:cNvPr>
          <p:cNvSpPr txBox="1"/>
          <p:nvPr/>
        </p:nvSpPr>
        <p:spPr>
          <a:xfrm>
            <a:off x="5762860" y="1937444"/>
            <a:ext cx="30493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oundrySterling-Book" pitchFamily="2" charset="0"/>
              </a:rPr>
              <a:t>This study suffered from a key problem.  Can you see what it is?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E3DEC01-0215-F7D5-1F42-2E8A092A2B36}"/>
              </a:ext>
            </a:extLst>
          </p:cNvPr>
          <p:cNvSpPr txBox="1"/>
          <p:nvPr/>
        </p:nvSpPr>
        <p:spPr>
          <a:xfrm>
            <a:off x="4863914" y="5694889"/>
            <a:ext cx="16687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FFFF65"/>
                </a:solidFill>
                <a:latin typeface="FoundrySterling-Book" pitchFamily="2" charset="0"/>
              </a:rPr>
              <a:t>“Confounding by population structure”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65"/>
              </a:solidFill>
              <a:effectLst/>
              <a:uLnTx/>
              <a:uFillTx/>
              <a:latin typeface="FoundrySterling-Boo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41069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F8866E5-8D32-6D41-8A94-88EE07106F83}"/>
              </a:ext>
            </a:extLst>
          </p:cNvPr>
          <p:cNvSpPr txBox="1">
            <a:spLocks/>
          </p:cNvSpPr>
          <p:nvPr/>
        </p:nvSpPr>
        <p:spPr>
          <a:xfrm>
            <a:off x="909638" y="125163"/>
            <a:ext cx="6977062" cy="96891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FoundrySterling-Book" pitchFamily="2" charset="0"/>
                <a:ea typeface="ＭＳ Ｐゴシック" charset="0"/>
                <a:cs typeface="+mj-cs"/>
              </a:rPr>
              <a:t>Population structure: solutions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2A4CD21-2E80-2E96-79DE-4212D3EAF329}"/>
              </a:ext>
            </a:extLst>
          </p:cNvPr>
          <p:cNvGrpSpPr/>
          <p:nvPr/>
        </p:nvGrpSpPr>
        <p:grpSpPr>
          <a:xfrm>
            <a:off x="490410" y="3307465"/>
            <a:ext cx="3484192" cy="1622082"/>
            <a:chOff x="484678" y="4244171"/>
            <a:chExt cx="3484192" cy="162208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4ED1572-554F-94A1-0C54-217766474EB9}"/>
                </a:ext>
              </a:extLst>
            </p:cNvPr>
            <p:cNvSpPr/>
            <p:nvPr/>
          </p:nvSpPr>
          <p:spPr bwMode="auto">
            <a:xfrm>
              <a:off x="484678" y="4244171"/>
              <a:ext cx="3484192" cy="1622082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C503266-C22B-1FA1-9FDE-5C92363DC4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-1549" t="58438" r="6847" b="-575"/>
            <a:stretch/>
          </p:blipFill>
          <p:spPr>
            <a:xfrm>
              <a:off x="599001" y="4244171"/>
              <a:ext cx="3217483" cy="1622082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09A2CA1F-DCBA-6338-701C-B0ED9879E100}"/>
              </a:ext>
            </a:extLst>
          </p:cNvPr>
          <p:cNvSpPr txBox="1"/>
          <p:nvPr/>
        </p:nvSpPr>
        <p:spPr>
          <a:xfrm>
            <a:off x="623764" y="5093659"/>
            <a:ext cx="32174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  <a:ea typeface="ＭＳ Ｐゴシック" charset="0"/>
                <a:cs typeface="+mn-cs"/>
              </a:rPr>
              <a:t>Plot of first two principal components obtained from the genome-wide genotypes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686155C-18EB-B602-3D64-85E020AFC3FB}"/>
              </a:ext>
            </a:extLst>
          </p:cNvPr>
          <p:cNvGrpSpPr/>
          <p:nvPr/>
        </p:nvGrpSpPr>
        <p:grpSpPr>
          <a:xfrm>
            <a:off x="4572000" y="2310058"/>
            <a:ext cx="3484192" cy="466496"/>
            <a:chOff x="3193869" y="3549672"/>
            <a:chExt cx="3484192" cy="46649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D47907AD-A417-B9AE-A162-EFCBEA18F21C}"/>
                    </a:ext>
                  </a:extLst>
                </p:cNvPr>
                <p:cNvSpPr txBox="1"/>
                <p:nvPr/>
              </p:nvSpPr>
              <p:spPr>
                <a:xfrm>
                  <a:off x="3193869" y="3623760"/>
                  <a:ext cx="348419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kumimoji="0" lang="en-GB" sz="1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ＭＳ Ｐゴシック" charset="0"/>
                            <a:cs typeface="Courier New"/>
                          </a:rPr>
                          <m:t>outcome</m:t>
                        </m:r>
                        <m:r>
                          <a:rPr kumimoji="0" lang="en-GB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ourier New"/>
                          </a:rPr>
                          <m:t> ~ </m:t>
                        </m:r>
                        <m:r>
                          <m:rPr>
                            <m:nor/>
                          </m:rPr>
                          <a:rPr kumimoji="0" lang="en-GB" sz="1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ＭＳ Ｐゴシック" charset="0"/>
                            <a:cs typeface="Courier New"/>
                          </a:rPr>
                          <m:t>genotype</m:t>
                        </m:r>
                        <m:r>
                          <a:rPr kumimoji="0" lang="en-GB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ourier New"/>
                          </a:rPr>
                          <m:t>+ </m:t>
                        </m:r>
                      </m:oMath>
                    </m:oMathPara>
                  </a14:m>
                  <a:endPara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FoundrySterling-Book" pitchFamily="2" charset="0"/>
                    <a:ea typeface="ＭＳ Ｐゴシック" charset="0"/>
                    <a:cs typeface="Courier New"/>
                  </a:endParaRP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D47907AD-A417-B9AE-A162-EFCBEA18F21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93869" y="3623760"/>
                  <a:ext cx="3484192" cy="338554"/>
                </a:xfrm>
                <a:prstGeom prst="rect">
                  <a:avLst/>
                </a:prstGeom>
                <a:blipFill>
                  <a:blip r:embed="rId3"/>
                  <a:stretch>
                    <a:fillRect b="-1071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8" name="Picture 27" descr="example_R.png">
              <a:extLst>
                <a:ext uri="{FF2B5EF4-FFF2-40B4-BE49-F238E27FC236}">
                  <a16:creationId xmlns:a16="http://schemas.microsoft.com/office/drawing/2014/main" id="{FC75A15E-B1EB-31D5-DE30-E760B1B91D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0630" t="10630" r="3543" b="14173"/>
            <a:stretch>
              <a:fillRect/>
            </a:stretch>
          </p:blipFill>
          <p:spPr>
            <a:xfrm>
              <a:off x="6057903" y="3549672"/>
              <a:ext cx="532441" cy="466496"/>
            </a:xfrm>
            <a:prstGeom prst="rect">
              <a:avLst/>
            </a:prstGeom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E271D04A-0214-5141-CE5D-91F44EDC290A}"/>
              </a:ext>
            </a:extLst>
          </p:cNvPr>
          <p:cNvSpPr txBox="1"/>
          <p:nvPr/>
        </p:nvSpPr>
        <p:spPr>
          <a:xfrm>
            <a:off x="5015580" y="2967335"/>
            <a:ext cx="3965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  <a:ea typeface="ＭＳ Ｐゴシック" charset="0"/>
                <a:cs typeface="+mn-cs"/>
              </a:rPr>
              <a:t>Include a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  <a:ea typeface="ＭＳ Ｐゴシック" charset="0"/>
                <a:cs typeface="+mn-cs"/>
              </a:rPr>
              <a:t>genetic relatedness matrix computed from genome-wide genotypes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  <a:ea typeface="ＭＳ Ｐゴシック" charset="0"/>
                <a:cs typeface="+mn-cs"/>
              </a:rPr>
              <a:t>in the association test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677357C-746B-98C2-92DB-245413A5DE5D}"/>
                  </a:ext>
                </a:extLst>
              </p:cNvPr>
              <p:cNvSpPr txBox="1"/>
              <p:nvPr/>
            </p:nvSpPr>
            <p:spPr>
              <a:xfrm>
                <a:off x="520390" y="2400941"/>
                <a:ext cx="348419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GB" sz="1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ＭＳ Ｐゴシック" charset="0"/>
                          <a:cs typeface="Courier New"/>
                        </a:rPr>
                        <m:t>outcome</m:t>
                      </m:r>
                      <m:r>
                        <a:rPr kumimoji="0" lang="en-GB" sz="1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ourier New"/>
                        </a:rPr>
                        <m:t> ~ </m:t>
                      </m:r>
                      <m:r>
                        <m:rPr>
                          <m:nor/>
                        </m:rPr>
                        <a:rPr kumimoji="0" lang="en-GB" sz="1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ＭＳ Ｐゴシック" charset="0"/>
                          <a:cs typeface="Courier New"/>
                        </a:rPr>
                        <m:t>genotype</m:t>
                      </m:r>
                      <m:r>
                        <a:rPr kumimoji="0" lang="en-GB" sz="1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ourier New"/>
                        </a:rPr>
                        <m:t>+</m:t>
                      </m:r>
                      <m:r>
                        <a:rPr kumimoji="0" lang="en-GB" sz="1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ourier New"/>
                        </a:rPr>
                        <m:t>𝑃𝐶𝑠</m:t>
                      </m:r>
                      <m:r>
                        <a:rPr kumimoji="0" lang="en-GB" sz="1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ourier New"/>
                        </a:rPr>
                        <m:t> </m:t>
                      </m:r>
                    </m:oMath>
                  </m:oMathPara>
                </a14:m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oundrySterling-Book" pitchFamily="2" charset="0"/>
                  <a:ea typeface="ＭＳ Ｐゴシック" charset="0"/>
                  <a:cs typeface="Courier New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677357C-746B-98C2-92DB-245413A5DE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390" y="2400941"/>
                <a:ext cx="3484192" cy="338554"/>
              </a:xfrm>
              <a:prstGeom prst="rect">
                <a:avLst/>
              </a:prstGeom>
              <a:blipFill>
                <a:blip r:embed="rId5"/>
                <a:stretch>
                  <a:fillRect b="-14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>
            <a:extLst>
              <a:ext uri="{FF2B5EF4-FFF2-40B4-BE49-F238E27FC236}">
                <a16:creationId xmlns:a16="http://schemas.microsoft.com/office/drawing/2014/main" id="{EB89443C-518F-9917-87D9-83537A1D5CF1}"/>
              </a:ext>
            </a:extLst>
          </p:cNvPr>
          <p:cNvSpPr txBox="1"/>
          <p:nvPr/>
        </p:nvSpPr>
        <p:spPr>
          <a:xfrm>
            <a:off x="563776" y="1455122"/>
            <a:ext cx="32283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FoundrySterling-Book" pitchFamily="2" charset="0"/>
              </a:rPr>
              <a:t>1. </a:t>
            </a:r>
            <a:r>
              <a:rPr lang="en-US" sz="1800" b="1" dirty="0">
                <a:latin typeface="FoundrySterling-Book" pitchFamily="2" charset="0"/>
              </a:rPr>
              <a:t>Regression including principal</a:t>
            </a:r>
            <a:r>
              <a:rPr lang="en-US" sz="1800" b="1" dirty="0">
                <a:latin typeface="FOUNDRYSTERLING-BOOK" pitchFamily="2" charset="0"/>
              </a:rPr>
              <a:t> components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E920AA0-ACBC-6ABE-1B7B-DB60B14CC7BC}"/>
              </a:ext>
            </a:extLst>
          </p:cNvPr>
          <p:cNvSpPr txBox="1"/>
          <p:nvPr/>
        </p:nvSpPr>
        <p:spPr>
          <a:xfrm>
            <a:off x="5109756" y="1455121"/>
            <a:ext cx="3228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FoundrySterling-Book" pitchFamily="2" charset="0"/>
              </a:rPr>
              <a:t>2. Linear mixed model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6484969-D38B-EFFF-B82A-53601A734EAB}"/>
              </a:ext>
            </a:extLst>
          </p:cNvPr>
          <p:cNvSpPr txBox="1"/>
          <p:nvPr/>
        </p:nvSpPr>
        <p:spPr>
          <a:xfrm>
            <a:off x="124105" y="6024090"/>
            <a:ext cx="41077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FoundrySterling-Book" pitchFamily="2" charset="0"/>
              </a:rPr>
              <a:t>Uses just the strongest directions of variation in relatedness (population structure)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941BC98-5FF5-DC74-7FE7-E97D85346634}"/>
              </a:ext>
            </a:extLst>
          </p:cNvPr>
          <p:cNvSpPr txBox="1"/>
          <p:nvPr/>
        </p:nvSpPr>
        <p:spPr>
          <a:xfrm>
            <a:off x="4670085" y="4135301"/>
            <a:ext cx="41077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FoundrySterling-Book" pitchFamily="2" charset="0"/>
              </a:rPr>
              <a:t>Uses the </a:t>
            </a:r>
            <a:r>
              <a:rPr lang="en-US" b="1" dirty="0">
                <a:latin typeface="FoundrySterling-Book" pitchFamily="2" charset="0"/>
              </a:rPr>
              <a:t>entire matrix</a:t>
            </a:r>
            <a:r>
              <a:rPr lang="en-US" dirty="0">
                <a:latin typeface="FoundrySterling-Book" pitchFamily="2" charset="0"/>
              </a:rPr>
              <a:t> of relationships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B0A9E35B-2C07-AF7E-F64D-C3F1E2077A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1112" y="4780814"/>
            <a:ext cx="1568917" cy="1536003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17545667-B612-A05A-180D-82A92070790D}"/>
              </a:ext>
            </a:extLst>
          </p:cNvPr>
          <p:cNvSpPr txBox="1"/>
          <p:nvPr/>
        </p:nvSpPr>
        <p:spPr>
          <a:xfrm>
            <a:off x="5384439" y="6359857"/>
            <a:ext cx="25022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FoundrySterling-Book" pitchFamily="2" charset="0"/>
              </a:rPr>
              <a:t>Most p-values are now not inflated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C2844B6-2628-40DC-F4DB-23FD593031A6}"/>
              </a:ext>
            </a:extLst>
          </p:cNvPr>
          <p:cNvSpPr/>
          <p:nvPr/>
        </p:nvSpPr>
        <p:spPr bwMode="auto">
          <a:xfrm>
            <a:off x="6553200" y="5879135"/>
            <a:ext cx="685569" cy="251460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902014-5F00-6832-50D8-01EC37BDF22D}"/>
              </a:ext>
            </a:extLst>
          </p:cNvPr>
          <p:cNvSpPr txBox="1"/>
          <p:nvPr/>
        </p:nvSpPr>
        <p:spPr>
          <a:xfrm>
            <a:off x="3162093" y="572572"/>
            <a:ext cx="24721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FF65"/>
                </a:solidFill>
                <a:latin typeface="FoundrySterling-Book" pitchFamily="2" charset="0"/>
              </a:rPr>
              <a:t>Instead of simple 2x2 table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CEE5554-FC49-59A5-3C72-2A6CE8BFD12F}"/>
              </a:ext>
            </a:extLst>
          </p:cNvPr>
          <p:cNvCxnSpPr/>
          <p:nvPr/>
        </p:nvCxnSpPr>
        <p:spPr bwMode="auto">
          <a:xfrm flipH="1">
            <a:off x="3048000" y="2857500"/>
            <a:ext cx="114093" cy="25146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5CD583D-F6FA-6B7D-333B-80A159AC3447}"/>
              </a:ext>
            </a:extLst>
          </p:cNvPr>
          <p:cNvSpPr txBox="1"/>
          <p:nvPr/>
        </p:nvSpPr>
        <p:spPr>
          <a:xfrm>
            <a:off x="7562307" y="5386047"/>
            <a:ext cx="9877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65"/>
                </a:solidFill>
                <a:latin typeface="FoundrySterling-Book" pitchFamily="2" charset="0"/>
              </a:rPr>
              <a:t>MS study</a:t>
            </a:r>
          </a:p>
        </p:txBody>
      </p:sp>
    </p:spTree>
    <p:extLst>
      <p:ext uri="{BB962C8B-B14F-4D97-AF65-F5344CB8AC3E}">
        <p14:creationId xmlns:p14="http://schemas.microsoft.com/office/powerpoint/2010/main" val="31300058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A15FD43-2B24-5541-98BD-D82DB25AD0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3"/>
          <a:stretch/>
        </p:blipFill>
        <p:spPr>
          <a:xfrm>
            <a:off x="145343" y="2025900"/>
            <a:ext cx="8658322" cy="111354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1C8E929-3CDF-6342-86A4-E034D2B21CBA}"/>
              </a:ext>
            </a:extLst>
          </p:cNvPr>
          <p:cNvSpPr/>
          <p:nvPr/>
        </p:nvSpPr>
        <p:spPr bwMode="auto">
          <a:xfrm>
            <a:off x="145343" y="2912872"/>
            <a:ext cx="8892540" cy="146304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4C6FF2-6652-C44C-B954-D476791CE15B}"/>
              </a:ext>
            </a:extLst>
          </p:cNvPr>
          <p:cNvSpPr txBox="1"/>
          <p:nvPr/>
        </p:nvSpPr>
        <p:spPr>
          <a:xfrm>
            <a:off x="160020" y="1064161"/>
            <a:ext cx="83469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FoundrySterling-Book" pitchFamily="2" charset="0"/>
              </a:rPr>
              <a:t>All GWAS should report data in a way that can be re-used by future studies.</a:t>
            </a:r>
          </a:p>
          <a:p>
            <a:pPr algn="l"/>
            <a:r>
              <a:rPr lang="en-US" dirty="0">
                <a:latin typeface="FoundrySterling-Book" pitchFamily="2" charset="0"/>
              </a:rPr>
              <a:t>This study used several previous GWAS to conduct replication.  All the details are given in a supplementary table: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6A0FAF-1F1B-1C40-AC3F-326B0DF91F1E}"/>
              </a:ext>
            </a:extLst>
          </p:cNvPr>
          <p:cNvSpPr txBox="1"/>
          <p:nvPr/>
        </p:nvSpPr>
        <p:spPr>
          <a:xfrm>
            <a:off x="684823" y="3718561"/>
            <a:ext cx="1743417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</a:rPr>
              <a:t>Discovery and overall data as on web page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1DE2E0F-EED5-F74E-847E-B179BD588998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281818" y="3270183"/>
            <a:ext cx="144048" cy="36811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F277BBF-2CF2-1147-93F2-F517252B7EB4}"/>
              </a:ext>
            </a:extLst>
          </p:cNvPr>
          <p:cNvCxnSpPr>
            <a:cxnSpLocks/>
          </p:cNvCxnSpPr>
          <p:nvPr/>
        </p:nvCxnSpPr>
        <p:spPr bwMode="auto">
          <a:xfrm flipV="1">
            <a:off x="1769538" y="3270182"/>
            <a:ext cx="297436" cy="36811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E01C11F-6505-5E47-B42D-25C8F60634BF}"/>
              </a:ext>
            </a:extLst>
          </p:cNvPr>
          <p:cNvSpPr txBox="1"/>
          <p:nvPr/>
        </p:nvSpPr>
        <p:spPr>
          <a:xfrm>
            <a:off x="2594196" y="3718561"/>
            <a:ext cx="1743417" cy="830997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</a:rPr>
              <a:t>Evidence for the same effect direction was seen separately in both arms of the discovery…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E1FA81F-E240-5A4B-9503-2819953D091D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2873010" y="3270183"/>
            <a:ext cx="144048" cy="36811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0716FFF-F35D-754A-8988-0C373F5B04B8}"/>
              </a:ext>
            </a:extLst>
          </p:cNvPr>
          <p:cNvCxnSpPr>
            <a:cxnSpLocks/>
          </p:cNvCxnSpPr>
          <p:nvPr/>
        </p:nvCxnSpPr>
        <p:spPr bwMode="auto">
          <a:xfrm flipV="1">
            <a:off x="3360730" y="3270182"/>
            <a:ext cx="297436" cy="36811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66BDAC6D-2CB9-B842-9782-888CBD2A2ECF}"/>
              </a:ext>
            </a:extLst>
          </p:cNvPr>
          <p:cNvSpPr txBox="1"/>
          <p:nvPr/>
        </p:nvSpPr>
        <p:spPr>
          <a:xfrm>
            <a:off x="4503569" y="3718560"/>
            <a:ext cx="1063404" cy="646331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</a:rPr>
              <a:t>…and in the combined replication...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3C710F1-C572-E046-9428-9E72C3175953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635452" y="3244943"/>
            <a:ext cx="144048" cy="36811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137F80F-8C2B-D24B-9C7F-2BBA414285AB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6186713" y="3276440"/>
            <a:ext cx="144048" cy="36811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6FE25C81-102B-3E4B-BDAD-094FD9C6CEEE}"/>
              </a:ext>
            </a:extLst>
          </p:cNvPr>
          <p:cNvSpPr txBox="1"/>
          <p:nvPr/>
        </p:nvSpPr>
        <p:spPr>
          <a:xfrm>
            <a:off x="5808153" y="3718561"/>
            <a:ext cx="2283311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</a:rPr>
              <a:t>…and in most of the individual replication studies.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6113ADA-E30A-5644-BD63-F9CCB702AE3C}"/>
              </a:ext>
            </a:extLst>
          </p:cNvPr>
          <p:cNvCxnSpPr>
            <a:cxnSpLocks/>
          </p:cNvCxnSpPr>
          <p:nvPr/>
        </p:nvCxnSpPr>
        <p:spPr bwMode="auto">
          <a:xfrm flipV="1">
            <a:off x="6795728" y="3270182"/>
            <a:ext cx="0" cy="34287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9773E03-3779-F248-8E8E-5F2B2A48C079}"/>
              </a:ext>
            </a:extLst>
          </p:cNvPr>
          <p:cNvCxnSpPr>
            <a:cxnSpLocks/>
          </p:cNvCxnSpPr>
          <p:nvPr/>
        </p:nvCxnSpPr>
        <p:spPr bwMode="auto">
          <a:xfrm flipV="1">
            <a:off x="7325360" y="3270183"/>
            <a:ext cx="161248" cy="34287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CB97EF0-D3A2-5D44-A2DC-4FDCA127D4B5}"/>
              </a:ext>
            </a:extLst>
          </p:cNvPr>
          <p:cNvCxnSpPr>
            <a:cxnSpLocks/>
          </p:cNvCxnSpPr>
          <p:nvPr/>
        </p:nvCxnSpPr>
        <p:spPr bwMode="auto">
          <a:xfrm flipV="1">
            <a:off x="8091464" y="3282802"/>
            <a:ext cx="161248" cy="34287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5A8C81E9-5D50-E84E-8A68-0DD0FA7E8A86}"/>
              </a:ext>
            </a:extLst>
          </p:cNvPr>
          <p:cNvSpPr txBox="1"/>
          <p:nvPr/>
        </p:nvSpPr>
        <p:spPr>
          <a:xfrm>
            <a:off x="160019" y="4789061"/>
            <a:ext cx="8346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FoundrySterling-Book" pitchFamily="2" charset="0"/>
              </a:rPr>
              <a:t>This is a common analysis approach: to gain sample size, use meta-analysis to combine results across several component studies.  Then look for consistency between the studies.</a:t>
            </a:r>
            <a:endParaRPr lang="en-US" i="1" dirty="0">
              <a:latin typeface="FoundrySterling-Book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41265C2-05F5-2E40-8031-340C2403DEA4}"/>
                  </a:ext>
                </a:extLst>
              </p:cNvPr>
              <p:cNvSpPr txBox="1"/>
              <p:nvPr/>
            </p:nvSpPr>
            <p:spPr>
              <a:xfrm>
                <a:off x="2951115" y="5505608"/>
                <a:ext cx="2857038" cy="74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GB" b="0" i="0" smtClean="0">
                              <a:latin typeface="Cambria Math" panose="02040503050406030204" pitchFamily="18" charset="0"/>
                            </a:rPr>
                            <m:t>meta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f>
                                <m:f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nary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GB">
                              <a:latin typeface="Cambria Math" panose="02040503050406030204" pitchFamily="18" charset="0"/>
                            </a:rPr>
                            <m:t>v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𝑚𝑒𝑡𝑎</m:t>
                          </m:r>
                        </m:sub>
                      </m:sSub>
                    </m:oMath>
                  </m:oMathPara>
                </a14:m>
                <a:endParaRPr lang="en-US" i="1" dirty="0">
                  <a:latin typeface="FoundrySterling-Book" pitchFamily="2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41265C2-05F5-2E40-8031-340C2403DE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1115" y="5505608"/>
                <a:ext cx="2857038" cy="746999"/>
              </a:xfrm>
              <a:prstGeom prst="rect">
                <a:avLst/>
              </a:prstGeom>
              <a:blipFill>
                <a:blip r:embed="rId3"/>
                <a:stretch>
                  <a:fillRect t="-103333" b="-16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D521524-69CF-534A-97E3-1EFC1AE5E59F}"/>
                  </a:ext>
                </a:extLst>
              </p:cNvPr>
              <p:cNvSpPr txBox="1"/>
              <p:nvPr/>
            </p:nvSpPr>
            <p:spPr>
              <a:xfrm>
                <a:off x="209797" y="5518966"/>
                <a:ext cx="2857038" cy="74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GB" b="0" i="0" smtClean="0">
                              <a:latin typeface="Cambria Math" panose="02040503050406030204" pitchFamily="18" charset="0"/>
                            </a:rPr>
                            <m:t>v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𝑚𝑒𝑡𝑎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=1/</m:t>
                      </m:r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f>
                                <m:f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nary>
                        </m:e>
                      </m:d>
                    </m:oMath>
                  </m:oMathPara>
                </a14:m>
                <a:endParaRPr lang="en-US" i="1" dirty="0">
                  <a:latin typeface="FoundrySterling-Book" pitchFamily="2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D521524-69CF-534A-97E3-1EFC1AE5E5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797" y="5518966"/>
                <a:ext cx="2857038" cy="746999"/>
              </a:xfrm>
              <a:prstGeom prst="rect">
                <a:avLst/>
              </a:prstGeom>
              <a:blipFill>
                <a:blip r:embed="rId4"/>
                <a:stretch>
                  <a:fillRect t="-103333" b="-16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C96245A-10B7-3D42-8E06-F437A334D10D}"/>
                  </a:ext>
                </a:extLst>
              </p:cNvPr>
              <p:cNvSpPr txBox="1"/>
              <p:nvPr/>
            </p:nvSpPr>
            <p:spPr>
              <a:xfrm>
                <a:off x="5936835" y="5753965"/>
                <a:ext cx="285703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GB" sz="1200" b="0" dirty="0">
                    <a:latin typeface="FoundrySterling-Book" pitchFamily="2" charset="0"/>
                  </a:rPr>
                  <a:t>(Where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200" b="0" i="0" smtClean="0">
                        <a:latin typeface="Cambria Math" panose="02040503050406030204" pitchFamily="18" charset="0"/>
                      </a:rPr>
                      <m:t>v</m:t>
                    </m:r>
                  </m:oMath>
                </a14:m>
                <a:r>
                  <a:rPr lang="en-US" sz="1200" dirty="0">
                    <a:latin typeface="FoundrySterling-Book" pitchFamily="2" charset="0"/>
                  </a:rPr>
                  <a:t> denotes squared standard error)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C96245A-10B7-3D42-8E06-F437A334D1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6835" y="5753965"/>
                <a:ext cx="2857038" cy="276999"/>
              </a:xfrm>
              <a:prstGeom prst="rect">
                <a:avLst/>
              </a:prstGeom>
              <a:blipFill>
                <a:blip r:embed="rId5"/>
                <a:stretch>
                  <a:fillRect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E51EC986-2041-964F-BF0C-8C5CF64217F0}"/>
              </a:ext>
            </a:extLst>
          </p:cNvPr>
          <p:cNvSpPr txBox="1"/>
          <p:nvPr/>
        </p:nvSpPr>
        <p:spPr>
          <a:xfrm>
            <a:off x="160019" y="6441448"/>
            <a:ext cx="83469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i="1" dirty="0">
                <a:latin typeface="FoundrySterling-Book" pitchFamily="2" charset="0"/>
              </a:rPr>
              <a:t>” Inverse variance weighted fixed-effect meta-analysis“, </a:t>
            </a:r>
            <a:r>
              <a:rPr lang="en-US" sz="1200" dirty="0">
                <a:latin typeface="FoundrySterling-Book" pitchFamily="2" charset="0"/>
              </a:rPr>
              <a:t>gives results approximately equal to joint analysis of genotype data.</a:t>
            </a:r>
          </a:p>
        </p:txBody>
      </p:sp>
      <p:sp>
        <p:nvSpPr>
          <p:cNvPr id="30" name="Rectangle 2">
            <a:extLst>
              <a:ext uri="{FF2B5EF4-FFF2-40B4-BE49-F238E27FC236}">
                <a16:creationId xmlns:a16="http://schemas.microsoft.com/office/drawing/2014/main" id="{0DBE7C96-6D52-C042-8E5C-532D0332E8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83469" y="-37096"/>
            <a:ext cx="6977062" cy="725201"/>
          </a:xfrm>
        </p:spPr>
        <p:txBody>
          <a:bodyPr/>
          <a:lstStyle/>
          <a:p>
            <a:r>
              <a:rPr lang="en-GB" dirty="0">
                <a:latin typeface="FoundrySterling-Book" pitchFamily="2" charset="0"/>
              </a:rPr>
              <a:t>Anatomy of an association analysis</a:t>
            </a:r>
            <a:endParaRPr lang="en-US" dirty="0">
              <a:latin typeface="FoundrySterling-Boo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1995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57E243-D43B-A948-B81A-C9A58155E6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321" y="835995"/>
            <a:ext cx="8167606" cy="977565"/>
          </a:xfrm>
        </p:spPr>
        <p:txBody>
          <a:bodyPr/>
          <a:lstStyle/>
          <a:p>
            <a:pPr marL="0" indent="0" algn="ctr">
              <a:buNone/>
            </a:pPr>
            <a:endParaRPr lang="en-GB" sz="1800" dirty="0">
              <a:solidFill>
                <a:srgbClr val="FFFF65"/>
              </a:solidFill>
            </a:endParaRPr>
          </a:p>
          <a:p>
            <a:pPr marL="0" indent="0" algn="ctr">
              <a:buNone/>
            </a:pPr>
            <a:r>
              <a:rPr lang="en-GB" dirty="0">
                <a:solidFill>
                  <a:srgbClr val="FFFF65"/>
                </a:solidFill>
              </a:rPr>
              <a:t>We now have thousands of GWAS signals across thousands of traits.  What do they teach us about the underlying biology?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BAE05DBE-5B59-8138-4CED-C3BC1860ABC6}"/>
              </a:ext>
            </a:extLst>
          </p:cNvPr>
          <p:cNvSpPr/>
          <p:nvPr/>
        </p:nvSpPr>
        <p:spPr bwMode="auto">
          <a:xfrm>
            <a:off x="1905110" y="2337163"/>
            <a:ext cx="5154027" cy="3402583"/>
          </a:xfrm>
          <a:prstGeom prst="roundRect">
            <a:avLst>
              <a:gd name="adj" fmla="val 3855"/>
            </a:avLst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CD1F39-16E5-32DD-7114-658C70222E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9738" y="2431146"/>
            <a:ext cx="4993903" cy="32617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FD0B304-FF62-4911-8141-F866380120D0}"/>
              </a:ext>
            </a:extLst>
          </p:cNvPr>
          <p:cNvSpPr txBox="1"/>
          <p:nvPr/>
        </p:nvSpPr>
        <p:spPr>
          <a:xfrm>
            <a:off x="4057580" y="5833729"/>
            <a:ext cx="8490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solidFill>
                  <a:srgbClr val="FFFF65"/>
                </a:solidFill>
                <a:latin typeface="FoundrySterling-Book" pitchFamily="2" charset="0"/>
              </a:rPr>
              <a:t>?</a:t>
            </a:r>
            <a:endParaRPr lang="en-US" sz="2400" dirty="0">
              <a:latin typeface="FoundrySterling-Boo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06350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677" y="1491097"/>
            <a:ext cx="1455064" cy="611461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909638" y="-1"/>
            <a:ext cx="6977062" cy="725617"/>
          </a:xfrm>
        </p:spPr>
        <p:txBody>
          <a:bodyPr/>
          <a:lstStyle/>
          <a:p>
            <a:r>
              <a:rPr lang="en-US" dirty="0"/>
              <a:t>The circle of genetic causation</a:t>
            </a:r>
          </a:p>
        </p:txBody>
      </p:sp>
      <p:pic>
        <p:nvPicPr>
          <p:cNvPr id="12" name="Picture 11" descr="figure 4-72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37" r="17560" b="29045"/>
          <a:stretch/>
        </p:blipFill>
        <p:spPr>
          <a:xfrm rot="21337459">
            <a:off x="633061" y="3418561"/>
            <a:ext cx="1209757" cy="224937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2398584"/>
            <a:ext cx="2117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DNA gets physically packaged up into chromosomes...</a:t>
            </a:r>
          </a:p>
        </p:txBody>
      </p:sp>
      <p:cxnSp>
        <p:nvCxnSpPr>
          <p:cNvPr id="33" name="Straight Arrow Connector 32"/>
          <p:cNvCxnSpPr/>
          <p:nvPr/>
        </p:nvCxnSpPr>
        <p:spPr bwMode="auto">
          <a:xfrm flipH="1">
            <a:off x="1964726" y="2642974"/>
            <a:ext cx="108463" cy="24850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2" name="5-Point Star 41"/>
          <p:cNvSpPr/>
          <p:nvPr/>
        </p:nvSpPr>
        <p:spPr bwMode="auto">
          <a:xfrm rot="1258965">
            <a:off x="1773423" y="1697337"/>
            <a:ext cx="171621" cy="171621"/>
          </a:xfrm>
          <a:prstGeom prst="star5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17159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677" y="1491097"/>
            <a:ext cx="1455064" cy="611461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909638" y="-1"/>
            <a:ext cx="6977062" cy="725617"/>
          </a:xfrm>
        </p:spPr>
        <p:txBody>
          <a:bodyPr/>
          <a:lstStyle/>
          <a:p>
            <a:r>
              <a:rPr lang="en-US" dirty="0"/>
              <a:t>The circle of genetic causation</a:t>
            </a:r>
          </a:p>
        </p:txBody>
      </p:sp>
      <p:pic>
        <p:nvPicPr>
          <p:cNvPr id="11" name="Picture 10" descr="figure 1-30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" t="3679" b="17238"/>
          <a:stretch/>
        </p:blipFill>
        <p:spPr>
          <a:xfrm>
            <a:off x="3535406" y="5526215"/>
            <a:ext cx="2443507" cy="1235677"/>
          </a:xfrm>
          <a:prstGeom prst="rect">
            <a:avLst/>
          </a:prstGeom>
        </p:spPr>
      </p:pic>
      <p:pic>
        <p:nvPicPr>
          <p:cNvPr id="12" name="Picture 11" descr="figure 4-72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37" r="17560" b="29045"/>
          <a:stretch/>
        </p:blipFill>
        <p:spPr>
          <a:xfrm rot="21337459">
            <a:off x="633061" y="3418561"/>
            <a:ext cx="1209757" cy="224937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330308" y="5873660"/>
            <a:ext cx="2117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...inside cells, where it is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transcribed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to form proteins and other molecules... 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2398584"/>
            <a:ext cx="2117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DNA gets physically packaged up into chromosomes...</a:t>
            </a:r>
          </a:p>
        </p:txBody>
      </p:sp>
      <p:cxnSp>
        <p:nvCxnSpPr>
          <p:cNvPr id="33" name="Straight Arrow Connector 32"/>
          <p:cNvCxnSpPr/>
          <p:nvPr/>
        </p:nvCxnSpPr>
        <p:spPr bwMode="auto">
          <a:xfrm flipH="1">
            <a:off x="1964726" y="2642974"/>
            <a:ext cx="108463" cy="24850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5" name="Straight Arrow Connector 34"/>
          <p:cNvCxnSpPr/>
          <p:nvPr/>
        </p:nvCxnSpPr>
        <p:spPr bwMode="auto">
          <a:xfrm>
            <a:off x="2479590" y="5637429"/>
            <a:ext cx="314409" cy="4668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2" name="5-Point Star 41"/>
          <p:cNvSpPr/>
          <p:nvPr/>
        </p:nvSpPr>
        <p:spPr bwMode="auto">
          <a:xfrm rot="1258965">
            <a:off x="1773423" y="1697337"/>
            <a:ext cx="171621" cy="171621"/>
          </a:xfrm>
          <a:prstGeom prst="star5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41895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:\Documents and Settings\Administrator\Desktop\NTU14248\web fig\nature14248-f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2" r="58289" b="31186"/>
          <a:stretch/>
        </p:blipFill>
        <p:spPr bwMode="auto">
          <a:xfrm>
            <a:off x="6933514" y="2265403"/>
            <a:ext cx="1695621" cy="2546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677" y="1491097"/>
            <a:ext cx="1455064" cy="611461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909638" y="-1"/>
            <a:ext cx="6977062" cy="725617"/>
          </a:xfrm>
        </p:spPr>
        <p:txBody>
          <a:bodyPr/>
          <a:lstStyle/>
          <a:p>
            <a:r>
              <a:rPr lang="en-US" dirty="0"/>
              <a:t>The circle of genetic causation</a:t>
            </a:r>
          </a:p>
        </p:txBody>
      </p:sp>
      <p:pic>
        <p:nvPicPr>
          <p:cNvPr id="11" name="Picture 10" descr="figure 1-30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" t="3679" b="17238"/>
          <a:stretch/>
        </p:blipFill>
        <p:spPr>
          <a:xfrm>
            <a:off x="3535406" y="5526215"/>
            <a:ext cx="2443507" cy="1235677"/>
          </a:xfrm>
          <a:prstGeom prst="rect">
            <a:avLst/>
          </a:prstGeom>
        </p:spPr>
      </p:pic>
      <p:pic>
        <p:nvPicPr>
          <p:cNvPr id="12" name="Picture 11" descr="figure 4-72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37" r="17560" b="29045"/>
          <a:stretch/>
        </p:blipFill>
        <p:spPr>
          <a:xfrm rot="21337459">
            <a:off x="633061" y="3418561"/>
            <a:ext cx="1209757" cy="224937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330308" y="5873660"/>
            <a:ext cx="2117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...inside cells, where it is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transcribed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to form proteins and other molecules... 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56369" y="5840022"/>
            <a:ext cx="2117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...that affect how the cells behave, forming different organs...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2398584"/>
            <a:ext cx="2117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DNA gets physically packaged up into chromosomes...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732965" y="5008688"/>
            <a:ext cx="2117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...that combine to make individuals...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cxnSp>
        <p:nvCxnSpPr>
          <p:cNvPr id="33" name="Straight Arrow Connector 32"/>
          <p:cNvCxnSpPr/>
          <p:nvPr/>
        </p:nvCxnSpPr>
        <p:spPr bwMode="auto">
          <a:xfrm flipH="1">
            <a:off x="1964726" y="2642974"/>
            <a:ext cx="108463" cy="24850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5" name="Straight Arrow Connector 34"/>
          <p:cNvCxnSpPr/>
          <p:nvPr/>
        </p:nvCxnSpPr>
        <p:spPr bwMode="auto">
          <a:xfrm>
            <a:off x="2479590" y="5637429"/>
            <a:ext cx="314409" cy="4668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8" name="Straight Arrow Connector 37"/>
          <p:cNvCxnSpPr/>
          <p:nvPr/>
        </p:nvCxnSpPr>
        <p:spPr bwMode="auto">
          <a:xfrm flipV="1">
            <a:off x="6398054" y="5095105"/>
            <a:ext cx="241642" cy="24576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2" name="5-Point Star 41"/>
          <p:cNvSpPr/>
          <p:nvPr/>
        </p:nvSpPr>
        <p:spPr bwMode="auto">
          <a:xfrm rot="1258965">
            <a:off x="1773423" y="1697337"/>
            <a:ext cx="171621" cy="171621"/>
          </a:xfrm>
          <a:prstGeom prst="star5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78680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:\Documents and Settings\Administrator\Desktop\NTU14248\web fig\nature14248-f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2" r="58289" b="31186"/>
          <a:stretch/>
        </p:blipFill>
        <p:spPr bwMode="auto">
          <a:xfrm>
            <a:off x="6933514" y="2265403"/>
            <a:ext cx="1695621" cy="2546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4768084" y="841487"/>
            <a:ext cx="1637002" cy="1252297"/>
            <a:chOff x="2032000" y="1162574"/>
            <a:chExt cx="4031972" cy="3026367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36922" y="1162574"/>
              <a:ext cx="4027050" cy="3020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ectangle 6"/>
            <p:cNvSpPr/>
            <p:nvPr/>
          </p:nvSpPr>
          <p:spPr bwMode="auto">
            <a:xfrm>
              <a:off x="2032000" y="1167027"/>
              <a:ext cx="576649" cy="3020541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5472670" y="1168400"/>
              <a:ext cx="576649" cy="3020541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677" y="1491097"/>
            <a:ext cx="1455064" cy="611461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909638" y="-1"/>
            <a:ext cx="6977062" cy="725617"/>
          </a:xfrm>
        </p:spPr>
        <p:txBody>
          <a:bodyPr/>
          <a:lstStyle/>
          <a:p>
            <a:r>
              <a:rPr lang="en-US" dirty="0"/>
              <a:t>The circle of genetic causation</a:t>
            </a:r>
          </a:p>
        </p:txBody>
      </p:sp>
      <p:pic>
        <p:nvPicPr>
          <p:cNvPr id="11" name="Picture 10" descr="figure 1-30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" t="3679" b="17238"/>
          <a:stretch/>
        </p:blipFill>
        <p:spPr>
          <a:xfrm>
            <a:off x="3535406" y="5526215"/>
            <a:ext cx="2443507" cy="1235677"/>
          </a:xfrm>
          <a:prstGeom prst="rect">
            <a:avLst/>
          </a:prstGeom>
        </p:spPr>
      </p:pic>
      <p:pic>
        <p:nvPicPr>
          <p:cNvPr id="12" name="Picture 11" descr="figure 4-72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37" r="17560" b="29045"/>
          <a:stretch/>
        </p:blipFill>
        <p:spPr>
          <a:xfrm rot="21337459">
            <a:off x="633061" y="3418561"/>
            <a:ext cx="1209757" cy="224937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330308" y="5873660"/>
            <a:ext cx="2117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...inside cells, where it is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transcribed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to form proteins and other molecules... 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56369" y="5840022"/>
            <a:ext cx="2117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...that affect how the cells behave, forming different organs...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591541" y="1276948"/>
            <a:ext cx="2117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...whose success is affected by the traits they have...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2398584"/>
            <a:ext cx="2117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DNA gets physically packaged up into chromosomes...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732965" y="5008688"/>
            <a:ext cx="2117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...that combine to make individuals...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cxnSp>
        <p:nvCxnSpPr>
          <p:cNvPr id="33" name="Straight Arrow Connector 32"/>
          <p:cNvCxnSpPr/>
          <p:nvPr/>
        </p:nvCxnSpPr>
        <p:spPr bwMode="auto">
          <a:xfrm flipH="1">
            <a:off x="1964726" y="2642974"/>
            <a:ext cx="108463" cy="24850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5" name="Straight Arrow Connector 34"/>
          <p:cNvCxnSpPr/>
          <p:nvPr/>
        </p:nvCxnSpPr>
        <p:spPr bwMode="auto">
          <a:xfrm>
            <a:off x="2479590" y="5637429"/>
            <a:ext cx="314409" cy="4668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8" name="Straight Arrow Connector 37"/>
          <p:cNvCxnSpPr/>
          <p:nvPr/>
        </p:nvCxnSpPr>
        <p:spPr bwMode="auto">
          <a:xfrm flipV="1">
            <a:off x="6398054" y="5095105"/>
            <a:ext cx="241642" cy="24576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0" name="Straight Arrow Connector 39"/>
          <p:cNvCxnSpPr/>
          <p:nvPr/>
        </p:nvCxnSpPr>
        <p:spPr bwMode="auto">
          <a:xfrm flipH="1" flipV="1">
            <a:off x="6586150" y="1979830"/>
            <a:ext cx="271850" cy="20319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2" name="5-Point Star 41"/>
          <p:cNvSpPr/>
          <p:nvPr/>
        </p:nvSpPr>
        <p:spPr bwMode="auto">
          <a:xfrm rot="1258965">
            <a:off x="1773423" y="1697337"/>
            <a:ext cx="171621" cy="171621"/>
          </a:xfrm>
          <a:prstGeom prst="star5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04865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:\Documents and Settings\Administrator\Desktop\NTU14248\web fig\nature14248-f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2" r="58289" b="31186"/>
          <a:stretch/>
        </p:blipFill>
        <p:spPr bwMode="auto">
          <a:xfrm>
            <a:off x="6933514" y="2265403"/>
            <a:ext cx="1695621" cy="2546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4768084" y="841487"/>
            <a:ext cx="1637002" cy="1252297"/>
            <a:chOff x="2032000" y="1162574"/>
            <a:chExt cx="4031972" cy="3026367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36922" y="1162574"/>
              <a:ext cx="4027050" cy="3020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ectangle 6"/>
            <p:cNvSpPr/>
            <p:nvPr/>
          </p:nvSpPr>
          <p:spPr bwMode="auto">
            <a:xfrm>
              <a:off x="2032000" y="1167027"/>
              <a:ext cx="576649" cy="3020541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5472670" y="1168400"/>
              <a:ext cx="576649" cy="3020541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677" y="1491097"/>
            <a:ext cx="1455064" cy="611461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909638" y="-1"/>
            <a:ext cx="6977062" cy="725617"/>
          </a:xfrm>
        </p:spPr>
        <p:txBody>
          <a:bodyPr/>
          <a:lstStyle/>
          <a:p>
            <a:r>
              <a:rPr lang="en-US" dirty="0"/>
              <a:t>The circle of genetic causation</a:t>
            </a:r>
          </a:p>
        </p:txBody>
      </p:sp>
      <p:pic>
        <p:nvPicPr>
          <p:cNvPr id="11" name="Picture 10" descr="figure 1-30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" t="3679" b="17238"/>
          <a:stretch/>
        </p:blipFill>
        <p:spPr>
          <a:xfrm>
            <a:off x="3535406" y="5526215"/>
            <a:ext cx="2443507" cy="1235677"/>
          </a:xfrm>
          <a:prstGeom prst="rect">
            <a:avLst/>
          </a:prstGeom>
        </p:spPr>
      </p:pic>
      <p:pic>
        <p:nvPicPr>
          <p:cNvPr id="12" name="Picture 11" descr="figure 4-72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37" r="17560" b="29045"/>
          <a:stretch/>
        </p:blipFill>
        <p:spPr>
          <a:xfrm rot="21337459">
            <a:off x="633061" y="3418561"/>
            <a:ext cx="1209757" cy="224937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636107" y="830649"/>
            <a:ext cx="19290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...passing on DNA, with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mutations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and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recombination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, to new generations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...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330308" y="5873660"/>
            <a:ext cx="2117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...inside cells, where it is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transcribed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to form proteins and other molecules... 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56369" y="5840022"/>
            <a:ext cx="2117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...that affect how the cells behave, forming different organs...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591541" y="1276948"/>
            <a:ext cx="2117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...whose success is affected by the traits they have...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2398584"/>
            <a:ext cx="2117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...that gets physically packaged up into chromosomes...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732965" y="5008688"/>
            <a:ext cx="2117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...that combine to make individuals...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cxnSp>
        <p:nvCxnSpPr>
          <p:cNvPr id="30" name="Straight Arrow Connector 29"/>
          <p:cNvCxnSpPr/>
          <p:nvPr/>
        </p:nvCxnSpPr>
        <p:spPr bwMode="auto">
          <a:xfrm flipH="1">
            <a:off x="3425567" y="1798594"/>
            <a:ext cx="329513" cy="3432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3" name="Straight Arrow Connector 32"/>
          <p:cNvCxnSpPr/>
          <p:nvPr/>
        </p:nvCxnSpPr>
        <p:spPr bwMode="auto">
          <a:xfrm flipH="1">
            <a:off x="1964726" y="2642974"/>
            <a:ext cx="108463" cy="24850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5" name="Straight Arrow Connector 34"/>
          <p:cNvCxnSpPr/>
          <p:nvPr/>
        </p:nvCxnSpPr>
        <p:spPr bwMode="auto">
          <a:xfrm>
            <a:off x="2479590" y="5637429"/>
            <a:ext cx="314409" cy="4668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8" name="Straight Arrow Connector 37"/>
          <p:cNvCxnSpPr/>
          <p:nvPr/>
        </p:nvCxnSpPr>
        <p:spPr bwMode="auto">
          <a:xfrm flipV="1">
            <a:off x="6398054" y="5095105"/>
            <a:ext cx="241642" cy="24576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0" name="Straight Arrow Connector 39"/>
          <p:cNvCxnSpPr/>
          <p:nvPr/>
        </p:nvCxnSpPr>
        <p:spPr bwMode="auto">
          <a:xfrm flipH="1" flipV="1">
            <a:off x="6586150" y="1979830"/>
            <a:ext cx="271850" cy="20319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2" name="5-Point Star 41"/>
          <p:cNvSpPr/>
          <p:nvPr/>
        </p:nvSpPr>
        <p:spPr bwMode="auto">
          <a:xfrm rot="1258965">
            <a:off x="1773423" y="1697337"/>
            <a:ext cx="171621" cy="171621"/>
          </a:xfrm>
          <a:prstGeom prst="star5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B7C81A5-2D45-3543-A4A9-0E29E3E586F6}"/>
              </a:ext>
            </a:extLst>
          </p:cNvPr>
          <p:cNvSpPr txBox="1"/>
          <p:nvPr/>
        </p:nvSpPr>
        <p:spPr>
          <a:xfrm>
            <a:off x="3447534" y="3152341"/>
            <a:ext cx="16514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There is complex biology at all stages</a:t>
            </a:r>
          </a:p>
        </p:txBody>
      </p:sp>
    </p:spTree>
    <p:extLst>
      <p:ext uri="{BB962C8B-B14F-4D97-AF65-F5344CB8AC3E}">
        <p14:creationId xmlns:p14="http://schemas.microsoft.com/office/powerpoint/2010/main" val="33676644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:\Documents and Settings\Administrator\Desktop\NTU14248\web fig\nature14248-f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2" r="58289" b="31186"/>
          <a:stretch/>
        </p:blipFill>
        <p:spPr bwMode="auto">
          <a:xfrm>
            <a:off x="6933514" y="2265403"/>
            <a:ext cx="1695621" cy="2546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4768084" y="841487"/>
            <a:ext cx="1637002" cy="1252297"/>
            <a:chOff x="2032000" y="1162574"/>
            <a:chExt cx="4031972" cy="3026367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36922" y="1162574"/>
              <a:ext cx="4027050" cy="3020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ectangle 6"/>
            <p:cNvSpPr/>
            <p:nvPr/>
          </p:nvSpPr>
          <p:spPr bwMode="auto">
            <a:xfrm>
              <a:off x="2032000" y="1167027"/>
              <a:ext cx="576649" cy="3020541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5472670" y="1168400"/>
              <a:ext cx="576649" cy="3020541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677" y="1491097"/>
            <a:ext cx="1455064" cy="611461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909638" y="-1"/>
            <a:ext cx="6977062" cy="725617"/>
          </a:xfrm>
        </p:spPr>
        <p:txBody>
          <a:bodyPr/>
          <a:lstStyle/>
          <a:p>
            <a:r>
              <a:rPr lang="en-US" dirty="0"/>
              <a:t>The circle of genetic causation</a:t>
            </a:r>
          </a:p>
        </p:txBody>
      </p:sp>
      <p:pic>
        <p:nvPicPr>
          <p:cNvPr id="11" name="Picture 10" descr="figure 1-30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" t="3679" b="17238"/>
          <a:stretch/>
        </p:blipFill>
        <p:spPr>
          <a:xfrm>
            <a:off x="3535406" y="5526215"/>
            <a:ext cx="2443507" cy="1235677"/>
          </a:xfrm>
          <a:prstGeom prst="rect">
            <a:avLst/>
          </a:prstGeom>
        </p:spPr>
      </p:pic>
      <p:pic>
        <p:nvPicPr>
          <p:cNvPr id="12" name="Picture 11" descr="figure 4-72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37" r="17560" b="29045"/>
          <a:stretch/>
        </p:blipFill>
        <p:spPr>
          <a:xfrm rot="21337459">
            <a:off x="633061" y="3418561"/>
            <a:ext cx="1209757" cy="224937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636107" y="830649"/>
            <a:ext cx="19290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...passing on DNA, with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mutations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and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recombination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, to new generations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...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330308" y="5873660"/>
            <a:ext cx="2117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...inside cells, where it is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transcribed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to form proteins and other molecules... 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56369" y="5840022"/>
            <a:ext cx="2117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...that affect how the cells behave, forming different organs...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591541" y="1276948"/>
            <a:ext cx="2117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...whose success is affected by the traits they have...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2398584"/>
            <a:ext cx="2117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...that gets physically packaged up into chromosomes...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732965" y="5008688"/>
            <a:ext cx="2117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...that combine to make individuals...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cxnSp>
        <p:nvCxnSpPr>
          <p:cNvPr id="30" name="Straight Arrow Connector 29"/>
          <p:cNvCxnSpPr/>
          <p:nvPr/>
        </p:nvCxnSpPr>
        <p:spPr bwMode="auto">
          <a:xfrm flipH="1">
            <a:off x="3425567" y="1798594"/>
            <a:ext cx="329513" cy="3432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3" name="Straight Arrow Connector 32"/>
          <p:cNvCxnSpPr/>
          <p:nvPr/>
        </p:nvCxnSpPr>
        <p:spPr bwMode="auto">
          <a:xfrm flipH="1">
            <a:off x="1964726" y="2642974"/>
            <a:ext cx="108463" cy="24850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5" name="Straight Arrow Connector 34"/>
          <p:cNvCxnSpPr/>
          <p:nvPr/>
        </p:nvCxnSpPr>
        <p:spPr bwMode="auto">
          <a:xfrm>
            <a:off x="2479590" y="5637429"/>
            <a:ext cx="314409" cy="4668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8" name="Straight Arrow Connector 37"/>
          <p:cNvCxnSpPr/>
          <p:nvPr/>
        </p:nvCxnSpPr>
        <p:spPr bwMode="auto">
          <a:xfrm flipV="1">
            <a:off x="6398054" y="5095105"/>
            <a:ext cx="241642" cy="24576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0" name="Straight Arrow Connector 39"/>
          <p:cNvCxnSpPr/>
          <p:nvPr/>
        </p:nvCxnSpPr>
        <p:spPr bwMode="auto">
          <a:xfrm flipH="1" flipV="1">
            <a:off x="6586150" y="1979830"/>
            <a:ext cx="271850" cy="20319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" name="TextBox 2"/>
          <p:cNvSpPr txBox="1"/>
          <p:nvPr/>
        </p:nvSpPr>
        <p:spPr>
          <a:xfrm>
            <a:off x="2383793" y="2176161"/>
            <a:ext cx="1336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microarrays, genome sequencing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904625" y="4003588"/>
            <a:ext cx="12889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Chromatin state marker assays, </a:t>
            </a:r>
            <a:r>
              <a:rPr kumimoji="0" lang="en-US" sz="10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ChIP-seq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, ...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965457" y="4966041"/>
            <a:ext cx="14783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RNA-</a:t>
            </a:r>
            <a:r>
              <a:rPr kumimoji="0" lang="en-US" sz="10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seq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, spectroscopy, antibody binding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542884" y="3319601"/>
            <a:ext cx="14783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Biomarker measurements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874364" y="2249700"/>
            <a:ext cx="14783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Clinical phenotype measurements</a:t>
            </a:r>
          </a:p>
        </p:txBody>
      </p:sp>
      <p:sp>
        <p:nvSpPr>
          <p:cNvPr id="39" name="5-Point Star 38"/>
          <p:cNvSpPr/>
          <p:nvPr/>
        </p:nvSpPr>
        <p:spPr bwMode="auto">
          <a:xfrm rot="1258965">
            <a:off x="1773423" y="1697337"/>
            <a:ext cx="171621" cy="171621"/>
          </a:xfrm>
          <a:prstGeom prst="star5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FE2F44-29EF-B381-0957-FA6AB0BDCEDF}"/>
              </a:ext>
            </a:extLst>
          </p:cNvPr>
          <p:cNvSpPr txBox="1"/>
          <p:nvPr/>
        </p:nvSpPr>
        <p:spPr>
          <a:xfrm>
            <a:off x="3447534" y="3152341"/>
            <a:ext cx="16514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There is complex biology at all stages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D04029-2BAF-2838-B684-157F6F9FB4B0}"/>
              </a:ext>
            </a:extLst>
          </p:cNvPr>
          <p:cNvSpPr txBox="1"/>
          <p:nvPr/>
        </p:nvSpPr>
        <p:spPr>
          <a:xfrm>
            <a:off x="3643417" y="4055688"/>
            <a:ext cx="22493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65"/>
                </a:solidFill>
              </a:rPr>
              <a:t>and we can measure it</a:t>
            </a:r>
          </a:p>
        </p:txBody>
      </p:sp>
    </p:spTree>
    <p:extLst>
      <p:ext uri="{BB962C8B-B14F-4D97-AF65-F5344CB8AC3E}">
        <p14:creationId xmlns:p14="http://schemas.microsoft.com/office/powerpoint/2010/main" val="36229902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9FC52-9901-1D4F-87C4-76D65553F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544" y="99060"/>
            <a:ext cx="7233920" cy="599507"/>
          </a:xfrm>
        </p:spPr>
        <p:txBody>
          <a:bodyPr/>
          <a:lstStyle/>
          <a:p>
            <a:r>
              <a:rPr lang="en-US" dirty="0">
                <a:latin typeface="FoundrySterling-Book" pitchFamily="2" charset="0"/>
              </a:rPr>
              <a:t>Main points in this lecture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57E243-D43B-A948-B81A-C9A58155E6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932" y="1605615"/>
            <a:ext cx="4318459" cy="3820904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How polygenic do traits get, anyway?</a:t>
            </a:r>
          </a:p>
          <a:p>
            <a:pPr marL="0" indent="0">
              <a:buNone/>
            </a:pPr>
            <a:r>
              <a:rPr lang="en-GB" sz="1600" dirty="0"/>
              <a:t>Polygenicity – Genetic architecture - Consortia  &amp; Meta-analysis – GWAS trajectory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1800" dirty="0"/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r>
              <a:rPr lang="en-GB" dirty="0"/>
              <a:t>Extracting biological information from GWAS</a:t>
            </a:r>
          </a:p>
          <a:p>
            <a:pPr marL="0" indent="0">
              <a:buNone/>
            </a:pPr>
            <a:r>
              <a:rPr lang="en-GB" sz="1800" dirty="0"/>
              <a:t>Pathway analysis – fine mapping - pleiotropy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D562230-3DE2-4DD3-C540-E229DBE8387F}"/>
              </a:ext>
            </a:extLst>
          </p:cNvPr>
          <p:cNvGrpSpPr/>
          <p:nvPr/>
        </p:nvGrpSpPr>
        <p:grpSpPr>
          <a:xfrm>
            <a:off x="5456699" y="4122835"/>
            <a:ext cx="2810114" cy="1855180"/>
            <a:chOff x="5966619" y="4792980"/>
            <a:chExt cx="2095313" cy="1383283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4A57B271-37E2-88FD-8CD3-4F3457CDA392}"/>
                </a:ext>
              </a:extLst>
            </p:cNvPr>
            <p:cNvSpPr/>
            <p:nvPr/>
          </p:nvSpPr>
          <p:spPr bwMode="auto">
            <a:xfrm>
              <a:off x="5966619" y="4792980"/>
              <a:ext cx="2095313" cy="1383283"/>
            </a:xfrm>
            <a:prstGeom prst="roundRect">
              <a:avLst>
                <a:gd name="adj" fmla="val 3855"/>
              </a:avLst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49D4898-8048-300B-D5A6-A15CD94E32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07033" y="4821324"/>
              <a:ext cx="2030216" cy="1326042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2094B4A-4E15-BBCB-469C-5F7DA75A2C80}"/>
              </a:ext>
            </a:extLst>
          </p:cNvPr>
          <p:cNvGrpSpPr/>
          <p:nvPr/>
        </p:nvGrpSpPr>
        <p:grpSpPr>
          <a:xfrm>
            <a:off x="4790510" y="1706918"/>
            <a:ext cx="3164770" cy="1407566"/>
            <a:chOff x="-56403" y="3903533"/>
            <a:chExt cx="4440357" cy="1974896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E352F72-FA7D-5D65-ECEB-A042BB26469A}"/>
                </a:ext>
              </a:extLst>
            </p:cNvPr>
            <p:cNvGrpSpPr/>
            <p:nvPr/>
          </p:nvGrpSpPr>
          <p:grpSpPr>
            <a:xfrm>
              <a:off x="1276133" y="3903533"/>
              <a:ext cx="3107821" cy="1974896"/>
              <a:chOff x="1276133" y="3903533"/>
              <a:chExt cx="3107821" cy="1974896"/>
            </a:xfrm>
          </p:grpSpPr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373C32C0-BD79-5F25-9B6B-C62DE45F067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 flipV="1">
                <a:off x="1276133" y="3903533"/>
                <a:ext cx="23195" cy="1700614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511E908D-962D-07DB-C569-59F74643220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1307894" y="5597052"/>
                <a:ext cx="3036921" cy="12767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13DC130A-7E29-0BE9-289C-36ABCDE2C88D}"/>
                  </a:ext>
                </a:extLst>
              </p:cNvPr>
              <p:cNvSpPr/>
              <p:nvPr/>
            </p:nvSpPr>
            <p:spPr bwMode="auto">
              <a:xfrm>
                <a:off x="3852308" y="5264204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7831E87-16DD-DBB7-C829-AF8C285668ED}"/>
                  </a:ext>
                </a:extLst>
              </p:cNvPr>
              <p:cNvSpPr txBox="1"/>
              <p:nvPr/>
            </p:nvSpPr>
            <p:spPr>
              <a:xfrm>
                <a:off x="1307894" y="5632208"/>
                <a:ext cx="71045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/>
                  <a:t>Very rare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56B40C4-B529-EDB4-E0D5-288D0620AEC6}"/>
                  </a:ext>
                </a:extLst>
              </p:cNvPr>
              <p:cNvSpPr txBox="1"/>
              <p:nvPr/>
            </p:nvSpPr>
            <p:spPr>
              <a:xfrm>
                <a:off x="2078703" y="5632208"/>
                <a:ext cx="41229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/>
                  <a:t>rare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9E12EAD-5680-D15A-8EC8-785412BC0936}"/>
                  </a:ext>
                </a:extLst>
              </p:cNvPr>
              <p:cNvSpPr txBox="1"/>
              <p:nvPr/>
            </p:nvSpPr>
            <p:spPr>
              <a:xfrm>
                <a:off x="2571944" y="5632208"/>
                <a:ext cx="67518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/>
                  <a:t>common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D0462D8-DFDA-C954-F4CE-70707B6E450A}"/>
                  </a:ext>
                </a:extLst>
              </p:cNvPr>
              <p:cNvSpPr txBox="1"/>
              <p:nvPr/>
            </p:nvSpPr>
            <p:spPr>
              <a:xfrm>
                <a:off x="3410611" y="5632208"/>
                <a:ext cx="97334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/>
                  <a:t>Very common</a:t>
                </a: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CAAAE0F8-510C-B2F7-1EAD-22F3993545A9}"/>
                  </a:ext>
                </a:extLst>
              </p:cNvPr>
              <p:cNvSpPr/>
              <p:nvPr/>
            </p:nvSpPr>
            <p:spPr bwMode="auto">
              <a:xfrm>
                <a:off x="3489045" y="5148815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10262CBA-AA95-C80E-C7DC-4E196B06BBF8}"/>
                  </a:ext>
                </a:extLst>
              </p:cNvPr>
              <p:cNvSpPr/>
              <p:nvPr/>
            </p:nvSpPr>
            <p:spPr bwMode="auto">
              <a:xfrm>
                <a:off x="3247129" y="5308708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48882F7B-DFA7-A9F8-1B5D-5A0113CCDD80}"/>
                  </a:ext>
                </a:extLst>
              </p:cNvPr>
              <p:cNvSpPr/>
              <p:nvPr/>
            </p:nvSpPr>
            <p:spPr bwMode="auto">
              <a:xfrm>
                <a:off x="3012170" y="5087855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4714E143-3EEF-0CA1-F44B-C02C9F3BFFA1}"/>
                  </a:ext>
                </a:extLst>
              </p:cNvPr>
              <p:cNvSpPr/>
              <p:nvPr/>
            </p:nvSpPr>
            <p:spPr bwMode="auto">
              <a:xfrm>
                <a:off x="2658206" y="5224587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B43D4A8F-BF7C-B3E4-DE8B-DC3FE6BEABE0}"/>
                  </a:ext>
                </a:extLst>
              </p:cNvPr>
              <p:cNvSpPr/>
              <p:nvPr/>
            </p:nvSpPr>
            <p:spPr bwMode="auto">
              <a:xfrm>
                <a:off x="2334335" y="5324394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D7EFFF6A-E455-C039-CA27-32F4AB909178}"/>
                  </a:ext>
                </a:extLst>
              </p:cNvPr>
              <p:cNvSpPr/>
              <p:nvPr/>
            </p:nvSpPr>
            <p:spPr bwMode="auto">
              <a:xfrm>
                <a:off x="1779132" y="5035827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45885E83-3566-B0BC-5BAD-046EE13A8966}"/>
                  </a:ext>
                </a:extLst>
              </p:cNvPr>
              <p:cNvSpPr/>
              <p:nvPr/>
            </p:nvSpPr>
            <p:spPr bwMode="auto">
              <a:xfrm>
                <a:off x="2396516" y="5103738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E0013B44-479D-15C7-502E-B8DD312C8973}"/>
                  </a:ext>
                </a:extLst>
              </p:cNvPr>
              <p:cNvSpPr/>
              <p:nvPr/>
            </p:nvSpPr>
            <p:spPr bwMode="auto">
              <a:xfrm>
                <a:off x="2112810" y="5228475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7A54AB38-ACEF-A552-1225-D2229F3916FE}"/>
                  </a:ext>
                </a:extLst>
              </p:cNvPr>
              <p:cNvSpPr/>
              <p:nvPr/>
            </p:nvSpPr>
            <p:spPr bwMode="auto">
              <a:xfrm>
                <a:off x="1876105" y="5167674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ABED82D2-5255-CA00-A1C0-A4256B7913CC}"/>
                  </a:ext>
                </a:extLst>
              </p:cNvPr>
              <p:cNvSpPr/>
              <p:nvPr/>
            </p:nvSpPr>
            <p:spPr bwMode="auto">
              <a:xfrm>
                <a:off x="1650291" y="5308708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39E03117-AECB-C0D2-8AFF-56291BDC3426}"/>
                  </a:ext>
                </a:extLst>
              </p:cNvPr>
              <p:cNvSpPr/>
              <p:nvPr/>
            </p:nvSpPr>
            <p:spPr bwMode="auto">
              <a:xfrm>
                <a:off x="1534924" y="4917217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79E8BBC3-061C-5607-5F94-41C3CCFC537C}"/>
                  </a:ext>
                </a:extLst>
              </p:cNvPr>
              <p:cNvSpPr/>
              <p:nvPr/>
            </p:nvSpPr>
            <p:spPr bwMode="auto">
              <a:xfrm>
                <a:off x="1529372" y="4547590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DA0F4D1-3C90-30FE-77B7-9FAC9B34CA58}"/>
                </a:ext>
              </a:extLst>
            </p:cNvPr>
            <p:cNvSpPr txBox="1"/>
            <p:nvPr/>
          </p:nvSpPr>
          <p:spPr>
            <a:xfrm>
              <a:off x="-56403" y="4472554"/>
              <a:ext cx="1039102" cy="73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 dirty="0"/>
                <a:t>Relative</a:t>
              </a:r>
              <a:r>
                <a:rPr lang="en-US" sz="1400" i="1" dirty="0"/>
                <a:t> risk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C17E896D-0C0A-74EE-D36C-FBCA3EE7BB7C}"/>
                    </a:ext>
                  </a:extLst>
                </p:cNvPr>
                <p:cNvSpPr txBox="1"/>
                <p:nvPr/>
              </p:nvSpPr>
              <p:spPr>
                <a:xfrm>
                  <a:off x="974824" y="4112635"/>
                  <a:ext cx="31290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en-GB" sz="1200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C17E896D-0C0A-74EE-D36C-FBCA3EE7BB7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4824" y="4112635"/>
                  <a:ext cx="312906" cy="276999"/>
                </a:xfrm>
                <a:prstGeom prst="rect">
                  <a:avLst/>
                </a:prstGeom>
                <a:blipFill>
                  <a:blip r:embed="rId3"/>
                  <a:stretch>
                    <a:fillRect r="-5263" b="-2941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51DD9649-D54F-76BC-1698-E9EEC45D59E1}"/>
                    </a:ext>
                  </a:extLst>
                </p:cNvPr>
                <p:cNvSpPr txBox="1"/>
                <p:nvPr/>
              </p:nvSpPr>
              <p:spPr>
                <a:xfrm>
                  <a:off x="974824" y="4734165"/>
                  <a:ext cx="31290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en-GB" sz="12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51DD9649-D54F-76BC-1698-E9EEC45D59E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4824" y="4734165"/>
                  <a:ext cx="312906" cy="276999"/>
                </a:xfrm>
                <a:prstGeom prst="rect">
                  <a:avLst/>
                </a:prstGeom>
                <a:blipFill>
                  <a:blip r:embed="rId4"/>
                  <a:stretch>
                    <a:fillRect r="-5263" b="-235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BDAB95B7-8884-CFAA-F22C-08C25F683E2C}"/>
                    </a:ext>
                  </a:extLst>
                </p:cNvPr>
                <p:cNvSpPr txBox="1"/>
                <p:nvPr/>
              </p:nvSpPr>
              <p:spPr>
                <a:xfrm>
                  <a:off x="986422" y="5450740"/>
                  <a:ext cx="31290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en-GB" sz="12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BDAB95B7-8884-CFAA-F22C-08C25F683E2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6422" y="5450740"/>
                  <a:ext cx="312906" cy="276999"/>
                </a:xfrm>
                <a:prstGeom prst="rect">
                  <a:avLst/>
                </a:prstGeom>
                <a:blipFill>
                  <a:blip r:embed="rId5"/>
                  <a:stretch>
                    <a:fillRect b="-2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1812808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12770-FF36-D847-ADDD-EB1394E4D686}"/>
              </a:ext>
            </a:extLst>
          </p:cNvPr>
          <p:cNvSpPr txBox="1">
            <a:spLocks/>
          </p:cNvSpPr>
          <p:nvPr/>
        </p:nvSpPr>
        <p:spPr>
          <a:xfrm>
            <a:off x="145473" y="125164"/>
            <a:ext cx="8811491" cy="67588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Arial"/>
                <a:ea typeface="ＭＳ Ｐゴシック" charset="0"/>
                <a:cs typeface="+mj-cs"/>
              </a:rPr>
              <a:t>Gaining biological knowledge from GWAS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564D51-3606-4649-9FFA-94A5420B9B07}"/>
              </a:ext>
            </a:extLst>
          </p:cNvPr>
          <p:cNvSpPr txBox="1"/>
          <p:nvPr/>
        </p:nvSpPr>
        <p:spPr>
          <a:xfrm>
            <a:off x="593823" y="1340427"/>
            <a:ext cx="78124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There are several ways we can try to translate knowledge of associations into new biological insights.  I will try to describe a few of these.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8AF837-A86D-A84B-8DAE-DCF6A0E5DCF8}"/>
              </a:ext>
            </a:extLst>
          </p:cNvPr>
          <p:cNvSpPr txBox="1"/>
          <p:nvPr/>
        </p:nvSpPr>
        <p:spPr>
          <a:xfrm>
            <a:off x="417177" y="2526137"/>
            <a:ext cx="8165714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Fine-mapping</a:t>
            </a:r>
            <a:endParaRPr lang="en-US" sz="1800" dirty="0">
              <a:solidFill>
                <a:srgbClr val="FFFFFF"/>
              </a:solidFill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Can we identify the actual causal variants underlying these associations, and hence discover specific proteins and disease pathways?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Pathway analysis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Even if we can’t fine-map, we can still try to assess whether associations group into particular biological pathways  that might shed light on biology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Pleiotropy</a:t>
            </a:r>
            <a:endParaRPr lang="en-US" sz="1800" dirty="0">
              <a:solidFill>
                <a:srgbClr val="FFFFFF"/>
              </a:solidFill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how are associations shared between traits?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94998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:\Documents and Settings\Administrator\Desktop\NTU14248\web fig\nature14248-f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2" r="58289" b="31186"/>
          <a:stretch/>
        </p:blipFill>
        <p:spPr bwMode="auto">
          <a:xfrm>
            <a:off x="6933514" y="2265403"/>
            <a:ext cx="1695621" cy="2546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4768084" y="841487"/>
            <a:ext cx="1637002" cy="1252297"/>
            <a:chOff x="2032000" y="1162574"/>
            <a:chExt cx="4031972" cy="3026367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36922" y="1162574"/>
              <a:ext cx="4027050" cy="3020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ectangle 6"/>
            <p:cNvSpPr/>
            <p:nvPr/>
          </p:nvSpPr>
          <p:spPr bwMode="auto">
            <a:xfrm>
              <a:off x="2032000" y="1167027"/>
              <a:ext cx="576649" cy="3020541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5472670" y="1168400"/>
              <a:ext cx="576649" cy="3020541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677" y="1491097"/>
            <a:ext cx="1455064" cy="611461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909638" y="-1"/>
            <a:ext cx="6977062" cy="725617"/>
          </a:xfrm>
        </p:spPr>
        <p:txBody>
          <a:bodyPr/>
          <a:lstStyle/>
          <a:p>
            <a:r>
              <a:rPr lang="en-US" dirty="0"/>
              <a:t>The circle of genetic causation</a:t>
            </a:r>
          </a:p>
        </p:txBody>
      </p:sp>
      <p:pic>
        <p:nvPicPr>
          <p:cNvPr id="11" name="Picture 10" descr="figure 1-30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" t="3679" b="17238"/>
          <a:stretch/>
        </p:blipFill>
        <p:spPr>
          <a:xfrm>
            <a:off x="3535406" y="5526215"/>
            <a:ext cx="2443507" cy="1235677"/>
          </a:xfrm>
          <a:prstGeom prst="rect">
            <a:avLst/>
          </a:prstGeom>
        </p:spPr>
      </p:pic>
      <p:pic>
        <p:nvPicPr>
          <p:cNvPr id="12" name="Picture 11" descr="figure 4-72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37" r="17560" b="29045"/>
          <a:stretch/>
        </p:blipFill>
        <p:spPr>
          <a:xfrm rot="21337459">
            <a:off x="633061" y="3418561"/>
            <a:ext cx="1209757" cy="224937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732965" y="5008688"/>
            <a:ext cx="2117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...that combine to make individuals...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cxnSp>
        <p:nvCxnSpPr>
          <p:cNvPr id="30" name="Straight Arrow Connector 29"/>
          <p:cNvCxnSpPr/>
          <p:nvPr/>
        </p:nvCxnSpPr>
        <p:spPr bwMode="auto">
          <a:xfrm flipH="1">
            <a:off x="3425567" y="1798594"/>
            <a:ext cx="329513" cy="3432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3" name="Straight Arrow Connector 32"/>
          <p:cNvCxnSpPr/>
          <p:nvPr/>
        </p:nvCxnSpPr>
        <p:spPr bwMode="auto">
          <a:xfrm flipH="1">
            <a:off x="1964726" y="2642974"/>
            <a:ext cx="108463" cy="24850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5" name="Straight Arrow Connector 34"/>
          <p:cNvCxnSpPr/>
          <p:nvPr/>
        </p:nvCxnSpPr>
        <p:spPr bwMode="auto">
          <a:xfrm>
            <a:off x="2479590" y="5637429"/>
            <a:ext cx="314409" cy="4668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8" name="Straight Arrow Connector 37"/>
          <p:cNvCxnSpPr/>
          <p:nvPr/>
        </p:nvCxnSpPr>
        <p:spPr bwMode="auto">
          <a:xfrm flipV="1">
            <a:off x="6398054" y="5095105"/>
            <a:ext cx="241642" cy="24576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0" name="Straight Arrow Connector 39"/>
          <p:cNvCxnSpPr/>
          <p:nvPr/>
        </p:nvCxnSpPr>
        <p:spPr bwMode="auto">
          <a:xfrm flipH="1" flipV="1">
            <a:off x="6586150" y="1979830"/>
            <a:ext cx="271850" cy="20319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9" name="5-Point Star 38"/>
          <p:cNvSpPr/>
          <p:nvPr/>
        </p:nvSpPr>
        <p:spPr bwMode="auto">
          <a:xfrm rot="1258965">
            <a:off x="1773423" y="1697337"/>
            <a:ext cx="171621" cy="171621"/>
          </a:xfrm>
          <a:prstGeom prst="star5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17B2953-6A6A-A443-DCF6-030F87C27961}"/>
              </a:ext>
            </a:extLst>
          </p:cNvPr>
          <p:cNvCxnSpPr>
            <a:cxnSpLocks/>
          </p:cNvCxnSpPr>
          <p:nvPr/>
        </p:nvCxnSpPr>
        <p:spPr bwMode="auto">
          <a:xfrm>
            <a:off x="5732890" y="3506525"/>
            <a:ext cx="853260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1B204CAE-7866-93FF-DCF3-79C41AFEC139}"/>
              </a:ext>
            </a:extLst>
          </p:cNvPr>
          <p:cNvSpPr txBox="1"/>
          <p:nvPr/>
        </p:nvSpPr>
        <p:spPr>
          <a:xfrm>
            <a:off x="2868570" y="3337248"/>
            <a:ext cx="2719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FoundrySterling-Book" pitchFamily="2" charset="0"/>
              </a:rPr>
              <a:t>Example 1: a pathway analysis</a:t>
            </a:r>
          </a:p>
        </p:txBody>
      </p:sp>
    </p:spTree>
    <p:extLst>
      <p:ext uri="{BB962C8B-B14F-4D97-AF65-F5344CB8AC3E}">
        <p14:creationId xmlns:p14="http://schemas.microsoft.com/office/powerpoint/2010/main" val="3024062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4FE39-2F47-8A49-8F51-004CBB68D3A4}"/>
              </a:ext>
            </a:extLst>
          </p:cNvPr>
          <p:cNvSpPr txBox="1">
            <a:spLocks/>
          </p:cNvSpPr>
          <p:nvPr/>
        </p:nvSpPr>
        <p:spPr>
          <a:xfrm>
            <a:off x="145473" y="125164"/>
            <a:ext cx="8811491" cy="67588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Arial"/>
                <a:ea typeface="ＭＳ Ｐゴシック" charset="0"/>
                <a:cs typeface="+mj-cs"/>
              </a:rPr>
              <a:t>Pathway analysis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B3FAC7-C975-FB4D-87FF-E9C27DEB16EB}"/>
              </a:ext>
            </a:extLst>
          </p:cNvPr>
          <p:cNvSpPr txBox="1"/>
          <p:nvPr/>
        </p:nvSpPr>
        <p:spPr>
          <a:xfrm>
            <a:off x="386004" y="1273260"/>
            <a:ext cx="817610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Pathway analyses and gene enrichment analysis seek to determine whether there is a statistical tendency for association signals to fall into known groups of related genes.  These can be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Known biological pathways (functional networks of proteins and molecules, performing known specific biological functions) – such as those available from the KEGG and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Reactome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databases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More general classifications of genes by function, such as those from the Gene Ontology Project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A slightly different direction is to try to group signals by genome function – for example, do they lie in exons?  Or gene promoters? Or in regulatory regions active in particular cells?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B04052-0756-2F44-8C91-002B54817D9B}"/>
              </a:ext>
            </a:extLst>
          </p:cNvPr>
          <p:cNvSpPr txBox="1"/>
          <p:nvPr/>
        </p:nvSpPr>
        <p:spPr>
          <a:xfrm>
            <a:off x="229671" y="6348845"/>
            <a:ext cx="28086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https://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www.genome.jp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/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kegg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/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901BBD-8BDF-224B-83B5-5ADAEA88ADA3}"/>
              </a:ext>
            </a:extLst>
          </p:cNvPr>
          <p:cNvSpPr/>
          <p:nvPr/>
        </p:nvSpPr>
        <p:spPr>
          <a:xfrm>
            <a:off x="3467210" y="6348845"/>
            <a:ext cx="20136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https://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reactome.org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57E0BFF-329F-BC4D-9924-FB74275BB6A4}"/>
              </a:ext>
            </a:extLst>
          </p:cNvPr>
          <p:cNvSpPr/>
          <p:nvPr/>
        </p:nvSpPr>
        <p:spPr>
          <a:xfrm>
            <a:off x="6105677" y="6348845"/>
            <a:ext cx="22693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http://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geneontology.org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05656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14B78C2-5F0D-8A4A-8514-23B7F70D23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9171" y="1658703"/>
            <a:ext cx="4202547" cy="1116819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B3FE159-317E-C440-8489-B513BC772775}"/>
              </a:ext>
            </a:extLst>
          </p:cNvPr>
          <p:cNvSpPr txBox="1">
            <a:spLocks/>
          </p:cNvSpPr>
          <p:nvPr/>
        </p:nvSpPr>
        <p:spPr>
          <a:xfrm>
            <a:off x="145473" y="125164"/>
            <a:ext cx="8811491" cy="67588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Arial"/>
                <a:ea typeface="ＭＳ Ｐゴシック" charset="0"/>
                <a:cs typeface="+mj-cs"/>
              </a:rPr>
              <a:t>Pathway analysis example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B664C6-2910-A848-860C-7493863D025E}"/>
              </a:ext>
            </a:extLst>
          </p:cNvPr>
          <p:cNvSpPr txBox="1"/>
          <p:nvPr/>
        </p:nvSpPr>
        <p:spPr>
          <a:xfrm>
            <a:off x="281121" y="904009"/>
            <a:ext cx="84576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The primary cause of MS has typically been thought to be inflammation causing downstream neurodegeneration – with some debate about this. Can the GWAS of MS we discussed shed light on this?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E62304-08DA-CA4F-916F-10ACC8402CB5}"/>
              </a:ext>
            </a:extLst>
          </p:cNvPr>
          <p:cNvSpPr txBox="1"/>
          <p:nvPr/>
        </p:nvSpPr>
        <p:spPr>
          <a:xfrm>
            <a:off x="489763" y="6394282"/>
            <a:ext cx="29208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www.well.ox.ac.uk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/wtccc2/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ms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/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8ECB3E-8048-3B45-96AC-4B3030D03B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567" t="43334" r="35662" b="7272"/>
          <a:stretch/>
        </p:blipFill>
        <p:spPr>
          <a:xfrm>
            <a:off x="145473" y="1844494"/>
            <a:ext cx="3609445" cy="44403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75A4491-4BE6-2448-A4D9-FF11A9725C54}"/>
              </a:ext>
            </a:extLst>
          </p:cNvPr>
          <p:cNvSpPr txBox="1"/>
          <p:nvPr/>
        </p:nvSpPr>
        <p:spPr>
          <a:xfrm>
            <a:off x="4250163" y="3412887"/>
            <a:ext cx="44088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As the main figure shows, many of the association signals looked like they were near immune-system related genes.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E9C1F66-9CD4-0E1F-8053-604C88C9F816}"/>
              </a:ext>
            </a:extLst>
          </p:cNvPr>
          <p:cNvCxnSpPr>
            <a:cxnSpLocks/>
          </p:cNvCxnSpPr>
          <p:nvPr/>
        </p:nvCxnSpPr>
        <p:spPr bwMode="auto">
          <a:xfrm>
            <a:off x="3588660" y="1580717"/>
            <a:ext cx="0" cy="21789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2612859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B3FE159-317E-C440-8489-B513BC772775}"/>
              </a:ext>
            </a:extLst>
          </p:cNvPr>
          <p:cNvSpPr txBox="1">
            <a:spLocks/>
          </p:cNvSpPr>
          <p:nvPr/>
        </p:nvSpPr>
        <p:spPr>
          <a:xfrm>
            <a:off x="145473" y="125164"/>
            <a:ext cx="8811491" cy="67588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Arial"/>
                <a:ea typeface="ＭＳ Ｐゴシック" charset="0"/>
                <a:cs typeface="+mj-cs"/>
              </a:rPr>
              <a:t>Pathway analysis example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E62304-08DA-CA4F-916F-10ACC8402CB5}"/>
              </a:ext>
            </a:extLst>
          </p:cNvPr>
          <p:cNvSpPr txBox="1"/>
          <p:nvPr/>
        </p:nvSpPr>
        <p:spPr>
          <a:xfrm>
            <a:off x="5859385" y="6237502"/>
            <a:ext cx="29208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www.well.ox.ac.uk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/wtccc2/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ms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/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5A4491-4BE6-2448-A4D9-FF11A9725C54}"/>
              </a:ext>
            </a:extLst>
          </p:cNvPr>
          <p:cNvSpPr txBox="1"/>
          <p:nvPr/>
        </p:nvSpPr>
        <p:spPr>
          <a:xfrm>
            <a:off x="375206" y="917618"/>
            <a:ext cx="85817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We: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Assigned SNPs to their nearest gene using the available annotation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Used the Gene Ontology Project to classify genes into functionally related groups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Conducted a statistical test (Fisher’s exact test) to identify whether the nearest genes were enriched in each group.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AC36BB8-37C7-5341-888A-6AAFAD126F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91" t="66813" r="33898" b="4111"/>
          <a:stretch/>
        </p:blipFill>
        <p:spPr>
          <a:xfrm>
            <a:off x="281120" y="3045543"/>
            <a:ext cx="4290879" cy="2602202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4ECC25F-062D-4742-ACC2-F5E6183D5DC5}"/>
              </a:ext>
            </a:extLst>
          </p:cNvPr>
          <p:cNvSpPr txBox="1"/>
          <p:nvPr/>
        </p:nvSpPr>
        <p:spPr>
          <a:xfrm>
            <a:off x="676356" y="5714282"/>
            <a:ext cx="34172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T-helper-cell differentiation pathway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(from Ingenuity Pathway Analysis software)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17E9D2-E71E-3945-8AA5-74F9973EBE70}"/>
              </a:ext>
            </a:extLst>
          </p:cNvPr>
          <p:cNvSpPr txBox="1"/>
          <p:nvPr/>
        </p:nvSpPr>
        <p:spPr>
          <a:xfrm>
            <a:off x="4982524" y="2679363"/>
            <a:ext cx="37977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Particularly strong enrichment was observed for immune system pathways – notably in “T cell activation and proliferation” (P=1.9x10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-9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926C94-AC01-C149-A6C5-14DA67345F5C}"/>
              </a:ext>
            </a:extLst>
          </p:cNvPr>
          <p:cNvSpPr txBox="1"/>
          <p:nvPr/>
        </p:nvSpPr>
        <p:spPr>
          <a:xfrm>
            <a:off x="5152445" y="4166044"/>
            <a:ext cx="3627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“Although GO immune system genes only account for 7% of human genes, in 30% of our association regions the nearest gene to the lead SNP is an immune system gene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”</a:t>
            </a:r>
          </a:p>
        </p:txBody>
      </p:sp>
      <p:pic>
        <p:nvPicPr>
          <p:cNvPr id="4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DB8B6867-30EB-C104-2B08-A60E49ACEF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806" y="5184385"/>
            <a:ext cx="3779400" cy="926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0082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4FE39-2F47-8A49-8F51-004CBB68D3A4}"/>
              </a:ext>
            </a:extLst>
          </p:cNvPr>
          <p:cNvSpPr txBox="1">
            <a:spLocks/>
          </p:cNvSpPr>
          <p:nvPr/>
        </p:nvSpPr>
        <p:spPr>
          <a:xfrm>
            <a:off x="145473" y="125164"/>
            <a:ext cx="8811491" cy="67588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Arial"/>
                <a:ea typeface="ＭＳ Ｐゴシック" charset="0"/>
                <a:cs typeface="+mj-cs"/>
              </a:rPr>
              <a:t>Fine-mapping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B3FAC7-C975-FB4D-87FF-E9C27DEB16EB}"/>
              </a:ext>
            </a:extLst>
          </p:cNvPr>
          <p:cNvSpPr txBox="1"/>
          <p:nvPr/>
        </p:nvSpPr>
        <p:spPr>
          <a:xfrm>
            <a:off x="386003" y="982314"/>
            <a:ext cx="8176105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“Fine-mapping” is the general term used for attempts to narrow down association signals to the underlying causal variants.  A typical process involves: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Gathering complete information on genetic variation in the region of interest – for example by deep-sequencing a large number of individuals.  (Large databases such as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gnomAD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/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TopMed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now make this easier.)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Gathering information on genome function – including gene structure and regulatory regions.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Potentially leveraging data from different ancestral backgrounds, hoping that differences in LD patterns will help narrow down signals.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Fitting models that attempt to parse apart multiple associations in the same region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Possible underlying mechanisms are pretty diverse and a healthy dose of genomic detective work is often needed.</a:t>
            </a:r>
          </a:p>
        </p:txBody>
      </p:sp>
    </p:spTree>
    <p:extLst>
      <p:ext uri="{BB962C8B-B14F-4D97-AF65-F5344CB8AC3E}">
        <p14:creationId xmlns:p14="http://schemas.microsoft.com/office/powerpoint/2010/main" val="35493836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:\Documents and Settings\Administrator\Desktop\NTU14248\web fig\nature14248-f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2" r="58289" b="31186"/>
          <a:stretch/>
        </p:blipFill>
        <p:spPr bwMode="auto">
          <a:xfrm>
            <a:off x="6933514" y="2265403"/>
            <a:ext cx="1695621" cy="2546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4768084" y="841487"/>
            <a:ext cx="1637002" cy="1252297"/>
            <a:chOff x="2032000" y="1162574"/>
            <a:chExt cx="4031972" cy="3026367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36922" y="1162574"/>
              <a:ext cx="4027050" cy="3020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ectangle 6"/>
            <p:cNvSpPr/>
            <p:nvPr/>
          </p:nvSpPr>
          <p:spPr bwMode="auto">
            <a:xfrm>
              <a:off x="2032000" y="1167027"/>
              <a:ext cx="576649" cy="3020541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5472670" y="1168400"/>
              <a:ext cx="576649" cy="3020541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677" y="1491097"/>
            <a:ext cx="1455064" cy="611461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909638" y="-1"/>
            <a:ext cx="6977062" cy="725617"/>
          </a:xfrm>
        </p:spPr>
        <p:txBody>
          <a:bodyPr/>
          <a:lstStyle/>
          <a:p>
            <a:r>
              <a:rPr lang="en-US" dirty="0"/>
              <a:t>The circle of genetic causation</a:t>
            </a:r>
          </a:p>
        </p:txBody>
      </p:sp>
      <p:pic>
        <p:nvPicPr>
          <p:cNvPr id="11" name="Picture 10" descr="figure 1-30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" t="3679" b="17238"/>
          <a:stretch/>
        </p:blipFill>
        <p:spPr>
          <a:xfrm>
            <a:off x="3535406" y="5526215"/>
            <a:ext cx="2443507" cy="1235677"/>
          </a:xfrm>
          <a:prstGeom prst="rect">
            <a:avLst/>
          </a:prstGeom>
        </p:spPr>
      </p:pic>
      <p:pic>
        <p:nvPicPr>
          <p:cNvPr id="12" name="Picture 11" descr="figure 4-72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37" r="17560" b="29045"/>
          <a:stretch/>
        </p:blipFill>
        <p:spPr>
          <a:xfrm rot="21337459">
            <a:off x="633061" y="3418561"/>
            <a:ext cx="1209757" cy="224937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732965" y="5008688"/>
            <a:ext cx="2117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...that combine to make individuals...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cxnSp>
        <p:nvCxnSpPr>
          <p:cNvPr id="30" name="Straight Arrow Connector 29"/>
          <p:cNvCxnSpPr/>
          <p:nvPr/>
        </p:nvCxnSpPr>
        <p:spPr bwMode="auto">
          <a:xfrm flipH="1">
            <a:off x="3425567" y="1798594"/>
            <a:ext cx="329513" cy="3432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3" name="Straight Arrow Connector 32"/>
          <p:cNvCxnSpPr/>
          <p:nvPr/>
        </p:nvCxnSpPr>
        <p:spPr bwMode="auto">
          <a:xfrm flipH="1">
            <a:off x="1964726" y="2642974"/>
            <a:ext cx="108463" cy="24850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5" name="Straight Arrow Connector 34"/>
          <p:cNvCxnSpPr/>
          <p:nvPr/>
        </p:nvCxnSpPr>
        <p:spPr bwMode="auto">
          <a:xfrm>
            <a:off x="2479590" y="5637429"/>
            <a:ext cx="314409" cy="4668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8" name="Straight Arrow Connector 37"/>
          <p:cNvCxnSpPr/>
          <p:nvPr/>
        </p:nvCxnSpPr>
        <p:spPr bwMode="auto">
          <a:xfrm flipV="1">
            <a:off x="6398054" y="5095105"/>
            <a:ext cx="241642" cy="24576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0" name="Straight Arrow Connector 39"/>
          <p:cNvCxnSpPr/>
          <p:nvPr/>
        </p:nvCxnSpPr>
        <p:spPr bwMode="auto">
          <a:xfrm flipH="1" flipV="1">
            <a:off x="6586150" y="1979830"/>
            <a:ext cx="271850" cy="20319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9" name="5-Point Star 38"/>
          <p:cNvSpPr/>
          <p:nvPr/>
        </p:nvSpPr>
        <p:spPr bwMode="auto">
          <a:xfrm rot="1258965">
            <a:off x="1773423" y="1697337"/>
            <a:ext cx="171621" cy="171621"/>
          </a:xfrm>
          <a:prstGeom prst="star5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17B2953-6A6A-A443-DCF6-030F87C27961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2817986" y="2703443"/>
            <a:ext cx="521562" cy="45322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ACD5623F-30D5-B9CD-74D4-54B02CC71037}"/>
              </a:ext>
            </a:extLst>
          </p:cNvPr>
          <p:cNvSpPr txBox="1"/>
          <p:nvPr/>
        </p:nvSpPr>
        <p:spPr>
          <a:xfrm>
            <a:off x="3143193" y="3254633"/>
            <a:ext cx="23775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FF65"/>
                </a:solidFill>
                <a:latin typeface="FoundrySterling-Book" pitchFamily="2" charset="0"/>
              </a:rPr>
              <a:t>Fine-mapping example 1</a:t>
            </a:r>
          </a:p>
          <a:p>
            <a:pPr algn="ctr"/>
            <a:r>
              <a:rPr lang="en-US" dirty="0">
                <a:solidFill>
                  <a:srgbClr val="FFFF65"/>
                </a:solidFill>
                <a:latin typeface="FoundrySterling-Book" pitchFamily="2" charset="0"/>
              </a:rPr>
              <a:t>Complex genetic variation</a:t>
            </a:r>
          </a:p>
        </p:txBody>
      </p:sp>
    </p:spTree>
    <p:extLst>
      <p:ext uri="{BB962C8B-B14F-4D97-AF65-F5344CB8AC3E}">
        <p14:creationId xmlns:p14="http://schemas.microsoft.com/office/powerpoint/2010/main" val="10271565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16" y="0"/>
            <a:ext cx="4571999" cy="6858000"/>
          </a:xfrm>
          <a:prstGeom prst="rect">
            <a:avLst/>
          </a:prstGeom>
          <a:solidFill>
            <a:srgbClr val="981512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572013" y="0"/>
            <a:ext cx="4571999" cy="6858000"/>
          </a:xfrm>
          <a:prstGeom prst="rect">
            <a:avLst/>
          </a:prstGeom>
          <a:solidFill>
            <a:srgbClr val="002147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5251593" y="1932205"/>
            <a:ext cx="3476063" cy="1829827"/>
            <a:chOff x="3362501" y="1253818"/>
            <a:chExt cx="3476063" cy="1669043"/>
          </a:xfrm>
        </p:grpSpPr>
        <p:sp>
          <p:nvSpPr>
            <p:cNvPr id="9" name="Oval 8"/>
            <p:cNvSpPr/>
            <p:nvPr/>
          </p:nvSpPr>
          <p:spPr>
            <a:xfrm>
              <a:off x="3362501" y="1253818"/>
              <a:ext cx="3476063" cy="1669043"/>
            </a:xfrm>
            <a:prstGeom prst="ellipse">
              <a:avLst/>
            </a:prstGeom>
            <a:solidFill>
              <a:srgbClr val="981512"/>
            </a:solidFill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Arc 9"/>
            <p:cNvSpPr/>
            <p:nvPr/>
          </p:nvSpPr>
          <p:spPr>
            <a:xfrm rot="11088240">
              <a:off x="4348050" y="1552406"/>
              <a:ext cx="1553878" cy="699701"/>
            </a:xfrm>
            <a:prstGeom prst="arc">
              <a:avLst>
                <a:gd name="adj1" fmla="val 10863196"/>
                <a:gd name="adj2" fmla="val 0"/>
              </a:avLst>
            </a:prstGeom>
            <a:ln w="381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34323">
            <a:off x="1068846" y="1008672"/>
            <a:ext cx="2426368" cy="3511915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308107" y="4443597"/>
            <a:ext cx="4009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prstClr val="white">
                    <a:lumMod val="95000"/>
                  </a:prstClr>
                </a:solidFill>
                <a:latin typeface="Helvetica"/>
                <a:ea typeface="+mn-ea"/>
                <a:cs typeface="Helvetica"/>
              </a:rPr>
              <a:t>Plasmodium falciparum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388219" y="4459525"/>
            <a:ext cx="12811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prstClr val="white">
                    <a:lumMod val="95000"/>
                  </a:prstClr>
                </a:solidFill>
                <a:latin typeface="Helvetica"/>
                <a:ea typeface="+mn-ea"/>
                <a:cs typeface="Helvetica"/>
              </a:rPr>
              <a:t>humans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758058" y="4336414"/>
            <a:ext cx="1627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F2F2F2"/>
                </a:solidFill>
                <a:latin typeface="Copperplate Gothic Bold"/>
                <a:ea typeface="+mn-ea"/>
                <a:cs typeface="Copperplate Gothic Bold"/>
              </a:rPr>
              <a:t>VS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-4224321" y="466780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Helvetica"/>
              <a:ea typeface="+mn-e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6256276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762" y="152400"/>
            <a:ext cx="8502952" cy="621695"/>
          </a:xfrm>
        </p:spPr>
        <p:txBody>
          <a:bodyPr/>
          <a:lstStyle/>
          <a:p>
            <a:r>
              <a:rPr lang="en-US" dirty="0"/>
              <a:t>GWAS of susceptibility to severe malaria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52" y="6318863"/>
            <a:ext cx="2093837" cy="40351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036888" y="6262065"/>
            <a:ext cx="28144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D9D9D9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www.malariagen.net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D9D9D9"/>
              </a:solidFill>
              <a:effectLst/>
              <a:uLnTx/>
              <a:uFillTx/>
              <a:latin typeface="Arial"/>
              <a:ea typeface="ＭＳ Ｐゴシック" charset="0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6562" y="4030726"/>
            <a:ext cx="59832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GWAS in 17,000 severe malaria cases and population controls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From 12 sites in Africa,</a:t>
            </a:r>
            <a:r>
              <a:rPr lang="en-US" sz="1400" dirty="0">
                <a:solidFill>
                  <a:srgbClr val="FFFFFF"/>
                </a:solidFill>
                <a:latin typeface="Arial"/>
              </a:rPr>
              <a:t> O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ceania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, and </a:t>
            </a:r>
            <a:r>
              <a:rPr lang="en-US" sz="1400" dirty="0">
                <a:solidFill>
                  <a:srgbClr val="FFFFFF"/>
                </a:solidFill>
                <a:latin typeface="Arial"/>
              </a:rPr>
              <a:t>SE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 Asia.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Genotyped on the Illumina Omni 2.5M array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E8E40F-352E-80CE-A94A-03D85AF9AB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411" b="60511"/>
          <a:stretch/>
        </p:blipFill>
        <p:spPr>
          <a:xfrm>
            <a:off x="350762" y="1044301"/>
            <a:ext cx="2546002" cy="28322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E5E2DD9-596D-89B3-A373-E056029AF3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0533" b="60511"/>
          <a:stretch/>
        </p:blipFill>
        <p:spPr>
          <a:xfrm>
            <a:off x="6538820" y="1044301"/>
            <a:ext cx="2452604" cy="283221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E1C6947-58D4-AF0A-735E-6E582E653A10}"/>
              </a:ext>
            </a:extLst>
          </p:cNvPr>
          <p:cNvSpPr txBox="1"/>
          <p:nvPr/>
        </p:nvSpPr>
        <p:spPr>
          <a:xfrm>
            <a:off x="6648421" y="4030726"/>
            <a:ext cx="2233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+ whole-genome sequences for imputation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1D1C13A-594E-2CF1-5A4E-2ED792CF12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486" r="31183" b="60511"/>
          <a:stretch/>
        </p:blipFill>
        <p:spPr>
          <a:xfrm>
            <a:off x="3081008" y="1044301"/>
            <a:ext cx="3273568" cy="283221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0A04B2B-7915-16C1-A474-3C4C61632904}"/>
              </a:ext>
            </a:extLst>
          </p:cNvPr>
          <p:cNvSpPr txBox="1"/>
          <p:nvPr/>
        </p:nvSpPr>
        <p:spPr>
          <a:xfrm>
            <a:off x="93873" y="5225718"/>
            <a:ext cx="87879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0" i="0" u="none" strike="noStrike" dirty="0">
                <a:effectLst/>
                <a:latin typeface="FoundrySterling-Book" pitchFamily="2" charset="0"/>
              </a:rPr>
              <a:t>Malaria Genomic Epidemiology Network. “</a:t>
            </a:r>
            <a:r>
              <a:rPr lang="en-GB" b="0" i="1" u="none" strike="noStrike" dirty="0">
                <a:effectLst/>
                <a:latin typeface="FOUNDRYSTERLING-BOOK" pitchFamily="2" charset="0"/>
              </a:rPr>
              <a:t>Insights into malaria susceptibility using genome-wide data on 17,000 individuals from Africa, Asia and Oceania”</a:t>
            </a:r>
            <a:r>
              <a:rPr lang="en-GB" b="0" i="0" u="none" strike="noStrike" dirty="0">
                <a:effectLst/>
                <a:latin typeface="FoundrySterling-Book" pitchFamily="2" charset="0"/>
              </a:rPr>
              <a:t>.</a:t>
            </a:r>
          </a:p>
          <a:p>
            <a:pPr algn="ctr"/>
            <a:r>
              <a:rPr lang="en-GB" b="0" u="none" strike="noStrike" dirty="0">
                <a:effectLst/>
                <a:latin typeface="FoundrySterling-Book" pitchFamily="2" charset="0"/>
              </a:rPr>
              <a:t>Nature Communications</a:t>
            </a:r>
            <a:r>
              <a:rPr lang="en-GB" b="0" i="0" u="none" strike="noStrike" dirty="0">
                <a:effectLst/>
                <a:latin typeface="FoundrySterling-Book" pitchFamily="2" charset="0"/>
              </a:rPr>
              <a:t> </a:t>
            </a:r>
            <a:r>
              <a:rPr lang="en-GB" b="1" i="0" u="none" strike="noStrike" dirty="0">
                <a:effectLst/>
                <a:latin typeface="FOUNDRYSTERLING-BOOK" pitchFamily="2" charset="0"/>
              </a:rPr>
              <a:t> </a:t>
            </a:r>
            <a:r>
              <a:rPr lang="en-GB" b="0" i="0" u="none" strike="noStrike" dirty="0">
                <a:effectLst/>
                <a:latin typeface="FoundrySterling-Book" pitchFamily="2" charset="0"/>
              </a:rPr>
              <a:t>(2019). </a:t>
            </a:r>
            <a:r>
              <a:rPr lang="en-GB" sz="1200" b="0" i="0" u="none" strike="noStrike" dirty="0">
                <a:effectLst/>
                <a:latin typeface="FoundrySterling-Book" pitchFamily="2" charset="0"/>
                <a:hlinkClick r:id="rId4"/>
              </a:rPr>
              <a:t>https://doi.org/10.1038/s41467-019-13480-z</a:t>
            </a:r>
            <a:r>
              <a:rPr lang="en-GB" sz="1200" b="0" i="0" u="none" strike="noStrike" dirty="0">
                <a:effectLst/>
                <a:latin typeface="FoundrySterling-Book" pitchFamily="2" charset="0"/>
              </a:rPr>
              <a:t> </a:t>
            </a:r>
            <a:endParaRPr lang="en-US" sz="1200" dirty="0">
              <a:latin typeface="FoundrySterling-Boo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8341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3897443-1CC8-5A3A-F8E9-76EFB2FCB762}"/>
              </a:ext>
            </a:extLst>
          </p:cNvPr>
          <p:cNvSpPr/>
          <p:nvPr/>
        </p:nvSpPr>
        <p:spPr>
          <a:xfrm>
            <a:off x="218485" y="1399922"/>
            <a:ext cx="8545189" cy="331773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Rectangle 163"/>
          <p:cNvSpPr/>
          <p:nvPr/>
        </p:nvSpPr>
        <p:spPr>
          <a:xfrm>
            <a:off x="641047" y="73152"/>
            <a:ext cx="77530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3200" dirty="0">
                <a:solidFill>
                  <a:prstClr val="white"/>
                </a:solidFill>
                <a:latin typeface="Helvetica"/>
                <a:ea typeface="+mn-ea"/>
                <a:cs typeface="Helvetica"/>
              </a:rPr>
              <a:t>Natural resistance is driven by red blood cell variation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445E76E-B929-C98B-0770-047976789A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6184" b="52742"/>
          <a:stretch/>
        </p:blipFill>
        <p:spPr>
          <a:xfrm>
            <a:off x="380326" y="1845303"/>
            <a:ext cx="8217326" cy="273478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A01EDA-D01E-5B33-97B6-03DF1DE7E183}"/>
              </a:ext>
            </a:extLst>
          </p:cNvPr>
          <p:cNvSpPr/>
          <p:nvPr/>
        </p:nvSpPr>
        <p:spPr>
          <a:xfrm>
            <a:off x="946768" y="1998733"/>
            <a:ext cx="1820708" cy="6878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08D481-CE48-8823-EBCD-DB371D655983}"/>
              </a:ext>
            </a:extLst>
          </p:cNvPr>
          <p:cNvSpPr txBox="1"/>
          <p:nvPr/>
        </p:nvSpPr>
        <p:spPr>
          <a:xfrm>
            <a:off x="5975040" y="1629630"/>
            <a:ext cx="2871645" cy="58477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Known associations at O blood group and sickle trait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2115995-2B6E-BF35-3651-D1D37889E2C4}"/>
              </a:ext>
            </a:extLst>
          </p:cNvPr>
          <p:cNvCxnSpPr/>
          <p:nvPr/>
        </p:nvCxnSpPr>
        <p:spPr>
          <a:xfrm flipH="1">
            <a:off x="5178903" y="1845303"/>
            <a:ext cx="428878" cy="15343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A2AAFBD-1B82-9928-DF12-7E5E6CC56D8A}"/>
              </a:ext>
            </a:extLst>
          </p:cNvPr>
          <p:cNvCxnSpPr>
            <a:cxnSpLocks/>
          </p:cNvCxnSpPr>
          <p:nvPr/>
        </p:nvCxnSpPr>
        <p:spPr>
          <a:xfrm flipH="1">
            <a:off x="5597500" y="1990802"/>
            <a:ext cx="254484" cy="7671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91737C0-829B-3EF0-9B46-525B6C1C12ED}"/>
              </a:ext>
            </a:extLst>
          </p:cNvPr>
          <p:cNvCxnSpPr>
            <a:cxnSpLocks/>
          </p:cNvCxnSpPr>
          <p:nvPr/>
        </p:nvCxnSpPr>
        <p:spPr>
          <a:xfrm>
            <a:off x="1641335" y="2342644"/>
            <a:ext cx="0" cy="2711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3C32565-E066-13F0-50AC-269BA9C11506}"/>
              </a:ext>
            </a:extLst>
          </p:cNvPr>
          <p:cNvCxnSpPr>
            <a:cxnSpLocks/>
          </p:cNvCxnSpPr>
          <p:nvPr/>
        </p:nvCxnSpPr>
        <p:spPr>
          <a:xfrm>
            <a:off x="3127987" y="2344706"/>
            <a:ext cx="0" cy="23280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0F376B90-A74D-E8B2-0EED-9E5D0813C888}"/>
              </a:ext>
            </a:extLst>
          </p:cNvPr>
          <p:cNvSpPr txBox="1"/>
          <p:nvPr/>
        </p:nvSpPr>
        <p:spPr>
          <a:xfrm>
            <a:off x="1267789" y="1651580"/>
            <a:ext cx="2227514" cy="58477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New signals discovered by GWAS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F3B3254-7F4C-1D68-0B0B-1EF4BFC7ECDA}"/>
              </a:ext>
            </a:extLst>
          </p:cNvPr>
          <p:cNvSpPr txBox="1"/>
          <p:nvPr/>
        </p:nvSpPr>
        <p:spPr>
          <a:xfrm>
            <a:off x="1762374" y="2658698"/>
            <a:ext cx="851012" cy="553998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000" dirty="0"/>
              <a:t>(We don’t know if this one is real)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CEA5B8D-8480-C7BB-286A-FBA8F55EC648}"/>
              </a:ext>
            </a:extLst>
          </p:cNvPr>
          <p:cNvCxnSpPr>
            <a:cxnSpLocks/>
          </p:cNvCxnSpPr>
          <p:nvPr/>
        </p:nvCxnSpPr>
        <p:spPr>
          <a:xfrm>
            <a:off x="2581500" y="2963848"/>
            <a:ext cx="89388" cy="12942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89449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F7F3036-EAA0-6FB0-AEE1-DB6C1F3B2CA7}"/>
              </a:ext>
            </a:extLst>
          </p:cNvPr>
          <p:cNvGrpSpPr/>
          <p:nvPr/>
        </p:nvGrpSpPr>
        <p:grpSpPr>
          <a:xfrm>
            <a:off x="420070" y="1334457"/>
            <a:ext cx="4027343" cy="4917221"/>
            <a:chOff x="307788" y="374951"/>
            <a:chExt cx="5167313" cy="6309077"/>
          </a:xfrm>
        </p:grpSpPr>
        <p:pic>
          <p:nvPicPr>
            <p:cNvPr id="60418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88"/>
            <a:stretch/>
          </p:blipFill>
          <p:spPr bwMode="auto">
            <a:xfrm>
              <a:off x="307788" y="374951"/>
              <a:ext cx="5167313" cy="6309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593896" y="382107"/>
              <a:ext cx="1384601" cy="315916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474747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+mn-cs"/>
                </a:rPr>
                <a:t>Bipolar disorder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93896" y="1123553"/>
              <a:ext cx="2171882" cy="315916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474747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+mn-cs"/>
                </a:rPr>
                <a:t>Coronary artery disease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402820" y="2031241"/>
              <a:ext cx="2171882" cy="315916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74747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+mn-cs"/>
                </a:rPr>
                <a:t>Crohn’s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474747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+mn-cs"/>
                </a:rPr>
                <a:t> Disease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93896" y="2930168"/>
              <a:ext cx="2806882" cy="315916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474747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+mn-cs"/>
                </a:rPr>
                <a:t>Hypertension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402820" y="3860420"/>
              <a:ext cx="2171882" cy="315916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474747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+mn-cs"/>
                </a:rPr>
                <a:t>Rheumatoid arthritis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673479" y="4796722"/>
              <a:ext cx="574625" cy="315916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474747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+mn-cs"/>
                </a:rPr>
                <a:t>T1D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673479" y="5844667"/>
              <a:ext cx="574625" cy="315916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474747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+mn-cs"/>
                </a:rPr>
                <a:t>T2D</a:t>
              </a:r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2765778" y="1123553"/>
              <a:ext cx="987778" cy="87335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41A9086-0AC4-1EEA-96D0-FD5DA4D3B7D3}"/>
              </a:ext>
            </a:extLst>
          </p:cNvPr>
          <p:cNvGrpSpPr/>
          <p:nvPr/>
        </p:nvGrpSpPr>
        <p:grpSpPr>
          <a:xfrm>
            <a:off x="5200233" y="1570984"/>
            <a:ext cx="3164770" cy="1761127"/>
            <a:chOff x="-56403" y="3903533"/>
            <a:chExt cx="4440357" cy="2470963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809CFFD8-85FF-777E-0B37-62AEF210D6D4}"/>
                </a:ext>
              </a:extLst>
            </p:cNvPr>
            <p:cNvGrpSpPr/>
            <p:nvPr/>
          </p:nvGrpSpPr>
          <p:grpSpPr>
            <a:xfrm>
              <a:off x="1276133" y="3903533"/>
              <a:ext cx="3107821" cy="2470963"/>
              <a:chOff x="1276133" y="3903533"/>
              <a:chExt cx="3107821" cy="2470963"/>
            </a:xfrm>
          </p:grpSpPr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25921F95-1FAD-93C3-0174-D67AD8DBB26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 flipV="1">
                <a:off x="1276133" y="3903533"/>
                <a:ext cx="23195" cy="1700614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AE5728A0-2DF1-DC9D-7710-6293D211DB9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1307894" y="5597052"/>
                <a:ext cx="3036921" cy="12767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D6D554A1-8CD5-1A69-F7E2-4588D34C8D7B}"/>
                  </a:ext>
                </a:extLst>
              </p:cNvPr>
              <p:cNvSpPr txBox="1"/>
              <p:nvPr/>
            </p:nvSpPr>
            <p:spPr>
              <a:xfrm>
                <a:off x="1719534" y="5942667"/>
                <a:ext cx="2380003" cy="4318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>
                    <a:latin typeface="FoundrySterling-Book" pitchFamily="2" charset="0"/>
                  </a:rPr>
                  <a:t>Genotype frequency</a:t>
                </a: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A5A96BA5-59EC-9476-F473-037E6939D1CC}"/>
                  </a:ext>
                </a:extLst>
              </p:cNvPr>
              <p:cNvSpPr/>
              <p:nvPr/>
            </p:nvSpPr>
            <p:spPr bwMode="auto">
              <a:xfrm>
                <a:off x="3852308" y="5264204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662FC08A-DF15-A495-B98A-4F2C8845C0C0}"/>
                  </a:ext>
                </a:extLst>
              </p:cNvPr>
              <p:cNvSpPr txBox="1"/>
              <p:nvPr/>
            </p:nvSpPr>
            <p:spPr>
              <a:xfrm>
                <a:off x="1307894" y="5632208"/>
                <a:ext cx="71045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/>
                  <a:t>Very rare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0AA21F9-4311-BF6B-7F42-ED182F875A39}"/>
                  </a:ext>
                </a:extLst>
              </p:cNvPr>
              <p:cNvSpPr txBox="1"/>
              <p:nvPr/>
            </p:nvSpPr>
            <p:spPr>
              <a:xfrm>
                <a:off x="2078703" y="5632208"/>
                <a:ext cx="41229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/>
                  <a:t>rare</a:t>
                </a: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18C2C182-D64F-0489-1263-D651DE9556E8}"/>
                  </a:ext>
                </a:extLst>
              </p:cNvPr>
              <p:cNvSpPr txBox="1"/>
              <p:nvPr/>
            </p:nvSpPr>
            <p:spPr>
              <a:xfrm>
                <a:off x="2571944" y="5632208"/>
                <a:ext cx="67518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/>
                  <a:t>common</a:t>
                </a: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D1844DA2-1ED5-B616-85E4-51712C870D8A}"/>
                  </a:ext>
                </a:extLst>
              </p:cNvPr>
              <p:cNvSpPr txBox="1"/>
              <p:nvPr/>
            </p:nvSpPr>
            <p:spPr>
              <a:xfrm>
                <a:off x="3410611" y="5632208"/>
                <a:ext cx="97334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/>
                  <a:t>Very common</a:t>
                </a:r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BBCDF2FA-8180-BD6B-3551-3948083518C9}"/>
                  </a:ext>
                </a:extLst>
              </p:cNvPr>
              <p:cNvSpPr/>
              <p:nvPr/>
            </p:nvSpPr>
            <p:spPr bwMode="auto">
              <a:xfrm>
                <a:off x="3489045" y="5148815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A80F15B5-D32B-407B-94CB-1D1E9821AC5F}"/>
                  </a:ext>
                </a:extLst>
              </p:cNvPr>
              <p:cNvSpPr/>
              <p:nvPr/>
            </p:nvSpPr>
            <p:spPr bwMode="auto">
              <a:xfrm>
                <a:off x="3247129" y="5308708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4B39D6F6-797A-A19E-5BF0-36A958324C03}"/>
                  </a:ext>
                </a:extLst>
              </p:cNvPr>
              <p:cNvSpPr/>
              <p:nvPr/>
            </p:nvSpPr>
            <p:spPr bwMode="auto">
              <a:xfrm>
                <a:off x="3012169" y="5087855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A0588560-657D-898B-4ED2-74ECEDD51A9B}"/>
                  </a:ext>
                </a:extLst>
              </p:cNvPr>
              <p:cNvSpPr/>
              <p:nvPr/>
            </p:nvSpPr>
            <p:spPr bwMode="auto">
              <a:xfrm>
                <a:off x="2658206" y="5224588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143C40AB-AFB6-347C-CC8B-CEC9E9B49F46}"/>
                  </a:ext>
                </a:extLst>
              </p:cNvPr>
              <p:cNvSpPr/>
              <p:nvPr/>
            </p:nvSpPr>
            <p:spPr bwMode="auto">
              <a:xfrm>
                <a:off x="2334335" y="5324394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961E1710-24F3-C0F9-DFDA-8F90DB189D3A}"/>
                  </a:ext>
                </a:extLst>
              </p:cNvPr>
              <p:cNvSpPr/>
              <p:nvPr/>
            </p:nvSpPr>
            <p:spPr bwMode="auto">
              <a:xfrm>
                <a:off x="1779132" y="5035827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35A09412-D1B4-D9CC-E165-1BDA98D64076}"/>
                  </a:ext>
                </a:extLst>
              </p:cNvPr>
              <p:cNvSpPr/>
              <p:nvPr/>
            </p:nvSpPr>
            <p:spPr bwMode="auto">
              <a:xfrm>
                <a:off x="2396516" y="5103738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2FAE96C9-4FD9-BA1B-1503-D1E0CDB7637C}"/>
                  </a:ext>
                </a:extLst>
              </p:cNvPr>
              <p:cNvSpPr/>
              <p:nvPr/>
            </p:nvSpPr>
            <p:spPr bwMode="auto">
              <a:xfrm>
                <a:off x="2112811" y="5228475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FC86BC1D-D289-9831-0506-32FCC214CCD9}"/>
                  </a:ext>
                </a:extLst>
              </p:cNvPr>
              <p:cNvSpPr/>
              <p:nvPr/>
            </p:nvSpPr>
            <p:spPr bwMode="auto">
              <a:xfrm>
                <a:off x="1876105" y="5167674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A54599EB-8CC9-34E5-086D-ABC7E3F1AFF4}"/>
                  </a:ext>
                </a:extLst>
              </p:cNvPr>
              <p:cNvSpPr/>
              <p:nvPr/>
            </p:nvSpPr>
            <p:spPr bwMode="auto">
              <a:xfrm>
                <a:off x="1650291" y="5308708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06966993-7C5B-DBB6-09D6-DF5E1CD7EC53}"/>
                  </a:ext>
                </a:extLst>
              </p:cNvPr>
              <p:cNvSpPr/>
              <p:nvPr/>
            </p:nvSpPr>
            <p:spPr bwMode="auto">
              <a:xfrm>
                <a:off x="1534924" y="4917217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265DB62D-95FA-DD34-FDC2-7A71E8E240B0}"/>
                  </a:ext>
                </a:extLst>
              </p:cNvPr>
              <p:cNvSpPr/>
              <p:nvPr/>
            </p:nvSpPr>
            <p:spPr bwMode="auto">
              <a:xfrm>
                <a:off x="1529372" y="4547590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C7A5FFA-2F40-C1D4-A61A-2B266EF13A9D}"/>
                </a:ext>
              </a:extLst>
            </p:cNvPr>
            <p:cNvSpPr txBox="1"/>
            <p:nvPr/>
          </p:nvSpPr>
          <p:spPr>
            <a:xfrm>
              <a:off x="-56403" y="4472554"/>
              <a:ext cx="1039102" cy="73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 dirty="0"/>
                <a:t>Relative</a:t>
              </a:r>
              <a:r>
                <a:rPr lang="en-US" sz="1400" i="1" dirty="0"/>
                <a:t> risk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5D910244-7508-3339-5BFC-BB403F64FF8E}"/>
                    </a:ext>
                  </a:extLst>
                </p:cNvPr>
                <p:cNvSpPr txBox="1"/>
                <p:nvPr/>
              </p:nvSpPr>
              <p:spPr>
                <a:xfrm>
                  <a:off x="974824" y="4112635"/>
                  <a:ext cx="31290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en-GB" sz="1200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5D910244-7508-3339-5BFC-BB403F64FF8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4824" y="4112635"/>
                  <a:ext cx="312906" cy="276999"/>
                </a:xfrm>
                <a:prstGeom prst="rect">
                  <a:avLst/>
                </a:prstGeom>
                <a:blipFill>
                  <a:blip r:embed="rId4"/>
                  <a:stretch>
                    <a:fillRect r="-5556" b="-235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B9414EBF-1855-C653-0368-7144CAE2FE77}"/>
                    </a:ext>
                  </a:extLst>
                </p:cNvPr>
                <p:cNvSpPr txBox="1"/>
                <p:nvPr/>
              </p:nvSpPr>
              <p:spPr>
                <a:xfrm>
                  <a:off x="974824" y="4734165"/>
                  <a:ext cx="31290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en-GB" sz="12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B9414EBF-1855-C653-0368-7144CAE2FE7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4824" y="4734165"/>
                  <a:ext cx="312906" cy="276999"/>
                </a:xfrm>
                <a:prstGeom prst="rect">
                  <a:avLst/>
                </a:prstGeom>
                <a:blipFill>
                  <a:blip r:embed="rId5"/>
                  <a:stretch>
                    <a:fillRect r="-5556" b="-3125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FF783F70-0E71-3109-89FD-2D9E2BC8078F}"/>
                    </a:ext>
                  </a:extLst>
                </p:cNvPr>
                <p:cNvSpPr txBox="1"/>
                <p:nvPr/>
              </p:nvSpPr>
              <p:spPr>
                <a:xfrm>
                  <a:off x="986422" y="5450740"/>
                  <a:ext cx="31290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en-GB" sz="12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FF783F70-0E71-3109-89FD-2D9E2BC807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6422" y="5450740"/>
                  <a:ext cx="312906" cy="276999"/>
                </a:xfrm>
                <a:prstGeom prst="rect">
                  <a:avLst/>
                </a:prstGeom>
                <a:blipFill>
                  <a:blip r:embed="rId6"/>
                  <a:stretch>
                    <a:fillRect r="-5556" b="-235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0426" name="Group 60425">
            <a:extLst>
              <a:ext uri="{FF2B5EF4-FFF2-40B4-BE49-F238E27FC236}">
                <a16:creationId xmlns:a16="http://schemas.microsoft.com/office/drawing/2014/main" id="{F60A8C9E-E2E4-77E7-497E-C10C107C7830}"/>
              </a:ext>
            </a:extLst>
          </p:cNvPr>
          <p:cNvGrpSpPr/>
          <p:nvPr/>
        </p:nvGrpSpPr>
        <p:grpSpPr>
          <a:xfrm>
            <a:off x="4114658" y="274008"/>
            <a:ext cx="610528" cy="5933216"/>
            <a:chOff x="4003644" y="514669"/>
            <a:chExt cx="610528" cy="5933216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F4F1555C-B674-3070-9B57-577C0CA84F62}"/>
                </a:ext>
              </a:extLst>
            </p:cNvPr>
            <p:cNvSpPr txBox="1"/>
            <p:nvPr/>
          </p:nvSpPr>
          <p:spPr>
            <a:xfrm>
              <a:off x="4332864" y="1783874"/>
              <a:ext cx="27603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srgbClr val="FFFF65"/>
                  </a:solidFill>
                  <a:latin typeface="FoundrySterling-Book" pitchFamily="2" charset="0"/>
                  <a:ea typeface="+mn-ea"/>
                </a:rPr>
                <a:t>1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D3806AED-A061-4CDD-D897-F914AB0AB56F}"/>
                </a:ext>
              </a:extLst>
            </p:cNvPr>
            <p:cNvSpPr txBox="1"/>
            <p:nvPr/>
          </p:nvSpPr>
          <p:spPr>
            <a:xfrm>
              <a:off x="4337600" y="2515043"/>
              <a:ext cx="27603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srgbClr val="FFFF65"/>
                  </a:solidFill>
                  <a:latin typeface="FoundrySterling-Book" pitchFamily="2" charset="0"/>
                  <a:ea typeface="+mn-ea"/>
                </a:rPr>
                <a:t>1</a:t>
              </a:r>
            </a:p>
          </p:txBody>
        </p:sp>
        <p:sp>
          <p:nvSpPr>
            <p:cNvPr id="60416" name="TextBox 60415">
              <a:extLst>
                <a:ext uri="{FF2B5EF4-FFF2-40B4-BE49-F238E27FC236}">
                  <a16:creationId xmlns:a16="http://schemas.microsoft.com/office/drawing/2014/main" id="{555B03E7-CE4B-F3E8-E525-339693C72443}"/>
                </a:ext>
              </a:extLst>
            </p:cNvPr>
            <p:cNvSpPr txBox="1"/>
            <p:nvPr/>
          </p:nvSpPr>
          <p:spPr>
            <a:xfrm>
              <a:off x="4332864" y="3246212"/>
              <a:ext cx="27603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srgbClr val="FFFF65"/>
                  </a:solidFill>
                  <a:latin typeface="FoundrySterling-Book" pitchFamily="2" charset="0"/>
                  <a:ea typeface="+mn-ea"/>
                </a:rPr>
                <a:t>9</a:t>
              </a:r>
            </a:p>
          </p:txBody>
        </p:sp>
        <p:sp>
          <p:nvSpPr>
            <p:cNvPr id="60417" name="TextBox 60416">
              <a:extLst>
                <a:ext uri="{FF2B5EF4-FFF2-40B4-BE49-F238E27FC236}">
                  <a16:creationId xmlns:a16="http://schemas.microsoft.com/office/drawing/2014/main" id="{A4507B4D-358B-B997-5B3C-BFEE0D6208CE}"/>
                </a:ext>
              </a:extLst>
            </p:cNvPr>
            <p:cNvSpPr txBox="1"/>
            <p:nvPr/>
          </p:nvSpPr>
          <p:spPr>
            <a:xfrm>
              <a:off x="4338134" y="3977381"/>
              <a:ext cx="27603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srgbClr val="FFFF65"/>
                  </a:solidFill>
                  <a:latin typeface="FoundrySterling-Book" pitchFamily="2" charset="0"/>
                  <a:ea typeface="+mn-ea"/>
                </a:rPr>
                <a:t>0</a:t>
              </a:r>
            </a:p>
          </p:txBody>
        </p:sp>
        <p:sp>
          <p:nvSpPr>
            <p:cNvPr id="60419" name="TextBox 60418">
              <a:extLst>
                <a:ext uri="{FF2B5EF4-FFF2-40B4-BE49-F238E27FC236}">
                  <a16:creationId xmlns:a16="http://schemas.microsoft.com/office/drawing/2014/main" id="{D4707972-CB9A-DA71-2BF5-446F71E58AA5}"/>
                </a:ext>
              </a:extLst>
            </p:cNvPr>
            <p:cNvSpPr txBox="1"/>
            <p:nvPr/>
          </p:nvSpPr>
          <p:spPr>
            <a:xfrm>
              <a:off x="4338134" y="4708550"/>
              <a:ext cx="27603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srgbClr val="FFFF65"/>
                  </a:solidFill>
                  <a:latin typeface="FoundrySterling-Book" pitchFamily="2" charset="0"/>
                  <a:ea typeface="+mn-ea"/>
                </a:rPr>
                <a:t>3</a:t>
              </a:r>
            </a:p>
          </p:txBody>
        </p:sp>
        <p:sp>
          <p:nvSpPr>
            <p:cNvPr id="60420" name="TextBox 60419">
              <a:extLst>
                <a:ext uri="{FF2B5EF4-FFF2-40B4-BE49-F238E27FC236}">
                  <a16:creationId xmlns:a16="http://schemas.microsoft.com/office/drawing/2014/main" id="{33D33C06-7080-952C-6F7A-DDD4287F3E36}"/>
                </a:ext>
              </a:extLst>
            </p:cNvPr>
            <p:cNvSpPr txBox="1"/>
            <p:nvPr/>
          </p:nvSpPr>
          <p:spPr>
            <a:xfrm>
              <a:off x="4338134" y="5439719"/>
              <a:ext cx="27603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srgbClr val="FFFF65"/>
                  </a:solidFill>
                  <a:latin typeface="FoundrySterling-Book" pitchFamily="2" charset="0"/>
                  <a:ea typeface="+mn-ea"/>
                </a:rPr>
                <a:t>7</a:t>
              </a:r>
            </a:p>
          </p:txBody>
        </p:sp>
        <p:sp>
          <p:nvSpPr>
            <p:cNvPr id="60421" name="TextBox 60420">
              <a:extLst>
                <a:ext uri="{FF2B5EF4-FFF2-40B4-BE49-F238E27FC236}">
                  <a16:creationId xmlns:a16="http://schemas.microsoft.com/office/drawing/2014/main" id="{A488CF1C-7457-01D2-82A4-C09CF4DD83F0}"/>
                </a:ext>
              </a:extLst>
            </p:cNvPr>
            <p:cNvSpPr txBox="1"/>
            <p:nvPr/>
          </p:nvSpPr>
          <p:spPr>
            <a:xfrm>
              <a:off x="4338134" y="6170886"/>
              <a:ext cx="27603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srgbClr val="FFFF65"/>
                  </a:solidFill>
                  <a:latin typeface="FoundrySterling-Book" pitchFamily="2" charset="0"/>
                  <a:ea typeface="+mn-ea"/>
                </a:rPr>
                <a:t>3</a:t>
              </a:r>
            </a:p>
          </p:txBody>
        </p:sp>
        <p:sp>
          <p:nvSpPr>
            <p:cNvPr id="60422" name="TextBox 60421">
              <a:extLst>
                <a:ext uri="{FF2B5EF4-FFF2-40B4-BE49-F238E27FC236}">
                  <a16:creationId xmlns:a16="http://schemas.microsoft.com/office/drawing/2014/main" id="{43DC7C44-F4D4-9ED4-77EE-BC0922C5680E}"/>
                </a:ext>
              </a:extLst>
            </p:cNvPr>
            <p:cNvSpPr txBox="1"/>
            <p:nvPr/>
          </p:nvSpPr>
          <p:spPr>
            <a:xfrm rot="2740080">
              <a:off x="3731446" y="786867"/>
              <a:ext cx="10060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FFFF65"/>
                  </a:solidFill>
                  <a:latin typeface="FoundrySterling-Book" pitchFamily="2" charset="0"/>
                </a:rPr>
                <a:t>Number of signals</a:t>
              </a:r>
            </a:p>
          </p:txBody>
        </p:sp>
        <p:cxnSp>
          <p:nvCxnSpPr>
            <p:cNvPr id="60424" name="Straight Arrow Connector 60423">
              <a:extLst>
                <a:ext uri="{FF2B5EF4-FFF2-40B4-BE49-F238E27FC236}">
                  <a16:creationId xmlns:a16="http://schemas.microsoft.com/office/drawing/2014/main" id="{32C93AD0-E13F-23A7-D71B-A5249B44102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463242" y="1492712"/>
              <a:ext cx="9408" cy="208756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FF65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60427" name="TextBox 60426">
            <a:extLst>
              <a:ext uri="{FF2B5EF4-FFF2-40B4-BE49-F238E27FC236}">
                <a16:creationId xmlns:a16="http://schemas.microsoft.com/office/drawing/2014/main" id="{B8CD54A8-ACDC-794D-F431-EBE8EB5650EE}"/>
              </a:ext>
            </a:extLst>
          </p:cNvPr>
          <p:cNvSpPr txBox="1"/>
          <p:nvPr/>
        </p:nvSpPr>
        <p:spPr>
          <a:xfrm>
            <a:off x="6335114" y="956022"/>
            <a:ext cx="1340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latin typeface="FoundrySterling-Book" pitchFamily="2" charset="0"/>
              </a:rPr>
              <a:t>My cartoon:</a:t>
            </a:r>
          </a:p>
        </p:txBody>
      </p:sp>
      <p:sp>
        <p:nvSpPr>
          <p:cNvPr id="60428" name="TextBox 60427">
            <a:extLst>
              <a:ext uri="{FF2B5EF4-FFF2-40B4-BE49-F238E27FC236}">
                <a16:creationId xmlns:a16="http://schemas.microsoft.com/office/drawing/2014/main" id="{06A435E5-0E07-3E98-94BE-7781A48E45E9}"/>
              </a:ext>
            </a:extLst>
          </p:cNvPr>
          <p:cNvSpPr txBox="1"/>
          <p:nvPr/>
        </p:nvSpPr>
        <p:spPr>
          <a:xfrm>
            <a:off x="306116" y="409638"/>
            <a:ext cx="4255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FoundrySterling-Book" pitchFamily="2" charset="0"/>
              </a:rPr>
              <a:t>Actual results</a:t>
            </a:r>
          </a:p>
          <a:p>
            <a:pPr algn="ctr"/>
            <a:r>
              <a:rPr lang="en-US" dirty="0">
                <a:latin typeface="FoundrySterling-Book" pitchFamily="2" charset="0"/>
              </a:rPr>
              <a:t>from the </a:t>
            </a:r>
            <a:r>
              <a:rPr lang="en-US" dirty="0" err="1">
                <a:latin typeface="FoundrySterling-Book" pitchFamily="2" charset="0"/>
              </a:rPr>
              <a:t>Wellcome</a:t>
            </a:r>
            <a:r>
              <a:rPr lang="en-US" dirty="0">
                <a:latin typeface="FoundrySterling-Book" pitchFamily="2" charset="0"/>
              </a:rPr>
              <a:t> Trust Case-Control Consortium study:</a:t>
            </a:r>
          </a:p>
        </p:txBody>
      </p:sp>
      <p:sp>
        <p:nvSpPr>
          <p:cNvPr id="60429" name="TextBox 60428">
            <a:extLst>
              <a:ext uri="{FF2B5EF4-FFF2-40B4-BE49-F238E27FC236}">
                <a16:creationId xmlns:a16="http://schemas.microsoft.com/office/drawing/2014/main" id="{B55F9BB6-FF1C-4B93-53AE-D15E6029925D}"/>
              </a:ext>
            </a:extLst>
          </p:cNvPr>
          <p:cNvSpPr txBox="1"/>
          <p:nvPr/>
        </p:nvSpPr>
        <p:spPr>
          <a:xfrm>
            <a:off x="5195985" y="4159153"/>
            <a:ext cx="36397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FFFF65"/>
                </a:solidFill>
                <a:latin typeface="FoundrySterling-Book" pitchFamily="2" charset="0"/>
              </a:rPr>
              <a:t>How polygenic do they get?</a:t>
            </a:r>
          </a:p>
        </p:txBody>
      </p:sp>
      <p:sp>
        <p:nvSpPr>
          <p:cNvPr id="60448" name="TextBox 60447">
            <a:extLst>
              <a:ext uri="{FF2B5EF4-FFF2-40B4-BE49-F238E27FC236}">
                <a16:creationId xmlns:a16="http://schemas.microsoft.com/office/drawing/2014/main" id="{56984399-9310-9EB9-FB45-DE6DB334482D}"/>
              </a:ext>
            </a:extLst>
          </p:cNvPr>
          <p:cNvSpPr txBox="1"/>
          <p:nvPr/>
        </p:nvSpPr>
        <p:spPr>
          <a:xfrm>
            <a:off x="324204" y="6317848"/>
            <a:ext cx="42190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dirty="0">
                <a:latin typeface="FoundrySterling-Book" pitchFamily="2" charset="0"/>
              </a:rPr>
              <a:t>Additive model, N=2,000 cases + 3000 controls per phenotype</a:t>
            </a:r>
            <a:endParaRPr lang="en-GB" sz="1000" dirty="0">
              <a:latin typeface="FoundrySterling-Book" pitchFamily="2" charset="0"/>
            </a:endParaRPr>
          </a:p>
        </p:txBody>
      </p:sp>
      <p:sp>
        <p:nvSpPr>
          <p:cNvPr id="60449" name="TextBox 60448">
            <a:extLst>
              <a:ext uri="{FF2B5EF4-FFF2-40B4-BE49-F238E27FC236}">
                <a16:creationId xmlns:a16="http://schemas.microsoft.com/office/drawing/2014/main" id="{5321C217-C386-29BD-D038-DAB943BFDEE4}"/>
              </a:ext>
            </a:extLst>
          </p:cNvPr>
          <p:cNvSpPr txBox="1"/>
          <p:nvPr/>
        </p:nvSpPr>
        <p:spPr>
          <a:xfrm>
            <a:off x="5041761" y="3424083"/>
            <a:ext cx="39148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FoundrySterling-Book" pitchFamily="2" charset="0"/>
              </a:rPr>
              <a:t>“Common variant, common trait” hypothesis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D7589F-247A-C4C1-90BD-F4C036169711}"/>
              </a:ext>
            </a:extLst>
          </p:cNvPr>
          <p:cNvSpPr txBox="1"/>
          <p:nvPr/>
        </p:nvSpPr>
        <p:spPr>
          <a:xfrm>
            <a:off x="5224117" y="4913334"/>
            <a:ext cx="3698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FFFF65"/>
                </a:solidFill>
                <a:latin typeface="FoundrySterling-Book" pitchFamily="2" charset="0"/>
              </a:rPr>
              <a:t>Maybe we haven’t found them all - how could we find more?</a:t>
            </a:r>
          </a:p>
        </p:txBody>
      </p:sp>
    </p:spTree>
    <p:extLst>
      <p:ext uri="{BB962C8B-B14F-4D97-AF65-F5344CB8AC3E}">
        <p14:creationId xmlns:p14="http://schemas.microsoft.com/office/powerpoint/2010/main" val="36648234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3897443-1CC8-5A3A-F8E9-76EFB2FCB762}"/>
              </a:ext>
            </a:extLst>
          </p:cNvPr>
          <p:cNvSpPr/>
          <p:nvPr/>
        </p:nvSpPr>
        <p:spPr>
          <a:xfrm>
            <a:off x="218485" y="1399922"/>
            <a:ext cx="8545189" cy="331773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Rectangle 163"/>
          <p:cNvSpPr/>
          <p:nvPr/>
        </p:nvSpPr>
        <p:spPr>
          <a:xfrm>
            <a:off x="641047" y="73152"/>
            <a:ext cx="77530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3200" dirty="0">
                <a:solidFill>
                  <a:prstClr val="white"/>
                </a:solidFill>
                <a:latin typeface="Helvetica"/>
                <a:ea typeface="+mn-ea"/>
                <a:cs typeface="Helvetica"/>
              </a:rPr>
              <a:t>Natural resistance is driven by red blood cell variation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445E76E-B929-C98B-0770-047976789A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6184" b="52742"/>
          <a:stretch/>
        </p:blipFill>
        <p:spPr>
          <a:xfrm>
            <a:off x="380326" y="1845303"/>
            <a:ext cx="8217326" cy="273478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A01EDA-D01E-5B33-97B6-03DF1DE7E183}"/>
              </a:ext>
            </a:extLst>
          </p:cNvPr>
          <p:cNvSpPr/>
          <p:nvPr/>
        </p:nvSpPr>
        <p:spPr>
          <a:xfrm>
            <a:off x="946768" y="1998733"/>
            <a:ext cx="1820708" cy="6878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08D481-CE48-8823-EBCD-DB371D655983}"/>
              </a:ext>
            </a:extLst>
          </p:cNvPr>
          <p:cNvSpPr txBox="1"/>
          <p:nvPr/>
        </p:nvSpPr>
        <p:spPr>
          <a:xfrm>
            <a:off x="5975040" y="1629630"/>
            <a:ext cx="2871645" cy="58477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Known associations at O blood group and sickle trait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2115995-2B6E-BF35-3651-D1D37889E2C4}"/>
              </a:ext>
            </a:extLst>
          </p:cNvPr>
          <p:cNvCxnSpPr/>
          <p:nvPr/>
        </p:nvCxnSpPr>
        <p:spPr>
          <a:xfrm flipH="1">
            <a:off x="5178903" y="1845303"/>
            <a:ext cx="428878" cy="15343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A2AAFBD-1B82-9928-DF12-7E5E6CC56D8A}"/>
              </a:ext>
            </a:extLst>
          </p:cNvPr>
          <p:cNvCxnSpPr>
            <a:cxnSpLocks/>
          </p:cNvCxnSpPr>
          <p:nvPr/>
        </p:nvCxnSpPr>
        <p:spPr>
          <a:xfrm flipH="1">
            <a:off x="5597500" y="1990802"/>
            <a:ext cx="254484" cy="7671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91737C0-829B-3EF0-9B46-525B6C1C12ED}"/>
              </a:ext>
            </a:extLst>
          </p:cNvPr>
          <p:cNvCxnSpPr>
            <a:cxnSpLocks/>
          </p:cNvCxnSpPr>
          <p:nvPr/>
        </p:nvCxnSpPr>
        <p:spPr>
          <a:xfrm>
            <a:off x="1641335" y="2342644"/>
            <a:ext cx="0" cy="2711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3C32565-E066-13F0-50AC-269BA9C11506}"/>
              </a:ext>
            </a:extLst>
          </p:cNvPr>
          <p:cNvCxnSpPr>
            <a:cxnSpLocks/>
          </p:cNvCxnSpPr>
          <p:nvPr/>
        </p:nvCxnSpPr>
        <p:spPr>
          <a:xfrm>
            <a:off x="3127987" y="2344706"/>
            <a:ext cx="0" cy="23280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0F376B90-A74D-E8B2-0EED-9E5D0813C888}"/>
              </a:ext>
            </a:extLst>
          </p:cNvPr>
          <p:cNvSpPr txBox="1"/>
          <p:nvPr/>
        </p:nvSpPr>
        <p:spPr>
          <a:xfrm>
            <a:off x="1267789" y="1651580"/>
            <a:ext cx="2227514" cy="58477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New signals discovered by GWAS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F3B3254-7F4C-1D68-0B0B-1EF4BFC7ECDA}"/>
              </a:ext>
            </a:extLst>
          </p:cNvPr>
          <p:cNvSpPr txBox="1"/>
          <p:nvPr/>
        </p:nvSpPr>
        <p:spPr>
          <a:xfrm>
            <a:off x="1762374" y="2658698"/>
            <a:ext cx="851012" cy="553998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000" dirty="0"/>
              <a:t>(We don’t know if this one is real)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CEA5B8D-8480-C7BB-286A-FBA8F55EC648}"/>
              </a:ext>
            </a:extLst>
          </p:cNvPr>
          <p:cNvCxnSpPr>
            <a:cxnSpLocks/>
          </p:cNvCxnSpPr>
          <p:nvPr/>
        </p:nvCxnSpPr>
        <p:spPr>
          <a:xfrm>
            <a:off x="2581500" y="2963848"/>
            <a:ext cx="89388" cy="12942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1A618317-E6D6-B807-95CF-3009EB548288}"/>
              </a:ext>
            </a:extLst>
          </p:cNvPr>
          <p:cNvSpPr/>
          <p:nvPr/>
        </p:nvSpPr>
        <p:spPr>
          <a:xfrm>
            <a:off x="3023340" y="2765786"/>
            <a:ext cx="226831" cy="123008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4206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88" r="-1"/>
          <a:stretch/>
        </p:blipFill>
        <p:spPr>
          <a:xfrm>
            <a:off x="148167" y="2107981"/>
            <a:ext cx="7079816" cy="4057292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135466" y="157474"/>
            <a:ext cx="8890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3200" dirty="0">
                <a:solidFill>
                  <a:prstClr val="white"/>
                </a:solidFill>
                <a:latin typeface="FoundrySterling-Book" pitchFamily="2" charset="0"/>
                <a:ea typeface="+mn-ea"/>
                <a:cs typeface="Helvetica"/>
              </a:rPr>
              <a:t>SNPs on chromosome 4 are associated with </a:t>
            </a:r>
            <a:r>
              <a:rPr lang="en-GB" sz="3200" dirty="0" err="1">
                <a:solidFill>
                  <a:prstClr val="white"/>
                </a:solidFill>
                <a:latin typeface="FoundrySterling-Book" pitchFamily="2" charset="0"/>
                <a:ea typeface="+mn-ea"/>
                <a:cs typeface="Helvetica"/>
              </a:rPr>
              <a:t>proection</a:t>
            </a:r>
            <a:r>
              <a:rPr lang="en-GB" sz="3200" dirty="0">
                <a:solidFill>
                  <a:prstClr val="white"/>
                </a:solidFill>
                <a:latin typeface="FoundrySterling-Book" pitchFamily="2" charset="0"/>
                <a:ea typeface="+mn-ea"/>
                <a:cs typeface="Helvetica"/>
              </a:rPr>
              <a:t> against severe malaria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265315" y="1702904"/>
            <a:ext cx="2590936" cy="1200329"/>
          </a:xfrm>
          <a:prstGeom prst="rect">
            <a:avLst/>
          </a:prstGeom>
          <a:solidFill>
            <a:srgbClr val="BFBFBF">
              <a:alpha val="32000"/>
            </a:srgbClr>
          </a:solidFill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2F2F2"/>
                </a:solidFill>
                <a:latin typeface="Arial"/>
                <a:ea typeface="+mn-ea"/>
                <a:cs typeface="Arial"/>
              </a:rPr>
              <a:t>4,921 Gambians</a:t>
            </a:r>
          </a:p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2F2F2"/>
                </a:solidFill>
                <a:latin typeface="Arial"/>
                <a:ea typeface="+mn-ea"/>
                <a:cs typeface="Arial"/>
              </a:rPr>
              <a:t>2,516 Malawians</a:t>
            </a:r>
          </a:p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2F2F2"/>
                </a:solidFill>
                <a:latin typeface="Arial"/>
                <a:ea typeface="+mn-ea"/>
                <a:cs typeface="Arial"/>
              </a:rPr>
              <a:t>2,984 Kenyans</a:t>
            </a:r>
            <a:endParaRPr lang="en-US" sz="1800" dirty="0">
              <a:solidFill>
                <a:srgbClr val="F2F2F2"/>
              </a:solidFill>
              <a:latin typeface="Calibri"/>
              <a:ea typeface="+mn-ea"/>
            </a:endParaRPr>
          </a:p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2F2F2"/>
                </a:solidFill>
                <a:latin typeface="Calibri"/>
                <a:ea typeface="+mn-ea"/>
              </a:rPr>
              <a:t>MalariaGEN, Nature 2015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729886" y="1702904"/>
            <a:ext cx="3405908" cy="646331"/>
          </a:xfrm>
          <a:prstGeom prst="rect">
            <a:avLst/>
          </a:prstGeom>
          <a:solidFill>
            <a:srgbClr val="BFBFBF">
              <a:alpha val="32000"/>
            </a:srgbClr>
          </a:solidFill>
        </p:spPr>
        <p:txBody>
          <a:bodyPr wrap="squar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2F2F2"/>
                </a:solidFill>
                <a:latin typeface="Arial"/>
                <a:ea typeface="+mn-ea"/>
                <a:cs typeface="Arial"/>
              </a:rPr>
              <a:t>Signal identified and replicated (</a:t>
            </a:r>
            <a:r>
              <a:rPr lang="fi-FI" sz="1800" dirty="0">
                <a:solidFill>
                  <a:srgbClr val="FFFFFF"/>
                </a:solidFill>
                <a:latin typeface="Calibri"/>
                <a:ea typeface="+mn-ea"/>
              </a:rPr>
              <a:t>rs186873296)</a:t>
            </a:r>
            <a:endParaRPr lang="en-US" sz="1800" dirty="0">
              <a:solidFill>
                <a:srgbClr val="FFFFFF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35" name="Right Brace 34"/>
          <p:cNvSpPr/>
          <p:nvPr/>
        </p:nvSpPr>
        <p:spPr>
          <a:xfrm rot="16200000">
            <a:off x="3375248" y="2526404"/>
            <a:ext cx="180631" cy="623457"/>
          </a:xfrm>
          <a:prstGeom prst="rightBrace">
            <a:avLst/>
          </a:prstGeom>
          <a:ln>
            <a:solidFill>
              <a:srgbClr val="EE331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A07AC0-9AA5-4B32-0ECD-742456903408}"/>
              </a:ext>
            </a:extLst>
          </p:cNvPr>
          <p:cNvSpPr txBox="1"/>
          <p:nvPr/>
        </p:nvSpPr>
        <p:spPr>
          <a:xfrm>
            <a:off x="2721609" y="6316010"/>
            <a:ext cx="14879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FoundrySterling-Book" pitchFamily="2" charset="0"/>
              </a:rPr>
              <a:t>Chromosome 4</a:t>
            </a:r>
          </a:p>
        </p:txBody>
      </p:sp>
    </p:spTree>
    <p:extLst>
      <p:ext uri="{BB962C8B-B14F-4D97-AF65-F5344CB8AC3E}">
        <p14:creationId xmlns:p14="http://schemas.microsoft.com/office/powerpoint/2010/main" val="33144328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2"/>
          <p:cNvSpPr txBox="1">
            <a:spLocks/>
          </p:cNvSpPr>
          <p:nvPr/>
        </p:nvSpPr>
        <p:spPr>
          <a:xfrm>
            <a:off x="457200" y="115587"/>
            <a:ext cx="8229600" cy="7991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GB" sz="3600" dirty="0">
                <a:solidFill>
                  <a:srgbClr val="FFFF00"/>
                </a:solidFill>
                <a:latin typeface="Arial"/>
              </a:rPr>
              <a:t>The association has quite large effect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17902" y="5695090"/>
            <a:ext cx="5781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FoundrySterling-Book" pitchFamily="2" charset="0"/>
              </a:rPr>
              <a:t>&gt; 30% protective effect per copy of the derived allele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7CBCD64-79CE-D020-126F-C252099B066C}"/>
              </a:ext>
            </a:extLst>
          </p:cNvPr>
          <p:cNvGrpSpPr/>
          <p:nvPr/>
        </p:nvGrpSpPr>
        <p:grpSpPr>
          <a:xfrm>
            <a:off x="703947" y="914695"/>
            <a:ext cx="5501273" cy="4702178"/>
            <a:chOff x="931334" y="1725433"/>
            <a:chExt cx="5501273" cy="4702178"/>
          </a:xfrm>
        </p:grpSpPr>
        <p:sp>
          <p:nvSpPr>
            <p:cNvPr id="21" name="Rounded Rectangle 20"/>
            <p:cNvSpPr/>
            <p:nvPr/>
          </p:nvSpPr>
          <p:spPr>
            <a:xfrm>
              <a:off x="931334" y="1725433"/>
              <a:ext cx="5501272" cy="4455233"/>
            </a:xfrm>
            <a:prstGeom prst="roundRect">
              <a:avLst>
                <a:gd name="adj" fmla="val 4493"/>
              </a:avLst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Arial"/>
              </a:endParaRPr>
            </a:p>
          </p:txBody>
        </p:sp>
        <p:cxnSp>
          <p:nvCxnSpPr>
            <p:cNvPr id="6" name="Straight Arrow Connector 5"/>
            <p:cNvCxnSpPr/>
            <p:nvPr/>
          </p:nvCxnSpPr>
          <p:spPr>
            <a:xfrm flipV="1">
              <a:off x="4282722" y="6000534"/>
              <a:ext cx="119945" cy="427077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Group 6"/>
            <p:cNvGrpSpPr/>
            <p:nvPr/>
          </p:nvGrpSpPr>
          <p:grpSpPr>
            <a:xfrm>
              <a:off x="1227665" y="1852654"/>
              <a:ext cx="5204942" cy="4190212"/>
              <a:chOff x="1227665" y="1125266"/>
              <a:chExt cx="6120666" cy="4917600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" r="11172" b="5230"/>
              <a:stretch/>
            </p:blipFill>
            <p:spPr>
              <a:xfrm>
                <a:off x="1227665" y="1125266"/>
                <a:ext cx="5860145" cy="491760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4" name="Rectangle 3"/>
              <p:cNvSpPr/>
              <p:nvPr/>
            </p:nvSpPr>
            <p:spPr bwMode="auto">
              <a:xfrm>
                <a:off x="6870096" y="4451048"/>
                <a:ext cx="478235" cy="399142"/>
              </a:xfrm>
              <a:prstGeom prst="rect">
                <a:avLst/>
              </a:prstGeom>
              <a:solidFill>
                <a:schemeClr val="tx1"/>
              </a:solidFill>
              <a:ln w="1270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BA4CC45-DF05-9510-C32D-D1E7AB1E893A}"/>
                  </a:ext>
                </a:extLst>
              </p:cNvPr>
              <p:cNvSpPr txBox="1"/>
              <p:nvPr/>
            </p:nvSpPr>
            <p:spPr>
              <a:xfrm>
                <a:off x="4880862" y="6086724"/>
                <a:ext cx="4099071" cy="5874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GB" sz="1400" b="0" i="0" smtClean="0">
                          <a:latin typeface="FoundrySterling-Book" pitchFamily="2" charset="0"/>
                        </a:rPr>
                        <m:t>Standard</m:t>
                      </m:r>
                      <m:r>
                        <m:rPr>
                          <m:nor/>
                        </m:rPr>
                        <a:rPr lang="en-GB" sz="1400" b="0" i="0" smtClean="0">
                          <a:latin typeface="FoundrySterling-Book" pitchFamily="2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1400" b="0" i="0" smtClean="0">
                          <a:latin typeface="FoundrySterling-Book" pitchFamily="2" charset="0"/>
                        </a:rPr>
                        <m:t>error</m:t>
                      </m:r>
                      <m:r>
                        <a:rPr lang="en-GB" sz="1400" b="0" i="1" smtClean="0">
                          <a:latin typeface="Cambria Math" panose="02040503050406030204" pitchFamily="18" charset="0"/>
                        </a:rPr>
                        <m:t>(</m:t>
                      </m:r>
                      <m:func>
                        <m:funcPr>
                          <m:ctrlPr>
                            <a:rPr lang="en-GB" sz="1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1400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𝑂𝑅</m:t>
                          </m:r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GB" sz="1400" b="0" i="1" smtClean="0">
                          <a:latin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GB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GB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sz="14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GB" sz="1400" i="1"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en-GB" sz="14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GB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1400" i="1"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r>
                                    <a:rPr lang="en-GB" sz="14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</m:d>
                              <m:r>
                                <a:rPr lang="en-GB" sz="1400" i="1"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en-GB" sz="1400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  <m:r>
                                <a:rPr lang="en-GB" sz="1400" i="1">
                                  <a:latin typeface="Cambria Math" panose="02040503050406030204" pitchFamily="18" charset="0"/>
                                </a:rPr>
                                <m:t>(1−</m:t>
                              </m:r>
                              <m:r>
                                <a:rPr lang="en-GB" sz="1400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  <m:r>
                                <a:rPr lang="en-GB" sz="14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US" sz="1400" dirty="0">
                  <a:latin typeface="FoundrySterling-Book" pitchFamily="2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BA4CC45-DF05-9510-C32D-D1E7AB1E89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0862" y="6086724"/>
                <a:ext cx="4099071" cy="587469"/>
              </a:xfrm>
              <a:prstGeom prst="rect">
                <a:avLst/>
              </a:prstGeom>
              <a:blipFill>
                <a:blip r:embed="rId4"/>
                <a:stretch>
                  <a:fillRect b="-4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290496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oundrySterling-Book" pitchFamily="2" charset="0"/>
              </a:rPr>
              <a:t>Can we </a:t>
            </a:r>
            <a:r>
              <a:rPr lang="en-US" dirty="0" err="1">
                <a:latin typeface="FoundrySterling-Book" pitchFamily="2" charset="0"/>
              </a:rPr>
              <a:t>finemap</a:t>
            </a:r>
            <a:r>
              <a:rPr lang="en-US" dirty="0">
                <a:latin typeface="FoundrySterling-Book" pitchFamily="2" charset="0"/>
              </a:rPr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579" y="1676400"/>
            <a:ext cx="8194841" cy="4953000"/>
          </a:xfrm>
        </p:spPr>
        <p:txBody>
          <a:bodyPr/>
          <a:lstStyle/>
          <a:p>
            <a:r>
              <a:rPr lang="en-US" sz="2400" dirty="0">
                <a:latin typeface="FoundrySterling-Book" pitchFamily="2" charset="0"/>
              </a:rPr>
              <a:t>We had an exciting association.  But fine-mapping has proven to be difficult for many GWAS loci.</a:t>
            </a:r>
          </a:p>
          <a:p>
            <a:endParaRPr lang="en-US" sz="2400" dirty="0">
              <a:latin typeface="FoundrySterling-Book" pitchFamily="2" charset="0"/>
            </a:endParaRPr>
          </a:p>
          <a:p>
            <a:r>
              <a:rPr lang="en-US" sz="2400" dirty="0">
                <a:latin typeface="FoundrySterling-Book" pitchFamily="2" charset="0"/>
              </a:rPr>
              <a:t>To hope for success we might need:</a:t>
            </a:r>
          </a:p>
          <a:p>
            <a:endParaRPr lang="en-US" sz="2400" dirty="0">
              <a:latin typeface="FoundrySterling-Book" pitchFamily="2" charset="0"/>
            </a:endParaRPr>
          </a:p>
          <a:p>
            <a:r>
              <a:rPr lang="en-US" sz="2400" dirty="0">
                <a:latin typeface="FoundrySterling-Book" pitchFamily="2" charset="0"/>
              </a:rPr>
              <a:t>- Good candidates for the functional gene?</a:t>
            </a:r>
          </a:p>
          <a:p>
            <a:r>
              <a:rPr lang="en-US" sz="2400" dirty="0">
                <a:latin typeface="FoundrySterling-Book" pitchFamily="2" charset="0"/>
              </a:rPr>
              <a:t>- Good candidates for the causal mutation(s)?</a:t>
            </a:r>
          </a:p>
        </p:txBody>
      </p:sp>
    </p:spTree>
    <p:extLst>
      <p:ext uri="{BB962C8B-B14F-4D97-AF65-F5344CB8AC3E}">
        <p14:creationId xmlns:p14="http://schemas.microsoft.com/office/powerpoint/2010/main" val="15997060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88" r="-1"/>
          <a:stretch/>
        </p:blipFill>
        <p:spPr>
          <a:xfrm>
            <a:off x="148167" y="2107981"/>
            <a:ext cx="7079816" cy="4057292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135466" y="157474"/>
            <a:ext cx="8890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3200" dirty="0">
                <a:solidFill>
                  <a:prstClr val="white"/>
                </a:solidFill>
                <a:latin typeface="Helvetica"/>
                <a:ea typeface="+mn-ea"/>
                <a:cs typeface="Helvetica"/>
              </a:rPr>
              <a:t>SNPs on chromosome 4 are associated with </a:t>
            </a:r>
            <a:r>
              <a:rPr lang="en-GB" sz="3200" dirty="0" err="1">
                <a:solidFill>
                  <a:prstClr val="white"/>
                </a:solidFill>
                <a:latin typeface="Helvetica"/>
                <a:ea typeface="+mn-ea"/>
                <a:cs typeface="Helvetica"/>
              </a:rPr>
              <a:t>proection</a:t>
            </a:r>
            <a:r>
              <a:rPr lang="en-GB" sz="3200" dirty="0">
                <a:solidFill>
                  <a:prstClr val="white"/>
                </a:solidFill>
                <a:latin typeface="Helvetica"/>
                <a:ea typeface="+mn-ea"/>
                <a:cs typeface="Helvetica"/>
              </a:rPr>
              <a:t> against severe malaria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265315" y="1702904"/>
            <a:ext cx="2590936" cy="1200329"/>
          </a:xfrm>
          <a:prstGeom prst="rect">
            <a:avLst/>
          </a:prstGeom>
          <a:solidFill>
            <a:srgbClr val="BFBFBF">
              <a:alpha val="32000"/>
            </a:srgbClr>
          </a:solidFill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2F2F2"/>
                </a:solidFill>
                <a:latin typeface="Arial"/>
                <a:ea typeface="+mn-ea"/>
                <a:cs typeface="Arial"/>
              </a:rPr>
              <a:t>4,921 Gambians</a:t>
            </a:r>
          </a:p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2F2F2"/>
                </a:solidFill>
                <a:latin typeface="Arial"/>
                <a:ea typeface="+mn-ea"/>
                <a:cs typeface="Arial"/>
              </a:rPr>
              <a:t>2,516 Malawians</a:t>
            </a:r>
          </a:p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2F2F2"/>
                </a:solidFill>
                <a:latin typeface="Arial"/>
                <a:ea typeface="+mn-ea"/>
                <a:cs typeface="Arial"/>
              </a:rPr>
              <a:t>2,984 Kenyans</a:t>
            </a:r>
            <a:endParaRPr lang="en-US" sz="1800" dirty="0">
              <a:solidFill>
                <a:srgbClr val="F2F2F2"/>
              </a:solidFill>
              <a:latin typeface="Calibri"/>
              <a:ea typeface="+mn-ea"/>
            </a:endParaRPr>
          </a:p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2F2F2"/>
                </a:solidFill>
                <a:latin typeface="Calibri"/>
                <a:ea typeface="+mn-ea"/>
              </a:rPr>
              <a:t>MalariaGEN, Nature 2015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729886" y="1702904"/>
            <a:ext cx="3405908" cy="646331"/>
          </a:xfrm>
          <a:prstGeom prst="rect">
            <a:avLst/>
          </a:prstGeom>
          <a:solidFill>
            <a:srgbClr val="BFBFBF">
              <a:alpha val="32000"/>
            </a:srgbClr>
          </a:solidFill>
        </p:spPr>
        <p:txBody>
          <a:bodyPr wrap="squar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2F2F2"/>
                </a:solidFill>
                <a:latin typeface="Arial"/>
                <a:ea typeface="+mn-ea"/>
                <a:cs typeface="Arial"/>
              </a:rPr>
              <a:t>Signal identified and replicated (</a:t>
            </a:r>
            <a:r>
              <a:rPr lang="fi-FI" sz="1800" dirty="0">
                <a:solidFill>
                  <a:srgbClr val="FFFFFF"/>
                </a:solidFill>
                <a:latin typeface="Calibri"/>
                <a:ea typeface="+mn-ea"/>
              </a:rPr>
              <a:t>rs186873296)</a:t>
            </a:r>
            <a:endParaRPr lang="en-US" sz="1800" dirty="0">
              <a:solidFill>
                <a:srgbClr val="FFFFFF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35" name="Right Brace 34"/>
          <p:cNvSpPr/>
          <p:nvPr/>
        </p:nvSpPr>
        <p:spPr>
          <a:xfrm rot="16200000">
            <a:off x="3375248" y="2526404"/>
            <a:ext cx="180631" cy="623457"/>
          </a:xfrm>
          <a:prstGeom prst="rightBrace">
            <a:avLst/>
          </a:prstGeom>
          <a:ln>
            <a:solidFill>
              <a:srgbClr val="EE331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97300" y="5071532"/>
            <a:ext cx="2201333" cy="863600"/>
          </a:xfrm>
          <a:prstGeom prst="rect">
            <a:avLst/>
          </a:prstGeom>
          <a:noFill/>
          <a:ln w="57150" cmpd="sng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05712" y="5614664"/>
            <a:ext cx="1790121" cy="369332"/>
          </a:xfrm>
          <a:prstGeom prst="rect">
            <a:avLst/>
          </a:prstGeom>
          <a:solidFill>
            <a:srgbClr val="BFBFBF">
              <a:alpha val="32000"/>
            </a:srgbClr>
          </a:solidFill>
        </p:spPr>
        <p:txBody>
          <a:bodyPr wrap="squar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rgbClr val="F2F2F2"/>
                </a:solidFill>
                <a:latin typeface="Arial"/>
                <a:ea typeface="+mn-ea"/>
                <a:cs typeface="Arial"/>
              </a:rPr>
              <a:t>Glycophorins!</a:t>
            </a:r>
            <a:endParaRPr lang="en-US" sz="1800" dirty="0">
              <a:solidFill>
                <a:srgbClr val="FFFFFF"/>
              </a:solidFill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908772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368" y="2217118"/>
            <a:ext cx="5969000" cy="330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895" y="152400"/>
            <a:ext cx="8389119" cy="1143000"/>
          </a:xfrm>
        </p:spPr>
        <p:txBody>
          <a:bodyPr/>
          <a:lstStyle/>
          <a:p>
            <a:r>
              <a:rPr lang="en-US" sz="3200" dirty="0"/>
              <a:t>Glycophorins encode the ‘MNS’ blood group</a:t>
            </a:r>
            <a:br>
              <a:rPr lang="en-US" sz="3200" dirty="0"/>
            </a:br>
            <a:r>
              <a:rPr lang="en-US" sz="2400" dirty="0"/>
              <a:t>(antigenic molecules on RBC surface)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4000" y="3544952"/>
            <a:ext cx="2005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Arial"/>
              </a:rPr>
              <a:t>Red blood cell membrane</a:t>
            </a:r>
          </a:p>
        </p:txBody>
      </p:sp>
      <p:cxnSp>
        <p:nvCxnSpPr>
          <p:cNvPr id="8" name="Straight Arrow Connector 7"/>
          <p:cNvCxnSpPr/>
          <p:nvPr/>
        </p:nvCxnSpPr>
        <p:spPr bwMode="auto">
          <a:xfrm>
            <a:off x="2072105" y="3879165"/>
            <a:ext cx="828842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254000" y="5338642"/>
            <a:ext cx="2005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Arial"/>
              </a:rPr>
              <a:t>Inside red blood cell</a:t>
            </a:r>
          </a:p>
        </p:txBody>
      </p:sp>
      <p:cxnSp>
        <p:nvCxnSpPr>
          <p:cNvPr id="10" name="Straight Arrow Connector 9"/>
          <p:cNvCxnSpPr/>
          <p:nvPr/>
        </p:nvCxnSpPr>
        <p:spPr bwMode="auto">
          <a:xfrm flipV="1">
            <a:off x="2072105" y="5108705"/>
            <a:ext cx="735263" cy="41041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254000" y="2433053"/>
            <a:ext cx="2005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Arial"/>
              </a:rPr>
              <a:t>Outside red blood cell</a:t>
            </a:r>
          </a:p>
        </p:txBody>
      </p:sp>
      <p:cxnSp>
        <p:nvCxnSpPr>
          <p:cNvPr id="16" name="Straight Arrow Connector 15"/>
          <p:cNvCxnSpPr/>
          <p:nvPr/>
        </p:nvCxnSpPr>
        <p:spPr bwMode="auto">
          <a:xfrm>
            <a:off x="2165684" y="2902285"/>
            <a:ext cx="735263" cy="17709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7325226" y="1330769"/>
            <a:ext cx="153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Arial"/>
              </a:rPr>
              <a:t>Glycophorins</a:t>
            </a:r>
          </a:p>
        </p:txBody>
      </p:sp>
      <p:cxnSp>
        <p:nvCxnSpPr>
          <p:cNvPr id="19" name="Straight Arrow Connector 18"/>
          <p:cNvCxnSpPr/>
          <p:nvPr/>
        </p:nvCxnSpPr>
        <p:spPr bwMode="auto">
          <a:xfrm flipH="1">
            <a:off x="7352632" y="1749224"/>
            <a:ext cx="387684" cy="40105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" name="Straight Arrow Connector 19"/>
          <p:cNvCxnSpPr/>
          <p:nvPr/>
        </p:nvCxnSpPr>
        <p:spPr bwMode="auto">
          <a:xfrm flipH="1">
            <a:off x="8007684" y="1749224"/>
            <a:ext cx="213895" cy="79077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1" name="TextBox 30"/>
          <p:cNvSpPr txBox="1"/>
          <p:nvPr/>
        </p:nvSpPr>
        <p:spPr>
          <a:xfrm>
            <a:off x="3601653" y="6289040"/>
            <a:ext cx="48817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FFFFFF"/>
                </a:solidFill>
                <a:latin typeface="Arial"/>
              </a:rPr>
              <a:t>Grimes and Slater, The Inherited Metabolic Diseases, 1994</a:t>
            </a:r>
          </a:p>
        </p:txBody>
      </p:sp>
    </p:spTree>
    <p:extLst>
      <p:ext uri="{BB962C8B-B14F-4D97-AF65-F5344CB8AC3E}">
        <p14:creationId xmlns:p14="http://schemas.microsoft.com/office/powerpoint/2010/main" val="190145267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 Exp Med-1979-Miller-172-84 cop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850" y="1790094"/>
            <a:ext cx="2544828" cy="3490861"/>
          </a:xfrm>
          <a:prstGeom prst="rect">
            <a:avLst/>
          </a:prstGeom>
        </p:spPr>
      </p:pic>
      <p:sp>
        <p:nvSpPr>
          <p:cNvPr id="5" name="Donut 4"/>
          <p:cNvSpPr/>
          <p:nvPr/>
        </p:nvSpPr>
        <p:spPr>
          <a:xfrm>
            <a:off x="2379928" y="4715039"/>
            <a:ext cx="383076" cy="393687"/>
          </a:xfrm>
          <a:prstGeom prst="donut">
            <a:avLst>
              <a:gd name="adj" fmla="val 626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2508250" y="2568725"/>
            <a:ext cx="1603375" cy="214631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stCxn id="5" idx="4"/>
          </p:cNvCxnSpPr>
          <p:nvPr/>
        </p:nvCxnSpPr>
        <p:spPr>
          <a:xfrm>
            <a:off x="2571466" y="5108726"/>
            <a:ext cx="1540159" cy="47961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GYPA-EBA175-structure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848" y="2556273"/>
            <a:ext cx="4610100" cy="3019616"/>
          </a:xfrm>
          <a:prstGeom prst="rect">
            <a:avLst/>
          </a:prstGeom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457200" y="83837"/>
            <a:ext cx="8229600" cy="7991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GB" dirty="0">
                <a:solidFill>
                  <a:srgbClr val="D9D9D9"/>
                </a:solidFill>
                <a:latin typeface="Arial"/>
              </a:rPr>
              <a:t>Glycophorins are receptors for </a:t>
            </a:r>
            <a:r>
              <a:rPr lang="en-GB" i="1" dirty="0" err="1">
                <a:solidFill>
                  <a:srgbClr val="D9D9D9"/>
                </a:solidFill>
                <a:latin typeface="Arial"/>
              </a:rPr>
              <a:t>P.falciparum</a:t>
            </a:r>
            <a:r>
              <a:rPr lang="en-GB" dirty="0">
                <a:solidFill>
                  <a:srgbClr val="D9D9D9"/>
                </a:solidFill>
                <a:latin typeface="Arial"/>
              </a:rPr>
              <a:t> during red blood cell invasion</a:t>
            </a:r>
            <a:endParaRPr lang="en-GB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55073" y="6385291"/>
            <a:ext cx="39528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 err="1">
                <a:solidFill>
                  <a:srgbClr val="FFFFFF"/>
                </a:solidFill>
                <a:latin typeface="Arial"/>
                <a:ea typeface="+mn-ea"/>
              </a:rPr>
              <a:t>Tolia</a:t>
            </a:r>
            <a:r>
              <a:rPr lang="en-US" sz="1400" dirty="0">
                <a:solidFill>
                  <a:srgbClr val="FFFFFF"/>
                </a:solidFill>
                <a:latin typeface="Arial"/>
                <a:ea typeface="+mn-ea"/>
              </a:rPr>
              <a:t> et al, Cell 2005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92126" y="6385291"/>
            <a:ext cx="28900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FFFFFF"/>
                </a:solidFill>
                <a:latin typeface="Arial"/>
                <a:ea typeface="+mn-ea"/>
              </a:rPr>
              <a:t>Miller et al, J. Exp. Med 1979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16574" y="5733034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Arial"/>
                <a:ea typeface="+mn-ea"/>
              </a:rPr>
              <a:t>Glycophorin A</a:t>
            </a:r>
          </a:p>
        </p:txBody>
      </p:sp>
      <p:cxnSp>
        <p:nvCxnSpPr>
          <p:cNvPr id="12" name="Straight Arrow Connector 11"/>
          <p:cNvCxnSpPr>
            <a:stCxn id="11" idx="0"/>
          </p:cNvCxnSpPr>
          <p:nvPr/>
        </p:nvCxnSpPr>
        <p:spPr bwMode="auto">
          <a:xfrm flipV="1">
            <a:off x="5227053" y="5347368"/>
            <a:ext cx="106948" cy="38566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286027" y="1284135"/>
            <a:ext cx="2464136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0000"/>
                </a:solidFill>
                <a:latin typeface="Arial"/>
                <a:ea typeface="+mn-ea"/>
              </a:rPr>
              <a:t>P. Falciparum parasite</a:t>
            </a:r>
          </a:p>
        </p:txBody>
      </p:sp>
      <p:cxnSp>
        <p:nvCxnSpPr>
          <p:cNvPr id="15" name="Straight Arrow Connector 14"/>
          <p:cNvCxnSpPr/>
          <p:nvPr/>
        </p:nvCxnSpPr>
        <p:spPr bwMode="auto">
          <a:xfrm>
            <a:off x="1497263" y="1675306"/>
            <a:ext cx="213895" cy="54384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1066413" y="5677461"/>
            <a:ext cx="1557713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0000"/>
                </a:solidFill>
                <a:latin typeface="Arial"/>
                <a:ea typeface="+mn-ea"/>
              </a:rPr>
              <a:t>red blood cell</a:t>
            </a:r>
          </a:p>
        </p:txBody>
      </p:sp>
      <p:cxnSp>
        <p:nvCxnSpPr>
          <p:cNvPr id="19" name="Straight Arrow Connector 18"/>
          <p:cNvCxnSpPr/>
          <p:nvPr/>
        </p:nvCxnSpPr>
        <p:spPr bwMode="auto">
          <a:xfrm flipV="1">
            <a:off x="1578110" y="4987058"/>
            <a:ext cx="150331" cy="60074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41503332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oundrySterling-Book" pitchFamily="2" charset="0"/>
              </a:rPr>
              <a:t>Can we </a:t>
            </a:r>
            <a:r>
              <a:rPr lang="en-US" dirty="0" err="1">
                <a:latin typeface="FoundrySterling-Book" pitchFamily="2" charset="0"/>
              </a:rPr>
              <a:t>finemap</a:t>
            </a:r>
            <a:r>
              <a:rPr lang="en-US" dirty="0">
                <a:latin typeface="FoundrySterling-Book" pitchFamily="2" charset="0"/>
              </a:rPr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579" y="1676400"/>
            <a:ext cx="8194841" cy="4953000"/>
          </a:xfrm>
        </p:spPr>
        <p:txBody>
          <a:bodyPr/>
          <a:lstStyle/>
          <a:p>
            <a:r>
              <a:rPr lang="en-US" sz="2400" dirty="0">
                <a:latin typeface="FoundrySterling-Book" pitchFamily="2" charset="0"/>
              </a:rPr>
              <a:t>We had an exciting association.  But fine-mapping has proven to be difficult for many GWAS loci.</a:t>
            </a:r>
          </a:p>
          <a:p>
            <a:endParaRPr lang="en-US" sz="2400" dirty="0">
              <a:latin typeface="FoundrySterling-Book" pitchFamily="2" charset="0"/>
            </a:endParaRPr>
          </a:p>
          <a:p>
            <a:r>
              <a:rPr lang="en-US" sz="2400" dirty="0">
                <a:latin typeface="FoundrySterling-Book" pitchFamily="2" charset="0"/>
              </a:rPr>
              <a:t>To hope for success we might need:</a:t>
            </a:r>
          </a:p>
          <a:p>
            <a:endParaRPr lang="en-US" sz="2400" dirty="0">
              <a:latin typeface="FoundrySterling-Book" pitchFamily="2" charset="0"/>
            </a:endParaRPr>
          </a:p>
          <a:p>
            <a:r>
              <a:rPr lang="en-US" sz="2400" dirty="0">
                <a:latin typeface="FoundrySterling-Book" pitchFamily="2" charset="0"/>
              </a:rPr>
              <a:t>✅ - Good candidates for the functional gene? </a:t>
            </a:r>
          </a:p>
          <a:p>
            <a:r>
              <a:rPr lang="en-US" sz="2400" dirty="0">
                <a:latin typeface="FoundrySterling-Book" pitchFamily="2" charset="0"/>
              </a:rPr>
              <a:t>- Good candidates for the causal mutation(s)?</a:t>
            </a:r>
          </a:p>
        </p:txBody>
      </p:sp>
    </p:spTree>
    <p:extLst>
      <p:ext uri="{BB962C8B-B14F-4D97-AF65-F5344CB8AC3E}">
        <p14:creationId xmlns:p14="http://schemas.microsoft.com/office/powerpoint/2010/main" val="134136839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oundrySterling-Book" pitchFamily="2" charset="0"/>
              </a:rPr>
              <a:t>Can we </a:t>
            </a:r>
            <a:r>
              <a:rPr lang="en-US" dirty="0" err="1">
                <a:latin typeface="FoundrySterling-Book" pitchFamily="2" charset="0"/>
              </a:rPr>
              <a:t>finemap</a:t>
            </a:r>
            <a:r>
              <a:rPr lang="en-US" dirty="0">
                <a:latin typeface="FoundrySterling-Book" pitchFamily="2" charset="0"/>
              </a:rPr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579" y="1676400"/>
            <a:ext cx="8194841" cy="4953000"/>
          </a:xfrm>
        </p:spPr>
        <p:txBody>
          <a:bodyPr/>
          <a:lstStyle/>
          <a:p>
            <a:r>
              <a:rPr lang="en-US" sz="2400" dirty="0">
                <a:latin typeface="FoundrySterling-Book" pitchFamily="2" charset="0"/>
              </a:rPr>
              <a:t>We had an exciting association.  But fine-mapping has proven to be difficult for many GWAS loci.</a:t>
            </a:r>
          </a:p>
          <a:p>
            <a:endParaRPr lang="en-US" sz="2400" dirty="0">
              <a:latin typeface="FoundrySterling-Book" pitchFamily="2" charset="0"/>
            </a:endParaRPr>
          </a:p>
          <a:p>
            <a:r>
              <a:rPr lang="en-US" sz="2400" dirty="0">
                <a:latin typeface="FoundrySterling-Book" pitchFamily="2" charset="0"/>
              </a:rPr>
              <a:t>To hope for success we might need:</a:t>
            </a:r>
          </a:p>
          <a:p>
            <a:endParaRPr lang="en-US" sz="2400" dirty="0">
              <a:latin typeface="FoundrySterling-Book" pitchFamily="2" charset="0"/>
            </a:endParaRPr>
          </a:p>
          <a:p>
            <a:r>
              <a:rPr lang="en-US" sz="2400" dirty="0">
                <a:latin typeface="FoundrySterling-Book" pitchFamily="2" charset="0"/>
              </a:rPr>
              <a:t>✅ - Good candidates for the functional gene? </a:t>
            </a:r>
          </a:p>
          <a:p>
            <a:r>
              <a:rPr lang="en-US" sz="2400" dirty="0">
                <a:latin typeface="FoundrySterling-Book" pitchFamily="2" charset="0"/>
              </a:rPr>
              <a:t>- Good candidates for the causal mutation(s)?</a:t>
            </a:r>
          </a:p>
        </p:txBody>
      </p:sp>
    </p:spTree>
    <p:extLst>
      <p:ext uri="{BB962C8B-B14F-4D97-AF65-F5344CB8AC3E}">
        <p14:creationId xmlns:p14="http://schemas.microsoft.com/office/powerpoint/2010/main" val="295880110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oundrySterling-Book" pitchFamily="2" charset="0"/>
              </a:rPr>
              <a:t>Can we </a:t>
            </a:r>
            <a:r>
              <a:rPr lang="en-US" dirty="0" err="1">
                <a:latin typeface="FoundrySterling-Book" pitchFamily="2" charset="0"/>
              </a:rPr>
              <a:t>finemap</a:t>
            </a:r>
            <a:r>
              <a:rPr lang="en-US" dirty="0">
                <a:latin typeface="FoundrySterling-Book" pitchFamily="2" charset="0"/>
              </a:rPr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579" y="1676400"/>
            <a:ext cx="8194841" cy="4953000"/>
          </a:xfrm>
        </p:spPr>
        <p:txBody>
          <a:bodyPr/>
          <a:lstStyle/>
          <a:p>
            <a:r>
              <a:rPr lang="en-US" sz="2400" dirty="0">
                <a:latin typeface="FoundrySterling-Book" pitchFamily="2" charset="0"/>
              </a:rPr>
              <a:t>We had an exciting association.  But fine-mapping has proven to be difficult for many GWAS loci.</a:t>
            </a:r>
          </a:p>
          <a:p>
            <a:endParaRPr lang="en-US" sz="2400" dirty="0">
              <a:latin typeface="FoundrySterling-Book" pitchFamily="2" charset="0"/>
            </a:endParaRPr>
          </a:p>
          <a:p>
            <a:r>
              <a:rPr lang="en-US" sz="2400" dirty="0">
                <a:latin typeface="FoundrySterling-Book" pitchFamily="2" charset="0"/>
              </a:rPr>
              <a:t>To hope for success we might need:</a:t>
            </a:r>
          </a:p>
          <a:p>
            <a:endParaRPr lang="en-US" sz="2400" dirty="0">
              <a:latin typeface="FoundrySterling-Book" pitchFamily="2" charset="0"/>
            </a:endParaRPr>
          </a:p>
          <a:p>
            <a:r>
              <a:rPr lang="en-US" sz="2400" dirty="0">
                <a:latin typeface="FoundrySterling-Book" pitchFamily="2" charset="0"/>
              </a:rPr>
              <a:t>✅ - Good candidates for the functional gene? </a:t>
            </a:r>
          </a:p>
          <a:p>
            <a:r>
              <a:rPr lang="en-US" sz="2400" dirty="0">
                <a:latin typeface="FoundrySterling-Book" pitchFamily="2" charset="0"/>
              </a:rPr>
              <a:t>- Good candidates for the causal mutation(s)?</a:t>
            </a:r>
          </a:p>
        </p:txBody>
      </p:sp>
    </p:spTree>
    <p:extLst>
      <p:ext uri="{BB962C8B-B14F-4D97-AF65-F5344CB8AC3E}">
        <p14:creationId xmlns:p14="http://schemas.microsoft.com/office/powerpoint/2010/main" val="27178784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C8F7AE1-144A-A740-8705-D70994137DFD}"/>
              </a:ext>
            </a:extLst>
          </p:cNvPr>
          <p:cNvGrpSpPr/>
          <p:nvPr/>
        </p:nvGrpSpPr>
        <p:grpSpPr>
          <a:xfrm>
            <a:off x="1773413" y="1482178"/>
            <a:ext cx="5518156" cy="1740565"/>
            <a:chOff x="2037790" y="2849734"/>
            <a:chExt cx="7357541" cy="232075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DDDC169A-2CF7-8A8B-B7AD-8AB3FEC969EE}"/>
                    </a:ext>
                  </a:extLst>
                </p:cNvPr>
                <p:cNvSpPr txBox="1"/>
                <p:nvPr/>
              </p:nvSpPr>
              <p:spPr>
                <a:xfrm>
                  <a:off x="2037790" y="2849734"/>
                  <a:ext cx="7132209" cy="9720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GB" sz="1800" smtClean="0">
                            <a:latin typeface="FoundrySterling-Book" pitchFamily="2" charset="0"/>
                          </a:rPr>
                          <m:t>Standard</m:t>
                        </m:r>
                        <m:r>
                          <m:rPr>
                            <m:nor/>
                          </m:rPr>
                          <a:rPr lang="en-GB" sz="1800" smtClean="0">
                            <a:latin typeface="FoundrySterling-Book" pitchFamily="2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GB" sz="1800" smtClean="0">
                            <a:latin typeface="FoundrySterling-Book" pitchFamily="2" charset="0"/>
                          </a:rPr>
                          <m:t>error</m:t>
                        </m:r>
                        <m:r>
                          <a:rPr lang="en-GB" sz="1800" i="1">
                            <a:latin typeface="Cambria Math" panose="02040503050406030204" pitchFamily="18" charset="0"/>
                          </a:rPr>
                          <m:t>(</m:t>
                        </m:r>
                        <m:func>
                          <m:funcPr>
                            <m:ctrlPr>
                              <a:rPr lang="en-GB" sz="18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sz="180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GB" sz="1800" i="1">
                                <a:latin typeface="Cambria Math" panose="02040503050406030204" pitchFamily="18" charset="0"/>
                              </a:rPr>
                              <m:t>𝑂𝑅</m:t>
                            </m:r>
                            <m:r>
                              <a:rPr lang="en-GB" sz="18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func>
                        <m:r>
                          <a:rPr lang="en-GB" sz="1800" i="1">
                            <a:latin typeface="Cambria Math" panose="02040503050406030204" pitchFamily="18" charset="0"/>
                          </a:rPr>
                          <m:t>≈</m:t>
                        </m:r>
                        <m:f>
                          <m:fPr>
                            <m:ctrlPr>
                              <a:rPr lang="en-GB" sz="1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18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en-GB" sz="1800" i="1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GB" sz="1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GB" sz="1800" i="1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  <m:r>
                                  <a:rPr lang="en-GB" sz="1800" i="1"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  <m:r>
                                  <a:rPr lang="en-GB" sz="1800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d>
                                  <m:dPr>
                                    <m:ctrlPr>
                                      <a:rPr lang="en-GB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GB" sz="1800" i="1">
                                        <a:latin typeface="Cambria Math" panose="02040503050406030204" pitchFamily="18" charset="0"/>
                                      </a:rPr>
                                      <m:t>1−</m:t>
                                    </m:r>
                                    <m:r>
                                      <a:rPr lang="en-GB" sz="1800" i="1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</m:d>
                                <m:r>
                                  <a:rPr lang="en-GB" sz="1800" i="1"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  <m:r>
                                  <a:rPr lang="en-GB" sz="1800" i="1"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  <m:r>
                                  <a:rPr lang="en-GB" sz="1800" i="1">
                                    <a:latin typeface="Cambria Math" panose="02040503050406030204" pitchFamily="18" charset="0"/>
                                  </a:rPr>
                                  <m:t>(1−</m:t>
                                </m:r>
                                <m:r>
                                  <a:rPr lang="en-GB" sz="1800" i="1"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  <m:r>
                                  <a:rPr lang="en-GB" sz="1800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rad>
                          </m:den>
                        </m:f>
                      </m:oMath>
                    </m:oMathPara>
                  </a14:m>
                  <a:endParaRPr lang="en-US" sz="1800" dirty="0">
                    <a:latin typeface="FoundrySterling-Book" pitchFamily="2" charset="0"/>
                  </a:endParaRPr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DDDC169A-2CF7-8A8B-B7AD-8AB3FEC969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37790" y="2849734"/>
                  <a:ext cx="7132209" cy="972061"/>
                </a:xfrm>
                <a:prstGeom prst="rect">
                  <a:avLst/>
                </a:prstGeom>
                <a:blipFill>
                  <a:blip r:embed="rId2"/>
                  <a:stretch>
                    <a:fillRect b="-50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913550F-A191-E5F5-ED1D-9FE276A4C0EE}"/>
                </a:ext>
              </a:extLst>
            </p:cNvPr>
            <p:cNvSpPr txBox="1"/>
            <p:nvPr/>
          </p:nvSpPr>
          <p:spPr>
            <a:xfrm>
              <a:off x="3269269" y="3805560"/>
              <a:ext cx="1977497" cy="410369"/>
            </a:xfrm>
            <a:prstGeom prst="rect">
              <a:avLst/>
            </a:prstGeom>
            <a:solidFill>
              <a:srgbClr val="FFFFFF">
                <a:alpha val="22353"/>
              </a:srgbClr>
            </a:solidFill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i="1" dirty="0">
                  <a:solidFill>
                    <a:schemeClr val="tx2"/>
                  </a:solidFill>
                  <a:latin typeface="FOUNDRYSTERLING-BOOK" pitchFamily="2" charset="0"/>
                </a:rPr>
                <a:t>N</a:t>
              </a:r>
              <a:r>
                <a:rPr lang="en-US" sz="1400" dirty="0">
                  <a:solidFill>
                    <a:schemeClr val="tx2"/>
                  </a:solidFill>
                  <a:latin typeface="FoundrySterling-Book" pitchFamily="2" charset="0"/>
                </a:rPr>
                <a:t> = sample size*</a:t>
              </a:r>
              <a:endParaRPr lang="en-GB" sz="1400" dirty="0">
                <a:solidFill>
                  <a:schemeClr val="tx2"/>
                </a:solidFill>
                <a:latin typeface="FoundrySterling-Book" pitchFamily="2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2D23AF7-9825-C13F-99AE-505168541243}"/>
                </a:ext>
              </a:extLst>
            </p:cNvPr>
            <p:cNvSpPr txBox="1"/>
            <p:nvPr/>
          </p:nvSpPr>
          <p:spPr>
            <a:xfrm>
              <a:off x="5136269" y="4472862"/>
              <a:ext cx="2016735" cy="697627"/>
            </a:xfrm>
            <a:prstGeom prst="rect">
              <a:avLst/>
            </a:prstGeom>
            <a:solidFill>
              <a:srgbClr val="FFFFFF">
                <a:alpha val="22353"/>
              </a:srgbClr>
            </a:solidFill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i="1" dirty="0">
                  <a:solidFill>
                    <a:schemeClr val="tx2"/>
                  </a:solidFill>
                  <a:latin typeface="FOUNDRYSTERLING-BOOK" pitchFamily="2" charset="0"/>
                </a:rPr>
                <a:t>f</a:t>
              </a:r>
              <a:r>
                <a:rPr lang="en-US" sz="1400" dirty="0">
                  <a:solidFill>
                    <a:schemeClr val="tx2"/>
                  </a:solidFill>
                  <a:latin typeface="FoundrySterling-Book" pitchFamily="2" charset="0"/>
                </a:rPr>
                <a:t> = frequency of allele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69790F75-439A-818D-C169-65BC55A7EFCE}"/>
                    </a:ext>
                  </a:extLst>
                </p:cNvPr>
                <p:cNvSpPr txBox="1"/>
                <p:nvPr/>
              </p:nvSpPr>
              <p:spPr>
                <a:xfrm>
                  <a:off x="7378596" y="4247060"/>
                  <a:ext cx="2016735" cy="697626"/>
                </a:xfrm>
                <a:prstGeom prst="rect">
                  <a:avLst/>
                </a:prstGeom>
                <a:solidFill>
                  <a:srgbClr val="FFFFFF">
                    <a:alpha val="22353"/>
                  </a:srgbClr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14:m>
                    <m:oMath xmlns:m="http://schemas.openxmlformats.org/officeDocument/2006/math">
                      <m:r>
                        <a:rPr lang="en-GB" sz="140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</m:oMath>
                  </a14:m>
                  <a:r>
                    <a:rPr lang="en-US" sz="1400" dirty="0">
                      <a:solidFill>
                        <a:schemeClr val="tx2"/>
                      </a:solidFill>
                      <a:latin typeface="FoundrySterling-Book" pitchFamily="2" charset="0"/>
                    </a:rPr>
                    <a:t> = proportion of cases</a:t>
                  </a: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69790F75-439A-818D-C169-65BC55A7EFC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78596" y="4247060"/>
                  <a:ext cx="2016735" cy="697626"/>
                </a:xfrm>
                <a:prstGeom prst="rect">
                  <a:avLst/>
                </a:prstGeom>
                <a:blipFill>
                  <a:blip r:embed="rId3"/>
                  <a:stretch>
                    <a:fillRect t="-2381" r="-2500" b="-119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0F53219D-968D-47DB-ED02-9B6806193451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366832" y="3847663"/>
              <a:ext cx="251637" cy="244136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DC398AE5-CE14-5BDA-930F-1583E83EFBAE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435568" y="3940871"/>
              <a:ext cx="86256" cy="306189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04B307D3-5713-94FB-7E33-8E1510E6DE3C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8056474" y="3880543"/>
              <a:ext cx="129929" cy="240373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A51C241-FBE9-3B86-38A3-EB2F5127C7C7}"/>
              </a:ext>
            </a:extLst>
          </p:cNvPr>
          <p:cNvSpPr txBox="1"/>
          <p:nvPr/>
        </p:nvSpPr>
        <p:spPr>
          <a:xfrm>
            <a:off x="354743" y="4616741"/>
            <a:ext cx="4228519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FFFF65"/>
                </a:solidFill>
                <a:latin typeface="FoundrySterling-Book" pitchFamily="2" charset="0"/>
              </a:rPr>
              <a:t>To find more associations we should:</a:t>
            </a:r>
          </a:p>
          <a:p>
            <a:r>
              <a:rPr lang="en-GB" sz="2400" dirty="0">
                <a:solidFill>
                  <a:srgbClr val="FFFF65"/>
                </a:solidFill>
                <a:latin typeface="FoundrySterling-Book" pitchFamily="2" charset="0"/>
              </a:rPr>
              <a:t>increase the sample size</a:t>
            </a:r>
            <a:endParaRPr lang="en-US" sz="2400" dirty="0">
              <a:solidFill>
                <a:srgbClr val="FFFF65"/>
              </a:solidFill>
              <a:latin typeface="FoundrySterling-Book" pitchFamily="2" charset="0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587E0C6-35D8-03E8-4113-135E4FE906DD}"/>
              </a:ext>
            </a:extLst>
          </p:cNvPr>
          <p:cNvGrpSpPr/>
          <p:nvPr/>
        </p:nvGrpSpPr>
        <p:grpSpPr>
          <a:xfrm>
            <a:off x="4710611" y="3946880"/>
            <a:ext cx="3921923" cy="2200275"/>
            <a:chOff x="798100" y="491674"/>
            <a:chExt cx="3921923" cy="2200275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3DDE0524-E225-D090-E3DF-34FD2139B3C8}"/>
                </a:ext>
              </a:extLst>
            </p:cNvPr>
            <p:cNvGrpSpPr/>
            <p:nvPr/>
          </p:nvGrpSpPr>
          <p:grpSpPr>
            <a:xfrm>
              <a:off x="798100" y="491674"/>
              <a:ext cx="3921923" cy="2200275"/>
              <a:chOff x="-20464" y="3903533"/>
              <a:chExt cx="4404418" cy="2470963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F565DE0E-79AC-8427-5CBF-D8CB8A8A88B0}"/>
                  </a:ext>
                </a:extLst>
              </p:cNvPr>
              <p:cNvGrpSpPr/>
              <p:nvPr/>
            </p:nvGrpSpPr>
            <p:grpSpPr>
              <a:xfrm>
                <a:off x="1276133" y="3903533"/>
                <a:ext cx="3107821" cy="2470963"/>
                <a:chOff x="1276133" y="3903533"/>
                <a:chExt cx="3107821" cy="2470963"/>
              </a:xfrm>
            </p:grpSpPr>
            <p:cxnSp>
              <p:nvCxnSpPr>
                <p:cNvPr id="24" name="Straight Arrow Connector 23">
                  <a:extLst>
                    <a:ext uri="{FF2B5EF4-FFF2-40B4-BE49-F238E27FC236}">
                      <a16:creationId xmlns:a16="http://schemas.microsoft.com/office/drawing/2014/main" id="{D23F6F34-2150-E218-113C-635B3B1C7ADA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H="1" flipV="1">
                  <a:off x="1276133" y="3903533"/>
                  <a:ext cx="23195" cy="1700614"/>
                </a:xfrm>
                <a:prstGeom prst="straightConnector1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cxnSp>
              <p:nvCxnSpPr>
                <p:cNvPr id="25" name="Straight Arrow Connector 24">
                  <a:extLst>
                    <a:ext uri="{FF2B5EF4-FFF2-40B4-BE49-F238E27FC236}">
                      <a16:creationId xmlns:a16="http://schemas.microsoft.com/office/drawing/2014/main" id="{B1350DD7-268A-75AF-BE47-B2AE10270F0E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V="1">
                  <a:off x="1307894" y="5597052"/>
                  <a:ext cx="3036921" cy="12767"/>
                </a:xfrm>
                <a:prstGeom prst="straightConnector1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ECE2F298-AA55-8524-7EA4-8082B5E8AC16}"/>
                    </a:ext>
                  </a:extLst>
                </p:cNvPr>
                <p:cNvSpPr txBox="1"/>
                <p:nvPr/>
              </p:nvSpPr>
              <p:spPr>
                <a:xfrm>
                  <a:off x="1719534" y="5942667"/>
                  <a:ext cx="2380003" cy="43182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400" dirty="0">
                      <a:latin typeface="FoundrySterling-Book" pitchFamily="2" charset="0"/>
                    </a:rPr>
                    <a:t>Genotype frequency</a:t>
                  </a:r>
                </a:p>
              </p:txBody>
            </p:sp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40639F9F-C412-73A4-82C7-22C4CF6BEC2E}"/>
                    </a:ext>
                  </a:extLst>
                </p:cNvPr>
                <p:cNvSpPr/>
                <p:nvPr/>
              </p:nvSpPr>
              <p:spPr bwMode="auto">
                <a:xfrm>
                  <a:off x="3852308" y="5264204"/>
                  <a:ext cx="142240" cy="121920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A7486910-5D79-5FE4-4761-2716C16E99C7}"/>
                    </a:ext>
                  </a:extLst>
                </p:cNvPr>
                <p:cNvSpPr txBox="1"/>
                <p:nvPr/>
              </p:nvSpPr>
              <p:spPr>
                <a:xfrm>
                  <a:off x="1307894" y="5632208"/>
                  <a:ext cx="710451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000" dirty="0"/>
                    <a:t>Very rare</a:t>
                  </a:r>
                </a:p>
              </p:txBody>
            </p: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0C830AC0-1541-A7BA-35D7-67D48FE2C375}"/>
                    </a:ext>
                  </a:extLst>
                </p:cNvPr>
                <p:cNvSpPr txBox="1"/>
                <p:nvPr/>
              </p:nvSpPr>
              <p:spPr>
                <a:xfrm>
                  <a:off x="2078703" y="5632208"/>
                  <a:ext cx="412293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000" dirty="0"/>
                    <a:t>rare</a:t>
                  </a:r>
                </a:p>
              </p:txBody>
            </p:sp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2C07D006-49E4-D280-AF63-380E9F6ABE9F}"/>
                    </a:ext>
                  </a:extLst>
                </p:cNvPr>
                <p:cNvSpPr txBox="1"/>
                <p:nvPr/>
              </p:nvSpPr>
              <p:spPr>
                <a:xfrm>
                  <a:off x="2571944" y="5632208"/>
                  <a:ext cx="675185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000" dirty="0"/>
                    <a:t>common</a:t>
                  </a:r>
                </a:p>
              </p:txBody>
            </p:sp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C5F14971-A5CC-FCED-3469-FC19C4E5566A}"/>
                    </a:ext>
                  </a:extLst>
                </p:cNvPr>
                <p:cNvSpPr txBox="1"/>
                <p:nvPr/>
              </p:nvSpPr>
              <p:spPr>
                <a:xfrm>
                  <a:off x="3410611" y="5632208"/>
                  <a:ext cx="973343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000" dirty="0"/>
                    <a:t>Very common</a:t>
                  </a:r>
                </a:p>
              </p:txBody>
            </p:sp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0ED178B6-9535-DE8C-A7A5-73884F042EB8}"/>
                    </a:ext>
                  </a:extLst>
                </p:cNvPr>
                <p:cNvSpPr/>
                <p:nvPr/>
              </p:nvSpPr>
              <p:spPr bwMode="auto">
                <a:xfrm>
                  <a:off x="3489045" y="5148815"/>
                  <a:ext cx="142240" cy="121920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id="{2D0D0785-8987-610C-9C06-4CB3D62E925F}"/>
                    </a:ext>
                  </a:extLst>
                </p:cNvPr>
                <p:cNvSpPr/>
                <p:nvPr/>
              </p:nvSpPr>
              <p:spPr bwMode="auto">
                <a:xfrm>
                  <a:off x="3247129" y="5308708"/>
                  <a:ext cx="142240" cy="121920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13CE6E52-9607-0D0B-5B14-5586B8A16B6F}"/>
                    </a:ext>
                  </a:extLst>
                </p:cNvPr>
                <p:cNvSpPr/>
                <p:nvPr/>
              </p:nvSpPr>
              <p:spPr bwMode="auto">
                <a:xfrm>
                  <a:off x="3012169" y="5087855"/>
                  <a:ext cx="142240" cy="121920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CBAF47F1-A80A-3875-3F47-DA6BA82439AF}"/>
                    </a:ext>
                  </a:extLst>
                </p:cNvPr>
                <p:cNvSpPr/>
                <p:nvPr/>
              </p:nvSpPr>
              <p:spPr bwMode="auto">
                <a:xfrm>
                  <a:off x="2658206" y="5224588"/>
                  <a:ext cx="142240" cy="121920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36" name="Oval 35">
                  <a:extLst>
                    <a:ext uri="{FF2B5EF4-FFF2-40B4-BE49-F238E27FC236}">
                      <a16:creationId xmlns:a16="http://schemas.microsoft.com/office/drawing/2014/main" id="{23600EEA-550D-C08A-8EBA-CAFBE5908F71}"/>
                    </a:ext>
                  </a:extLst>
                </p:cNvPr>
                <p:cNvSpPr/>
                <p:nvPr/>
              </p:nvSpPr>
              <p:spPr bwMode="auto">
                <a:xfrm>
                  <a:off x="2334335" y="5324394"/>
                  <a:ext cx="142240" cy="121920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1820927D-8B3B-CB92-B62A-3F11004940F7}"/>
                    </a:ext>
                  </a:extLst>
                </p:cNvPr>
                <p:cNvSpPr/>
                <p:nvPr/>
              </p:nvSpPr>
              <p:spPr bwMode="auto">
                <a:xfrm>
                  <a:off x="1779132" y="5035827"/>
                  <a:ext cx="142240" cy="121920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38" name="Oval 37">
                  <a:extLst>
                    <a:ext uri="{FF2B5EF4-FFF2-40B4-BE49-F238E27FC236}">
                      <a16:creationId xmlns:a16="http://schemas.microsoft.com/office/drawing/2014/main" id="{AC813708-D3BF-34D3-1152-64842BC50B63}"/>
                    </a:ext>
                  </a:extLst>
                </p:cNvPr>
                <p:cNvSpPr/>
                <p:nvPr/>
              </p:nvSpPr>
              <p:spPr bwMode="auto">
                <a:xfrm>
                  <a:off x="2396516" y="5103738"/>
                  <a:ext cx="142240" cy="121920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39" name="Oval 38">
                  <a:extLst>
                    <a:ext uri="{FF2B5EF4-FFF2-40B4-BE49-F238E27FC236}">
                      <a16:creationId xmlns:a16="http://schemas.microsoft.com/office/drawing/2014/main" id="{C92ACCE8-4FFC-7D5C-4951-CCA58E8B936E}"/>
                    </a:ext>
                  </a:extLst>
                </p:cNvPr>
                <p:cNvSpPr/>
                <p:nvPr/>
              </p:nvSpPr>
              <p:spPr bwMode="auto">
                <a:xfrm>
                  <a:off x="2112811" y="5228475"/>
                  <a:ext cx="142240" cy="121920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40" name="Oval 39">
                  <a:extLst>
                    <a:ext uri="{FF2B5EF4-FFF2-40B4-BE49-F238E27FC236}">
                      <a16:creationId xmlns:a16="http://schemas.microsoft.com/office/drawing/2014/main" id="{BF96FC67-6C6B-2CBD-A3B8-B816363CE305}"/>
                    </a:ext>
                  </a:extLst>
                </p:cNvPr>
                <p:cNvSpPr/>
                <p:nvPr/>
              </p:nvSpPr>
              <p:spPr bwMode="auto">
                <a:xfrm>
                  <a:off x="1876105" y="5167674"/>
                  <a:ext cx="142240" cy="121920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41" name="Oval 40">
                  <a:extLst>
                    <a:ext uri="{FF2B5EF4-FFF2-40B4-BE49-F238E27FC236}">
                      <a16:creationId xmlns:a16="http://schemas.microsoft.com/office/drawing/2014/main" id="{0931C839-7BBC-26D8-E63F-4AA640E2A83A}"/>
                    </a:ext>
                  </a:extLst>
                </p:cNvPr>
                <p:cNvSpPr/>
                <p:nvPr/>
              </p:nvSpPr>
              <p:spPr bwMode="auto">
                <a:xfrm>
                  <a:off x="1650291" y="5308708"/>
                  <a:ext cx="142240" cy="121920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2A8DB533-4E61-CC7B-3E23-F9A44C0EB529}"/>
                    </a:ext>
                  </a:extLst>
                </p:cNvPr>
                <p:cNvSpPr/>
                <p:nvPr/>
              </p:nvSpPr>
              <p:spPr bwMode="auto">
                <a:xfrm>
                  <a:off x="1534924" y="4917217"/>
                  <a:ext cx="142240" cy="121920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43" name="Oval 42">
                  <a:extLst>
                    <a:ext uri="{FF2B5EF4-FFF2-40B4-BE49-F238E27FC236}">
                      <a16:creationId xmlns:a16="http://schemas.microsoft.com/office/drawing/2014/main" id="{AF90FED6-D674-F469-E180-748CFE307028}"/>
                    </a:ext>
                  </a:extLst>
                </p:cNvPr>
                <p:cNvSpPr/>
                <p:nvPr/>
              </p:nvSpPr>
              <p:spPr bwMode="auto">
                <a:xfrm>
                  <a:off x="1529372" y="4547590"/>
                  <a:ext cx="142240" cy="121920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BA9D1A4-20E4-3E7A-C895-89B148946B5B}"/>
                  </a:ext>
                </a:extLst>
              </p:cNvPr>
              <p:cNvSpPr txBox="1"/>
              <p:nvPr/>
            </p:nvSpPr>
            <p:spPr>
              <a:xfrm>
                <a:off x="-20464" y="4490301"/>
                <a:ext cx="1039103" cy="734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i="1" dirty="0"/>
                  <a:t>Relative</a:t>
                </a:r>
                <a:r>
                  <a:rPr lang="en-US" sz="1400" i="1" dirty="0"/>
                  <a:t> risk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TextBox 20">
                    <a:extLst>
                      <a:ext uri="{FF2B5EF4-FFF2-40B4-BE49-F238E27FC236}">
                        <a16:creationId xmlns:a16="http://schemas.microsoft.com/office/drawing/2014/main" id="{1F22F5C0-D9B4-2674-4198-7CF8FBEF3B76}"/>
                      </a:ext>
                    </a:extLst>
                  </p:cNvPr>
                  <p:cNvSpPr txBox="1"/>
                  <p:nvPr/>
                </p:nvSpPr>
                <p:spPr>
                  <a:xfrm>
                    <a:off x="974824" y="4112635"/>
                    <a:ext cx="312906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right"/>
                        </m:oMathParaPr>
                        <m:oMath xmlns:m="http://schemas.openxmlformats.org/officeDocument/2006/math">
                          <m:r>
                            <a:rPr lang="en-GB" sz="12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oMath>
                      </m:oMathPara>
                    </a14:m>
                    <a:endParaRPr lang="en-US" sz="1200" dirty="0"/>
                  </a:p>
                </p:txBody>
              </p:sp>
            </mc:Choice>
            <mc:Fallback xmlns="">
              <p:sp>
                <p:nvSpPr>
                  <p:cNvPr id="21" name="TextBox 20">
                    <a:extLst>
                      <a:ext uri="{FF2B5EF4-FFF2-40B4-BE49-F238E27FC236}">
                        <a16:creationId xmlns:a16="http://schemas.microsoft.com/office/drawing/2014/main" id="{1F22F5C0-D9B4-2674-4198-7CF8FBEF3B7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4824" y="4112635"/>
                    <a:ext cx="312906" cy="276999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b="-5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EC4EAF01-EBD8-F329-AA32-E809B5EC5FC7}"/>
                      </a:ext>
                    </a:extLst>
                  </p:cNvPr>
                  <p:cNvSpPr txBox="1"/>
                  <p:nvPr/>
                </p:nvSpPr>
                <p:spPr>
                  <a:xfrm>
                    <a:off x="974824" y="4734165"/>
                    <a:ext cx="312906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right"/>
                        </m:oMathParaPr>
                        <m:oMath xmlns:m="http://schemas.openxmlformats.org/officeDocument/2006/math">
                          <m:r>
                            <a:rPr lang="en-GB" sz="12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oMath>
                      </m:oMathPara>
                    </a14:m>
                    <a:endParaRPr lang="en-US" sz="1200" dirty="0"/>
                  </a:p>
                </p:txBody>
              </p:sp>
            </mc:Choice>
            <mc:Fallback xmlns=""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EC4EAF01-EBD8-F329-AA32-E809B5EC5FC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4824" y="4734165"/>
                    <a:ext cx="312906" cy="276999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7B6A554E-E467-9F99-6987-CC27C7EFAE94}"/>
                      </a:ext>
                    </a:extLst>
                  </p:cNvPr>
                  <p:cNvSpPr txBox="1"/>
                  <p:nvPr/>
                </p:nvSpPr>
                <p:spPr>
                  <a:xfrm>
                    <a:off x="986422" y="5450740"/>
                    <a:ext cx="312906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right"/>
                        </m:oMathParaPr>
                        <m:oMath xmlns:m="http://schemas.openxmlformats.org/officeDocument/2006/math">
                          <m:r>
                            <a:rPr lang="en-GB" sz="12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oMath>
                      </m:oMathPara>
                    </a14:m>
                    <a:endParaRPr lang="en-US" sz="1200" dirty="0"/>
                  </a:p>
                </p:txBody>
              </p:sp>
            </mc:Choice>
            <mc:Fallback xmlns=""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7B6A554E-E467-9F99-6987-CC27C7EFAE9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86422" y="5450740"/>
                    <a:ext cx="312906" cy="276999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b="-5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0E54903D-AA07-1D1E-5BA3-5CDF30BF0553}"/>
                </a:ext>
              </a:extLst>
            </p:cNvPr>
            <p:cNvSpPr/>
            <p:nvPr/>
          </p:nvSpPr>
          <p:spPr bwMode="auto">
            <a:xfrm>
              <a:off x="2044114" y="609367"/>
              <a:ext cx="388047" cy="1325436"/>
            </a:xfrm>
            <a:prstGeom prst="rect">
              <a:avLst/>
            </a:prstGeom>
            <a:solidFill>
              <a:srgbClr val="F2F2F2">
                <a:alpha val="20000"/>
              </a:srgbClr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DF0B943F-8265-8174-8AEB-9E720086B7F4}"/>
                </a:ext>
              </a:extLst>
            </p:cNvPr>
            <p:cNvSpPr/>
            <p:nvPr/>
          </p:nvSpPr>
          <p:spPr bwMode="auto">
            <a:xfrm>
              <a:off x="2196513" y="1808238"/>
              <a:ext cx="2348903" cy="130963"/>
            </a:xfrm>
            <a:prstGeom prst="rect">
              <a:avLst/>
            </a:prstGeom>
            <a:solidFill>
              <a:srgbClr val="F2F2F2">
                <a:alpha val="20000"/>
              </a:srgbClr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50" name="Title 1">
            <a:extLst>
              <a:ext uri="{FF2B5EF4-FFF2-40B4-BE49-F238E27FC236}">
                <a16:creationId xmlns:a16="http://schemas.microsoft.com/office/drawing/2014/main" id="{2C5540A0-861E-221A-4452-1AABC3611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641" y="268259"/>
            <a:ext cx="7947422" cy="526256"/>
          </a:xfrm>
        </p:spPr>
        <p:txBody>
          <a:bodyPr/>
          <a:lstStyle/>
          <a:p>
            <a:r>
              <a:rPr lang="en-US" dirty="0"/>
              <a:t>Remember the formula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08D31D-B0B0-4C0D-9408-708E7C44B706}"/>
              </a:ext>
            </a:extLst>
          </p:cNvPr>
          <p:cNvSpPr txBox="1"/>
          <p:nvPr/>
        </p:nvSpPr>
        <p:spPr>
          <a:xfrm>
            <a:off x="153221" y="6474251"/>
            <a:ext cx="60500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/>
              <a:t>*Here expressed for additive model of association (each allele copy adds to the signal)</a:t>
            </a:r>
          </a:p>
        </p:txBody>
      </p:sp>
    </p:spTree>
    <p:extLst>
      <p:ext uri="{BB962C8B-B14F-4D97-AF65-F5344CB8AC3E}">
        <p14:creationId xmlns:p14="http://schemas.microsoft.com/office/powerpoint/2010/main" val="212284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737" y="68385"/>
            <a:ext cx="8422105" cy="1143000"/>
          </a:xfrm>
        </p:spPr>
        <p:txBody>
          <a:bodyPr/>
          <a:lstStyle/>
          <a:p>
            <a:r>
              <a:rPr lang="en-US" dirty="0"/>
              <a:t>Structural variants create deletions, duplications, and hybrid genes</a:t>
            </a:r>
          </a:p>
        </p:txBody>
      </p:sp>
      <p:pic>
        <p:nvPicPr>
          <p:cNvPr id="4" name="Picture 3" descr="IMG_0180-1 (dragged).tiff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7263"/>
          <a:stretch/>
        </p:blipFill>
        <p:spPr>
          <a:xfrm>
            <a:off x="3239663" y="1435911"/>
            <a:ext cx="5479985" cy="49289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21784" y="5430166"/>
            <a:ext cx="20763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Arial"/>
              </a:rPr>
              <a:t>Deleted / duplicated / hybrid genes</a:t>
            </a:r>
          </a:p>
        </p:txBody>
      </p:sp>
      <p:cxnSp>
        <p:nvCxnSpPr>
          <p:cNvPr id="8" name="Straight Arrow Connector 7"/>
          <p:cNvCxnSpPr/>
          <p:nvPr/>
        </p:nvCxnSpPr>
        <p:spPr bwMode="auto">
          <a:xfrm flipV="1">
            <a:off x="2998167" y="5645090"/>
            <a:ext cx="853440" cy="6096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>
            <a:off x="2998167" y="5919410"/>
            <a:ext cx="47752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274283" y="1661077"/>
            <a:ext cx="276260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2200" dirty="0">
                <a:solidFill>
                  <a:srgbClr val="FFFFFF"/>
                </a:solidFill>
                <a:latin typeface="Helvetica"/>
                <a:ea typeface="+mn-ea"/>
                <a:cs typeface="Helvetica"/>
              </a:rPr>
              <a:t>The MNS blood group is highly diverse, with over 45 known antigens.</a:t>
            </a:r>
          </a:p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2200" dirty="0">
              <a:solidFill>
                <a:srgbClr val="FFFFFF"/>
              </a:solidFill>
              <a:latin typeface="Helvetica"/>
              <a:ea typeface="+mn-ea"/>
              <a:cs typeface="Helvetica"/>
            </a:endParaRPr>
          </a:p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2200" dirty="0">
                <a:solidFill>
                  <a:srgbClr val="FFFFFF"/>
                </a:solidFill>
                <a:latin typeface="Helvetica"/>
                <a:ea typeface="+mn-ea"/>
                <a:cs typeface="Helvetica"/>
              </a:rPr>
              <a:t>Encoded by single nucleotide polymorphisms and structural variants</a:t>
            </a:r>
            <a:endParaRPr lang="en-US" sz="2200" dirty="0">
              <a:solidFill>
                <a:srgbClr val="FFFFFF"/>
              </a:solidFill>
              <a:latin typeface="Helvetica"/>
              <a:ea typeface="+mn-e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30878277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oundrySterling-Book" pitchFamily="2" charset="0"/>
              </a:rPr>
              <a:t>Can we </a:t>
            </a:r>
            <a:r>
              <a:rPr lang="en-US" dirty="0" err="1">
                <a:latin typeface="FoundrySterling-Book" pitchFamily="2" charset="0"/>
              </a:rPr>
              <a:t>finemap</a:t>
            </a:r>
            <a:r>
              <a:rPr lang="en-US" dirty="0">
                <a:latin typeface="FoundrySterling-Book" pitchFamily="2" charset="0"/>
              </a:rPr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579" y="1676400"/>
            <a:ext cx="8194841" cy="4953000"/>
          </a:xfrm>
        </p:spPr>
        <p:txBody>
          <a:bodyPr/>
          <a:lstStyle/>
          <a:p>
            <a:r>
              <a:rPr lang="en-US" sz="2400" dirty="0">
                <a:latin typeface="FoundrySterling-Book" pitchFamily="2" charset="0"/>
              </a:rPr>
              <a:t>We had an exciting association.  But fine-mapping has proven to be difficult for many GWAS loci.</a:t>
            </a:r>
          </a:p>
          <a:p>
            <a:endParaRPr lang="en-US" sz="2400" dirty="0">
              <a:latin typeface="FoundrySterling-Book" pitchFamily="2" charset="0"/>
            </a:endParaRPr>
          </a:p>
          <a:p>
            <a:r>
              <a:rPr lang="en-US" sz="2400" dirty="0">
                <a:latin typeface="FoundrySterling-Book" pitchFamily="2" charset="0"/>
              </a:rPr>
              <a:t>To hope for success we might need:</a:t>
            </a:r>
          </a:p>
          <a:p>
            <a:endParaRPr lang="en-US" sz="2400" dirty="0">
              <a:latin typeface="FoundrySterling-Book" pitchFamily="2" charset="0"/>
            </a:endParaRPr>
          </a:p>
          <a:p>
            <a:r>
              <a:rPr lang="en-US" sz="2400" dirty="0">
                <a:latin typeface="FoundrySterling-Book" pitchFamily="2" charset="0"/>
              </a:rPr>
              <a:t>✅ - Good candidates for the functional gene? </a:t>
            </a:r>
          </a:p>
          <a:p>
            <a:r>
              <a:rPr lang="en-US" sz="2400" dirty="0">
                <a:latin typeface="FoundrySterling-Book" pitchFamily="2" charset="0"/>
              </a:rPr>
              <a:t>✅ - Good candidates for the causal mutation(s)?</a:t>
            </a:r>
          </a:p>
        </p:txBody>
      </p:sp>
    </p:spTree>
    <p:extLst>
      <p:ext uri="{BB962C8B-B14F-4D97-AF65-F5344CB8AC3E}">
        <p14:creationId xmlns:p14="http://schemas.microsoft.com/office/powerpoint/2010/main" val="36201599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oundrySterling-Book" pitchFamily="2" charset="0"/>
              </a:rPr>
              <a:t>Steps to fine-map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450" y="1676400"/>
            <a:ext cx="8196439" cy="3744913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FoundrySterling-Book" pitchFamily="2" charset="0"/>
              </a:rPr>
              <a:t>Step 1: type or sequence as much of the genetic variation in the region as possible – hope to catch the causal mutation.</a:t>
            </a:r>
          </a:p>
          <a:p>
            <a:endParaRPr lang="en-US" dirty="0">
              <a:latin typeface="FoundrySterling-Book" pitchFamily="2" charset="0"/>
            </a:endParaRPr>
          </a:p>
          <a:p>
            <a:pPr marL="0" indent="0">
              <a:buNone/>
            </a:pPr>
            <a:r>
              <a:rPr lang="en-US" dirty="0">
                <a:latin typeface="FoundrySterling-Book" pitchFamily="2" charset="0"/>
              </a:rPr>
              <a:t>Step 2: re-</a:t>
            </a:r>
            <a:r>
              <a:rPr lang="en-US" dirty="0" err="1">
                <a:latin typeface="FoundrySterling-Book" pitchFamily="2" charset="0"/>
              </a:rPr>
              <a:t>analyse</a:t>
            </a:r>
            <a:r>
              <a:rPr lang="en-US" dirty="0">
                <a:latin typeface="FoundrySterling-Book" pitchFamily="2" charset="0"/>
              </a:rPr>
              <a:t> the association.</a:t>
            </a:r>
          </a:p>
          <a:p>
            <a:endParaRPr lang="en-US" dirty="0">
              <a:latin typeface="FoundrySterling-Book" pitchFamily="2" charset="0"/>
            </a:endParaRPr>
          </a:p>
          <a:p>
            <a:pPr marL="0" indent="0">
              <a:buNone/>
            </a:pPr>
            <a:r>
              <a:rPr lang="en-US" dirty="0">
                <a:latin typeface="FoundrySterling-Book" pitchFamily="2" charset="0"/>
              </a:rPr>
              <a:t>Step 3: look for functional mutations</a:t>
            </a:r>
          </a:p>
        </p:txBody>
      </p:sp>
    </p:spTree>
    <p:extLst>
      <p:ext uri="{BB962C8B-B14F-4D97-AF65-F5344CB8AC3E}">
        <p14:creationId xmlns:p14="http://schemas.microsoft.com/office/powerpoint/2010/main" val="96865525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D0AB5FA-C861-F27D-D6A0-9C123305CB22}"/>
              </a:ext>
            </a:extLst>
          </p:cNvPr>
          <p:cNvSpPr/>
          <p:nvPr/>
        </p:nvSpPr>
        <p:spPr bwMode="auto">
          <a:xfrm>
            <a:off x="425963" y="4355292"/>
            <a:ext cx="8369191" cy="1115251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762" y="152400"/>
            <a:ext cx="8502952" cy="621695"/>
          </a:xfrm>
        </p:spPr>
        <p:txBody>
          <a:bodyPr/>
          <a:lstStyle/>
          <a:p>
            <a:r>
              <a:rPr lang="en-US" sz="2400" dirty="0">
                <a:latin typeface="FoundrySterling-Book" pitchFamily="2" charset="0"/>
              </a:rPr>
              <a:t>A regional reference panel capturing structural variation</a:t>
            </a:r>
          </a:p>
        </p:txBody>
      </p:sp>
      <p:pic>
        <p:nvPicPr>
          <p:cNvPr id="4" name="Content Placeholder 3" descr="Figure 01 - data and structure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34" t="-4937" r="30170" b="59810"/>
          <a:stretch/>
        </p:blipFill>
        <p:spPr>
          <a:xfrm>
            <a:off x="438841" y="1699627"/>
            <a:ext cx="3674296" cy="1982995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838B4D-A0B0-85BC-3229-433A84FAA8F2}"/>
              </a:ext>
            </a:extLst>
          </p:cNvPr>
          <p:cNvSpPr txBox="1"/>
          <p:nvPr/>
        </p:nvSpPr>
        <p:spPr>
          <a:xfrm>
            <a:off x="425963" y="975367"/>
            <a:ext cx="49231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We used the &gt;3,600 samples including</a:t>
            </a:r>
          </a:p>
          <a:p>
            <a:pPr marL="285750" indent="-285750" algn="l">
              <a:buFontTx/>
              <a:buChar char="-"/>
            </a:pPr>
            <a:r>
              <a:rPr lang="en-US" dirty="0"/>
              <a:t>1000 Genomes Project Phase III reference panel</a:t>
            </a:r>
          </a:p>
          <a:p>
            <a:pPr marL="285750" indent="-285750" algn="l">
              <a:buFontTx/>
              <a:buChar char="-"/>
            </a:pPr>
            <a:r>
              <a:rPr lang="en-US" dirty="0"/>
              <a:t>plus our newly-sequenced samples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2DC859-39D7-EDDE-00FA-5BD2710CDB91}"/>
              </a:ext>
            </a:extLst>
          </p:cNvPr>
          <p:cNvSpPr txBox="1"/>
          <p:nvPr/>
        </p:nvSpPr>
        <p:spPr>
          <a:xfrm>
            <a:off x="4337268" y="2234415"/>
            <a:ext cx="34113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…to call SNPs and indels </a:t>
            </a:r>
            <a:r>
              <a:rPr lang="en-US" u="sng" dirty="0"/>
              <a:t>and</a:t>
            </a:r>
            <a:r>
              <a:rPr lang="en-US" dirty="0"/>
              <a:t> structural variation.</a:t>
            </a:r>
          </a:p>
        </p:txBody>
      </p:sp>
      <p:pic>
        <p:nvPicPr>
          <p:cNvPr id="10" name="Picture 9" descr="A blue and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F1C83D2D-639B-02CE-BA56-336D75A547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9" r="1149"/>
          <a:stretch/>
        </p:blipFill>
        <p:spPr>
          <a:xfrm>
            <a:off x="1518187" y="4474144"/>
            <a:ext cx="6843552" cy="939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3550AB-7C77-07D4-6D9B-CC4B32D59370}"/>
              </a:ext>
            </a:extLst>
          </p:cNvPr>
          <p:cNvSpPr txBox="1"/>
          <p:nvPr/>
        </p:nvSpPr>
        <p:spPr>
          <a:xfrm>
            <a:off x="735925" y="3960747"/>
            <a:ext cx="37321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Illustration of structural variant calling: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F0417EE-2E29-1E8B-9619-718D2B61DB6B}"/>
              </a:ext>
            </a:extLst>
          </p:cNvPr>
          <p:cNvSpPr txBox="1"/>
          <p:nvPr/>
        </p:nvSpPr>
        <p:spPr>
          <a:xfrm>
            <a:off x="510989" y="4682084"/>
            <a:ext cx="1007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2147"/>
                </a:solidFill>
              </a:rPr>
              <a:t>Sequencing depth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EFE547C-9315-2C16-9F43-F6F9457A0929}"/>
              </a:ext>
            </a:extLst>
          </p:cNvPr>
          <p:cNvSpPr txBox="1"/>
          <p:nvPr/>
        </p:nvSpPr>
        <p:spPr>
          <a:xfrm>
            <a:off x="1815675" y="5778883"/>
            <a:ext cx="34371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(this sample has a deletion in this region)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9DFF388-6AA7-582F-8B39-907AF9FFB996}"/>
              </a:ext>
            </a:extLst>
          </p:cNvPr>
          <p:cNvCxnSpPr>
            <a:cxnSpLocks/>
          </p:cNvCxnSpPr>
          <p:nvPr/>
        </p:nvCxnSpPr>
        <p:spPr bwMode="auto">
          <a:xfrm flipV="1">
            <a:off x="4751840" y="5238191"/>
            <a:ext cx="597266" cy="521303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98051732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D0AB5FA-C861-F27D-D6A0-9C123305CB22}"/>
              </a:ext>
            </a:extLst>
          </p:cNvPr>
          <p:cNvSpPr/>
          <p:nvPr/>
        </p:nvSpPr>
        <p:spPr bwMode="auto">
          <a:xfrm>
            <a:off x="425963" y="4355292"/>
            <a:ext cx="8369191" cy="1115251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762" y="152400"/>
            <a:ext cx="8502952" cy="621695"/>
          </a:xfrm>
        </p:spPr>
        <p:txBody>
          <a:bodyPr/>
          <a:lstStyle/>
          <a:p>
            <a:r>
              <a:rPr lang="en-US" sz="2400" dirty="0">
                <a:latin typeface="FoundrySterling-Book" pitchFamily="2" charset="0"/>
              </a:rPr>
              <a:t>A regional reference panel capturing structural variation</a:t>
            </a:r>
          </a:p>
        </p:txBody>
      </p:sp>
      <p:pic>
        <p:nvPicPr>
          <p:cNvPr id="4" name="Content Placeholder 3" descr="Figure 01 - data and structure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34" t="-4937" r="30170" b="59810"/>
          <a:stretch/>
        </p:blipFill>
        <p:spPr>
          <a:xfrm>
            <a:off x="438841" y="1699627"/>
            <a:ext cx="3674296" cy="1982995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838B4D-A0B0-85BC-3229-433A84FAA8F2}"/>
              </a:ext>
            </a:extLst>
          </p:cNvPr>
          <p:cNvSpPr txBox="1"/>
          <p:nvPr/>
        </p:nvSpPr>
        <p:spPr>
          <a:xfrm>
            <a:off x="425963" y="975367"/>
            <a:ext cx="49231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We used the &gt;3,600 samples including</a:t>
            </a:r>
          </a:p>
          <a:p>
            <a:pPr marL="285750" indent="-285750" algn="l">
              <a:buFontTx/>
              <a:buChar char="-"/>
            </a:pPr>
            <a:r>
              <a:rPr lang="en-US" dirty="0"/>
              <a:t>1000 Genomes Project Phase III reference panel</a:t>
            </a:r>
          </a:p>
          <a:p>
            <a:pPr marL="285750" indent="-285750" algn="l">
              <a:buFontTx/>
              <a:buChar char="-"/>
            </a:pPr>
            <a:r>
              <a:rPr lang="en-US" dirty="0"/>
              <a:t>plus our newly-sequenced samples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2DC859-39D7-EDDE-00FA-5BD2710CDB91}"/>
              </a:ext>
            </a:extLst>
          </p:cNvPr>
          <p:cNvSpPr txBox="1"/>
          <p:nvPr/>
        </p:nvSpPr>
        <p:spPr>
          <a:xfrm>
            <a:off x="4337268" y="2234415"/>
            <a:ext cx="34113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…to call SNPs and indels </a:t>
            </a:r>
            <a:r>
              <a:rPr lang="en-US" u="sng" dirty="0"/>
              <a:t>and</a:t>
            </a:r>
            <a:r>
              <a:rPr lang="en-US" dirty="0"/>
              <a:t> structural variation.</a:t>
            </a:r>
          </a:p>
        </p:txBody>
      </p:sp>
      <p:pic>
        <p:nvPicPr>
          <p:cNvPr id="10" name="Picture 9" descr="A blue and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F1C83D2D-639B-02CE-BA56-336D75A547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9" r="1149"/>
          <a:stretch/>
        </p:blipFill>
        <p:spPr>
          <a:xfrm>
            <a:off x="1518187" y="4474144"/>
            <a:ext cx="6843552" cy="939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3550AB-7C77-07D4-6D9B-CC4B32D59370}"/>
              </a:ext>
            </a:extLst>
          </p:cNvPr>
          <p:cNvSpPr txBox="1"/>
          <p:nvPr/>
        </p:nvSpPr>
        <p:spPr>
          <a:xfrm>
            <a:off x="735925" y="3960747"/>
            <a:ext cx="37321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Illustration of structural variant calling: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F0417EE-2E29-1E8B-9619-718D2B61DB6B}"/>
              </a:ext>
            </a:extLst>
          </p:cNvPr>
          <p:cNvSpPr txBox="1"/>
          <p:nvPr/>
        </p:nvSpPr>
        <p:spPr>
          <a:xfrm>
            <a:off x="510989" y="4682084"/>
            <a:ext cx="1007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2147"/>
                </a:solidFill>
              </a:rPr>
              <a:t>Sequencing depth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221E065-918C-4C38-6BEF-1E4FA96127F1}"/>
              </a:ext>
            </a:extLst>
          </p:cNvPr>
          <p:cNvCxnSpPr>
            <a:cxnSpLocks/>
          </p:cNvCxnSpPr>
          <p:nvPr/>
        </p:nvCxnSpPr>
        <p:spPr bwMode="auto">
          <a:xfrm>
            <a:off x="1518187" y="4891188"/>
            <a:ext cx="3783219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A98413D-CBCA-D0DC-7A96-12F54859365B}"/>
              </a:ext>
            </a:extLst>
          </p:cNvPr>
          <p:cNvCxnSpPr>
            <a:cxnSpLocks/>
          </p:cNvCxnSpPr>
          <p:nvPr/>
        </p:nvCxnSpPr>
        <p:spPr bwMode="auto">
          <a:xfrm>
            <a:off x="6390229" y="4891188"/>
            <a:ext cx="1839371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A5D89C0-0B19-A07B-E83A-FF72D78F7603}"/>
              </a:ext>
            </a:extLst>
          </p:cNvPr>
          <p:cNvCxnSpPr>
            <a:cxnSpLocks/>
          </p:cNvCxnSpPr>
          <p:nvPr/>
        </p:nvCxnSpPr>
        <p:spPr bwMode="auto">
          <a:xfrm>
            <a:off x="5301406" y="5043588"/>
            <a:ext cx="1088823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F9587D2D-F083-C082-4079-CE826E30E6FF}"/>
              </a:ext>
            </a:extLst>
          </p:cNvPr>
          <p:cNvSpPr txBox="1"/>
          <p:nvPr/>
        </p:nvSpPr>
        <p:spPr>
          <a:xfrm>
            <a:off x="1815675" y="5778883"/>
            <a:ext cx="34371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(this sample has a deletion in this region)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5184702-59C9-5C50-B5FD-95A7740724DC}"/>
              </a:ext>
            </a:extLst>
          </p:cNvPr>
          <p:cNvCxnSpPr>
            <a:cxnSpLocks/>
          </p:cNvCxnSpPr>
          <p:nvPr/>
        </p:nvCxnSpPr>
        <p:spPr bwMode="auto">
          <a:xfrm flipV="1">
            <a:off x="4751840" y="5238191"/>
            <a:ext cx="597266" cy="521303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C26C2398-E6EA-0E94-F7C3-04D31EC6613F}"/>
              </a:ext>
            </a:extLst>
          </p:cNvPr>
          <p:cNvSpPr txBox="1"/>
          <p:nvPr/>
        </p:nvSpPr>
        <p:spPr>
          <a:xfrm>
            <a:off x="5701140" y="5932771"/>
            <a:ext cx="31373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…our method infers the copy number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4D75284-5BD3-3200-8235-0741BA5363C9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6443083" y="5266185"/>
            <a:ext cx="385846" cy="51269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81910611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igure_1_SVs_3Octv2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3" t="2610" r="-371" b="51383"/>
          <a:stretch/>
        </p:blipFill>
        <p:spPr>
          <a:xfrm>
            <a:off x="867122" y="1451162"/>
            <a:ext cx="3531703" cy="391859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TextBox 9"/>
          <p:cNvSpPr txBox="1"/>
          <p:nvPr/>
        </p:nvSpPr>
        <p:spPr>
          <a:xfrm>
            <a:off x="1831795" y="748505"/>
            <a:ext cx="1366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F2F2F2"/>
                </a:solidFill>
                <a:latin typeface="Calibri"/>
                <a:ea typeface="+mn-ea"/>
              </a:rPr>
              <a:t>Deletions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57644" y="746089"/>
            <a:ext cx="17321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F2F2F2"/>
                </a:solidFill>
                <a:latin typeface="Calibri"/>
                <a:ea typeface="+mn-ea"/>
              </a:rPr>
              <a:t>Duplications</a:t>
            </a:r>
          </a:p>
        </p:txBody>
      </p:sp>
      <p:sp>
        <p:nvSpPr>
          <p:cNvPr id="186" name="TextBox 185"/>
          <p:cNvSpPr txBox="1"/>
          <p:nvPr/>
        </p:nvSpPr>
        <p:spPr>
          <a:xfrm>
            <a:off x="208021" y="1460339"/>
            <a:ext cx="65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white">
                    <a:lumMod val="95000"/>
                  </a:prstClr>
                </a:solidFill>
                <a:latin typeface="Calibri"/>
                <a:ea typeface="+mn-ea"/>
              </a:rPr>
              <a:t>DEL1</a:t>
            </a:r>
          </a:p>
        </p:txBody>
      </p:sp>
      <p:sp>
        <p:nvSpPr>
          <p:cNvPr id="187" name="TextBox 186"/>
          <p:cNvSpPr txBox="1"/>
          <p:nvPr/>
        </p:nvSpPr>
        <p:spPr>
          <a:xfrm>
            <a:off x="208021" y="1945584"/>
            <a:ext cx="65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white">
                    <a:lumMod val="95000"/>
                  </a:prstClr>
                </a:solidFill>
                <a:latin typeface="Calibri"/>
                <a:ea typeface="+mn-ea"/>
              </a:rPr>
              <a:t>DEL2</a:t>
            </a:r>
          </a:p>
        </p:txBody>
      </p:sp>
      <p:sp>
        <p:nvSpPr>
          <p:cNvPr id="188" name="TextBox 187"/>
          <p:cNvSpPr txBox="1"/>
          <p:nvPr/>
        </p:nvSpPr>
        <p:spPr>
          <a:xfrm>
            <a:off x="208021" y="4857055"/>
            <a:ext cx="65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white">
                    <a:lumMod val="95000"/>
                  </a:prstClr>
                </a:solidFill>
                <a:latin typeface="Calibri"/>
                <a:ea typeface="+mn-ea"/>
              </a:rPr>
              <a:t>DEL8</a:t>
            </a:r>
          </a:p>
        </p:txBody>
      </p:sp>
      <p:sp>
        <p:nvSpPr>
          <p:cNvPr id="190" name="TextBox 189"/>
          <p:cNvSpPr txBox="1"/>
          <p:nvPr/>
        </p:nvSpPr>
        <p:spPr>
          <a:xfrm>
            <a:off x="208021" y="2430829"/>
            <a:ext cx="65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white">
                    <a:lumMod val="95000"/>
                  </a:prstClr>
                </a:solidFill>
                <a:latin typeface="Calibri"/>
                <a:ea typeface="+mn-ea"/>
              </a:rPr>
              <a:t>DEL3</a:t>
            </a:r>
          </a:p>
        </p:txBody>
      </p:sp>
      <p:sp>
        <p:nvSpPr>
          <p:cNvPr id="191" name="TextBox 190"/>
          <p:cNvSpPr txBox="1"/>
          <p:nvPr/>
        </p:nvSpPr>
        <p:spPr>
          <a:xfrm>
            <a:off x="208021" y="2916075"/>
            <a:ext cx="65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white">
                    <a:lumMod val="95000"/>
                  </a:prstClr>
                </a:solidFill>
                <a:latin typeface="Calibri"/>
                <a:ea typeface="+mn-ea"/>
              </a:rPr>
              <a:t>DEL4</a:t>
            </a:r>
          </a:p>
        </p:txBody>
      </p:sp>
      <p:sp>
        <p:nvSpPr>
          <p:cNvPr id="192" name="TextBox 191"/>
          <p:cNvSpPr txBox="1"/>
          <p:nvPr/>
        </p:nvSpPr>
        <p:spPr>
          <a:xfrm>
            <a:off x="208021" y="3401320"/>
            <a:ext cx="65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white">
                    <a:lumMod val="95000"/>
                  </a:prstClr>
                </a:solidFill>
                <a:latin typeface="Calibri"/>
                <a:ea typeface="+mn-ea"/>
              </a:rPr>
              <a:t>DEL5</a:t>
            </a:r>
          </a:p>
        </p:txBody>
      </p:sp>
      <p:sp>
        <p:nvSpPr>
          <p:cNvPr id="193" name="TextBox 192"/>
          <p:cNvSpPr txBox="1"/>
          <p:nvPr/>
        </p:nvSpPr>
        <p:spPr>
          <a:xfrm>
            <a:off x="208021" y="3886565"/>
            <a:ext cx="65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white">
                    <a:lumMod val="95000"/>
                  </a:prstClr>
                </a:solidFill>
                <a:latin typeface="Calibri"/>
                <a:ea typeface="+mn-ea"/>
              </a:rPr>
              <a:t>DEL6</a:t>
            </a:r>
          </a:p>
        </p:txBody>
      </p:sp>
      <p:sp>
        <p:nvSpPr>
          <p:cNvPr id="194" name="TextBox 193"/>
          <p:cNvSpPr txBox="1"/>
          <p:nvPr/>
        </p:nvSpPr>
        <p:spPr>
          <a:xfrm>
            <a:off x="208021" y="4371811"/>
            <a:ext cx="65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white">
                    <a:lumMod val="95000"/>
                  </a:prstClr>
                </a:solidFill>
                <a:latin typeface="Calibri"/>
                <a:ea typeface="+mn-ea"/>
              </a:rPr>
              <a:t>DEL7</a:t>
            </a:r>
          </a:p>
        </p:txBody>
      </p:sp>
      <p:sp>
        <p:nvSpPr>
          <p:cNvPr id="202" name="Rectangle 201"/>
          <p:cNvSpPr/>
          <p:nvPr/>
        </p:nvSpPr>
        <p:spPr>
          <a:xfrm>
            <a:off x="3984061" y="1508623"/>
            <a:ext cx="978025" cy="114811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58464" y="6168842"/>
            <a:ext cx="63684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D9D9D9"/>
                </a:solidFill>
                <a:latin typeface="Calibri"/>
                <a:ea typeface="+mn-ea"/>
              </a:rPr>
              <a:t>14% of Africans carry a CNV affecting these genes</a:t>
            </a:r>
          </a:p>
        </p:txBody>
      </p:sp>
      <p:grpSp>
        <p:nvGrpSpPr>
          <p:cNvPr id="160" name="Group 159"/>
          <p:cNvGrpSpPr/>
          <p:nvPr/>
        </p:nvGrpSpPr>
        <p:grpSpPr>
          <a:xfrm>
            <a:off x="925726" y="5596430"/>
            <a:ext cx="3741663" cy="376717"/>
            <a:chOff x="427871" y="2796573"/>
            <a:chExt cx="3741663" cy="282537"/>
          </a:xfrm>
        </p:grpSpPr>
        <p:cxnSp>
          <p:nvCxnSpPr>
            <p:cNvPr id="167" name="Straight Connector 166"/>
            <p:cNvCxnSpPr/>
            <p:nvPr/>
          </p:nvCxnSpPr>
          <p:spPr>
            <a:xfrm flipV="1">
              <a:off x="427871" y="2963341"/>
              <a:ext cx="1362227" cy="3024"/>
            </a:xfrm>
            <a:prstGeom prst="line">
              <a:avLst/>
            </a:prstGeom>
            <a:ln w="38100" cmpd="sng">
              <a:solidFill>
                <a:srgbClr val="548235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/>
            <p:cNvCxnSpPr/>
            <p:nvPr/>
          </p:nvCxnSpPr>
          <p:spPr>
            <a:xfrm>
              <a:off x="1798810" y="2960608"/>
              <a:ext cx="1149407" cy="465"/>
            </a:xfrm>
            <a:prstGeom prst="line">
              <a:avLst/>
            </a:prstGeom>
            <a:ln w="38100" cmpd="sng">
              <a:solidFill>
                <a:srgbClr val="C35911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flipV="1">
              <a:off x="2942925" y="2956991"/>
              <a:ext cx="1226609" cy="4082"/>
            </a:xfrm>
            <a:prstGeom prst="line">
              <a:avLst/>
            </a:prstGeom>
            <a:ln w="38100" cmpd="sng">
              <a:solidFill>
                <a:srgbClr val="660066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0" name="Group 169"/>
            <p:cNvGrpSpPr/>
            <p:nvPr/>
          </p:nvGrpSpPr>
          <p:grpSpPr>
            <a:xfrm>
              <a:off x="1096118" y="2796573"/>
              <a:ext cx="592129" cy="282537"/>
              <a:chOff x="5383505" y="4526203"/>
              <a:chExt cx="592129" cy="282537"/>
            </a:xfrm>
          </p:grpSpPr>
          <p:grpSp>
            <p:nvGrpSpPr>
              <p:cNvPr id="220" name="Group 219"/>
              <p:cNvGrpSpPr/>
              <p:nvPr/>
            </p:nvGrpSpPr>
            <p:grpSpPr>
              <a:xfrm>
                <a:off x="5383505" y="4584858"/>
                <a:ext cx="539460" cy="207185"/>
                <a:chOff x="6186550" y="4727474"/>
                <a:chExt cx="356375" cy="99625"/>
              </a:xfrm>
            </p:grpSpPr>
            <p:sp>
              <p:nvSpPr>
                <p:cNvPr id="225" name="Rectangle 224"/>
                <p:cNvSpPr/>
                <p:nvPr/>
              </p:nvSpPr>
              <p:spPr>
                <a:xfrm>
                  <a:off x="6186550" y="4727479"/>
                  <a:ext cx="356375" cy="99620"/>
                </a:xfrm>
                <a:prstGeom prst="rect">
                  <a:avLst/>
                </a:prstGeom>
                <a:pattFill prst="dkVert">
                  <a:fgClr>
                    <a:schemeClr val="bg1"/>
                  </a:fgClr>
                  <a:bgClr>
                    <a:prstClr val="white"/>
                  </a:bgClr>
                </a:pattFill>
                <a:ln w="28575" cmpd="sng">
                  <a:solidFill>
                    <a:srgbClr val="548235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400">
                    <a:ln w="76200" cmpd="sng">
                      <a:solidFill>
                        <a:srgbClr val="F79646">
                          <a:lumMod val="75000"/>
                        </a:srgbClr>
                      </a:solidFill>
                    </a:ln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26" name="Rectangle 225"/>
                <p:cNvSpPr/>
                <p:nvPr/>
              </p:nvSpPr>
              <p:spPr>
                <a:xfrm>
                  <a:off x="6278959" y="4727474"/>
                  <a:ext cx="123597" cy="98526"/>
                </a:xfrm>
                <a:prstGeom prst="rect">
                  <a:avLst/>
                </a:prstGeom>
                <a:pattFill prst="openDmnd">
                  <a:fgClr>
                    <a:schemeClr val="bg1"/>
                  </a:fgClr>
                  <a:bgClr>
                    <a:prstClr val="white"/>
                  </a:bgClr>
                </a:pattFill>
                <a:ln w="28575" cmpd="sng">
                  <a:solidFill>
                    <a:srgbClr val="548235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400" dirty="0">
                    <a:ln w="76200" cmpd="sng">
                      <a:solidFill>
                        <a:srgbClr val="F79646">
                          <a:lumMod val="75000"/>
                        </a:srgbClr>
                      </a:solidFill>
                    </a:ln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221" name="TextBox 220"/>
              <p:cNvSpPr txBox="1"/>
              <p:nvPr/>
            </p:nvSpPr>
            <p:spPr>
              <a:xfrm>
                <a:off x="5631214" y="4538096"/>
                <a:ext cx="344420" cy="270644"/>
              </a:xfrm>
              <a:prstGeom prst="rect">
                <a:avLst/>
              </a:prstGeom>
              <a:noFill/>
            </p:spPr>
            <p:txBody>
              <a:bodyPr wrap="square" lIns="144009" tIns="72004" rIns="144009" bIns="72004" rtlCol="0">
                <a:spAutoFit/>
              </a:bodyPr>
              <a:lstStyle/>
              <a:p>
                <a:pPr algn="l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i="1" dirty="0">
                    <a:ln>
                      <a:solidFill>
                        <a:srgbClr val="000000"/>
                      </a:solidFill>
                    </a:ln>
                    <a:solidFill>
                      <a:prstClr val="white"/>
                    </a:solidFill>
                    <a:latin typeface="Calibri"/>
                    <a:ea typeface="+mn-ea"/>
                  </a:rPr>
                  <a:t>E</a:t>
                </a:r>
              </a:p>
            </p:txBody>
          </p:sp>
          <p:grpSp>
            <p:nvGrpSpPr>
              <p:cNvPr id="222" name="Group 221"/>
              <p:cNvGrpSpPr/>
              <p:nvPr/>
            </p:nvGrpSpPr>
            <p:grpSpPr>
              <a:xfrm>
                <a:off x="5830733" y="4526203"/>
                <a:ext cx="104589" cy="55874"/>
                <a:chOff x="1069975" y="4654550"/>
                <a:chExt cx="130349" cy="77440"/>
              </a:xfrm>
            </p:grpSpPr>
            <p:cxnSp>
              <p:nvCxnSpPr>
                <p:cNvPr id="223" name="Straight Connector 222"/>
                <p:cNvCxnSpPr/>
                <p:nvPr/>
              </p:nvCxnSpPr>
              <p:spPr>
                <a:xfrm flipV="1">
                  <a:off x="1187624" y="4659982"/>
                  <a:ext cx="0" cy="72008"/>
                </a:xfrm>
                <a:prstGeom prst="line">
                  <a:avLst/>
                </a:prstGeom>
                <a:ln>
                  <a:solidFill>
                    <a:srgbClr val="FFFF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4" name="Straight Connector 223"/>
                <p:cNvCxnSpPr/>
                <p:nvPr/>
              </p:nvCxnSpPr>
              <p:spPr>
                <a:xfrm flipH="1" flipV="1">
                  <a:off x="1069975" y="4654550"/>
                  <a:ext cx="130349" cy="5432"/>
                </a:xfrm>
                <a:prstGeom prst="line">
                  <a:avLst/>
                </a:prstGeom>
                <a:ln>
                  <a:solidFill>
                    <a:srgbClr val="FFFFFF"/>
                  </a:solidFill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71" name="Group 170"/>
            <p:cNvGrpSpPr/>
            <p:nvPr/>
          </p:nvGrpSpPr>
          <p:grpSpPr>
            <a:xfrm>
              <a:off x="2188744" y="2796573"/>
              <a:ext cx="486280" cy="282537"/>
              <a:chOff x="6239449" y="4526203"/>
              <a:chExt cx="486280" cy="282537"/>
            </a:xfrm>
          </p:grpSpPr>
          <p:grpSp>
            <p:nvGrpSpPr>
              <p:cNvPr id="183" name="Group 182"/>
              <p:cNvGrpSpPr/>
              <p:nvPr/>
            </p:nvGrpSpPr>
            <p:grpSpPr>
              <a:xfrm>
                <a:off x="6239449" y="4585543"/>
                <a:ext cx="461391" cy="204701"/>
                <a:chOff x="7550460" y="4718997"/>
                <a:chExt cx="304801" cy="97216"/>
              </a:xfrm>
            </p:grpSpPr>
            <p:sp>
              <p:nvSpPr>
                <p:cNvPr id="216" name="Rectangle 215"/>
                <p:cNvSpPr/>
                <p:nvPr/>
              </p:nvSpPr>
              <p:spPr>
                <a:xfrm>
                  <a:off x="7550465" y="4719014"/>
                  <a:ext cx="88075" cy="96568"/>
                </a:xfrm>
                <a:prstGeom prst="rect">
                  <a:avLst/>
                </a:prstGeom>
                <a:pattFill prst="wdUpDiag">
                  <a:fgClr>
                    <a:schemeClr val="bg1"/>
                  </a:fgClr>
                  <a:bgClr>
                    <a:prstClr val="white"/>
                  </a:bgClr>
                </a:pattFill>
                <a:ln w="12700" cmpd="sng">
                  <a:solidFill>
                    <a:srgbClr val="C55A1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400">
                    <a:ln w="76200" cmpd="sng">
                      <a:solidFill>
                        <a:srgbClr val="F79646">
                          <a:lumMod val="75000"/>
                        </a:srgbClr>
                      </a:solidFill>
                    </a:ln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17" name="Rectangle 216"/>
                <p:cNvSpPr/>
                <p:nvPr/>
              </p:nvSpPr>
              <p:spPr>
                <a:xfrm>
                  <a:off x="7550460" y="4719013"/>
                  <a:ext cx="304801" cy="97200"/>
                </a:xfrm>
                <a:prstGeom prst="rect">
                  <a:avLst/>
                </a:prstGeom>
                <a:pattFill prst="dkVert">
                  <a:fgClr>
                    <a:schemeClr val="bg1"/>
                  </a:fgClr>
                  <a:bgClr>
                    <a:prstClr val="white"/>
                  </a:bgClr>
                </a:pattFill>
                <a:ln w="28575" cmpd="sng">
                  <a:solidFill>
                    <a:srgbClr val="C55A1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400">
                    <a:ln w="76200" cmpd="sng">
                      <a:solidFill>
                        <a:srgbClr val="F79646">
                          <a:lumMod val="75000"/>
                        </a:srgbClr>
                      </a:solidFill>
                    </a:ln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18" name="Rectangle 217"/>
                <p:cNvSpPr/>
                <p:nvPr/>
              </p:nvSpPr>
              <p:spPr>
                <a:xfrm>
                  <a:off x="7604673" y="4719005"/>
                  <a:ext cx="57458" cy="96568"/>
                </a:xfrm>
                <a:prstGeom prst="rect">
                  <a:avLst/>
                </a:prstGeom>
                <a:pattFill prst="openDmnd">
                  <a:fgClr>
                    <a:schemeClr val="bg1"/>
                  </a:fgClr>
                  <a:bgClr>
                    <a:prstClr val="white"/>
                  </a:bgClr>
                </a:pattFill>
                <a:ln w="28575" cmpd="sng">
                  <a:solidFill>
                    <a:srgbClr val="C55A1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400">
                    <a:ln w="76200" cmpd="sng">
                      <a:solidFill>
                        <a:srgbClr val="F79646">
                          <a:lumMod val="75000"/>
                        </a:srgbClr>
                      </a:solidFill>
                    </a:ln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19" name="Rectangle 218"/>
                <p:cNvSpPr/>
                <p:nvPr/>
              </p:nvSpPr>
              <p:spPr>
                <a:xfrm>
                  <a:off x="7663938" y="4718997"/>
                  <a:ext cx="57458" cy="96568"/>
                </a:xfrm>
                <a:prstGeom prst="rect">
                  <a:avLst/>
                </a:prstGeom>
                <a:pattFill prst="openDmnd">
                  <a:fgClr>
                    <a:schemeClr val="bg1"/>
                  </a:fgClr>
                  <a:bgClr>
                    <a:prstClr val="white"/>
                  </a:bgClr>
                </a:pattFill>
                <a:ln w="28575" cmpd="sng">
                  <a:solidFill>
                    <a:srgbClr val="C55A1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400">
                    <a:ln w="76200" cmpd="sng">
                      <a:solidFill>
                        <a:srgbClr val="F79646">
                          <a:lumMod val="75000"/>
                        </a:srgbClr>
                      </a:solidFill>
                    </a:ln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184" name="TextBox 183"/>
              <p:cNvSpPr txBox="1"/>
              <p:nvPr/>
            </p:nvSpPr>
            <p:spPr>
              <a:xfrm>
                <a:off x="6410712" y="4538096"/>
                <a:ext cx="315017" cy="270644"/>
              </a:xfrm>
              <a:prstGeom prst="rect">
                <a:avLst/>
              </a:prstGeom>
              <a:noFill/>
            </p:spPr>
            <p:txBody>
              <a:bodyPr wrap="square" lIns="144009" tIns="72004" rIns="144009" bIns="72004" rtlCol="0">
                <a:spAutoFit/>
              </a:bodyPr>
              <a:lstStyle/>
              <a:p>
                <a:pPr algn="l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i="1" dirty="0">
                    <a:ln>
                      <a:solidFill>
                        <a:srgbClr val="000000"/>
                      </a:solidFill>
                    </a:ln>
                    <a:solidFill>
                      <a:prstClr val="white"/>
                    </a:solidFill>
                    <a:latin typeface="Calibri"/>
                    <a:ea typeface="+mn-ea"/>
                  </a:rPr>
                  <a:t>B</a:t>
                </a:r>
              </a:p>
            </p:txBody>
          </p:sp>
          <p:grpSp>
            <p:nvGrpSpPr>
              <p:cNvPr id="185" name="Group 184"/>
              <p:cNvGrpSpPr/>
              <p:nvPr/>
            </p:nvGrpSpPr>
            <p:grpSpPr>
              <a:xfrm>
                <a:off x="6607731" y="4526203"/>
                <a:ext cx="104589" cy="55874"/>
                <a:chOff x="1069975" y="4654550"/>
                <a:chExt cx="130349" cy="77440"/>
              </a:xfrm>
            </p:grpSpPr>
            <p:cxnSp>
              <p:nvCxnSpPr>
                <p:cNvPr id="214" name="Straight Connector 213"/>
                <p:cNvCxnSpPr/>
                <p:nvPr/>
              </p:nvCxnSpPr>
              <p:spPr>
                <a:xfrm flipV="1">
                  <a:off x="1187624" y="4659982"/>
                  <a:ext cx="0" cy="72008"/>
                </a:xfrm>
                <a:prstGeom prst="line">
                  <a:avLst/>
                </a:prstGeom>
                <a:ln>
                  <a:solidFill>
                    <a:srgbClr val="FFFF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5" name="Straight Connector 214"/>
                <p:cNvCxnSpPr/>
                <p:nvPr/>
              </p:nvCxnSpPr>
              <p:spPr>
                <a:xfrm flipH="1" flipV="1">
                  <a:off x="1069975" y="4654550"/>
                  <a:ext cx="130349" cy="5432"/>
                </a:xfrm>
                <a:prstGeom prst="line">
                  <a:avLst/>
                </a:prstGeom>
                <a:ln>
                  <a:solidFill>
                    <a:srgbClr val="FFFFFF"/>
                  </a:solidFill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72" name="Group 171"/>
            <p:cNvGrpSpPr/>
            <p:nvPr/>
          </p:nvGrpSpPr>
          <p:grpSpPr>
            <a:xfrm>
              <a:off x="3232702" y="2796573"/>
              <a:ext cx="669906" cy="282537"/>
              <a:chOff x="6979093" y="4526203"/>
              <a:chExt cx="669906" cy="282537"/>
            </a:xfrm>
          </p:grpSpPr>
          <p:grpSp>
            <p:nvGrpSpPr>
              <p:cNvPr id="173" name="Group 172"/>
              <p:cNvGrpSpPr/>
              <p:nvPr/>
            </p:nvGrpSpPr>
            <p:grpSpPr>
              <a:xfrm>
                <a:off x="6979093" y="4585556"/>
                <a:ext cx="610170" cy="202779"/>
                <a:chOff x="8845865" y="4719008"/>
                <a:chExt cx="403087" cy="96574"/>
              </a:xfrm>
            </p:grpSpPr>
            <p:sp>
              <p:nvSpPr>
                <p:cNvPr id="178" name="Rectangle 177"/>
                <p:cNvSpPr/>
                <p:nvPr/>
              </p:nvSpPr>
              <p:spPr>
                <a:xfrm>
                  <a:off x="8845865" y="4719014"/>
                  <a:ext cx="88075" cy="96568"/>
                </a:xfrm>
                <a:prstGeom prst="rect">
                  <a:avLst/>
                </a:prstGeom>
                <a:pattFill prst="wdUpDiag">
                  <a:fgClr>
                    <a:schemeClr val="bg1"/>
                  </a:fgClr>
                  <a:bgClr>
                    <a:prstClr val="white"/>
                  </a:bgClr>
                </a:pattFill>
                <a:ln w="28575" cmpd="sng">
                  <a:solidFill>
                    <a:srgbClr val="660066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400">
                    <a:ln w="76200" cmpd="sng">
                      <a:solidFill>
                        <a:srgbClr val="F79646">
                          <a:lumMod val="75000"/>
                        </a:srgbClr>
                      </a:solidFill>
                    </a:ln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79" name="Rectangle 178"/>
                <p:cNvSpPr/>
                <p:nvPr/>
              </p:nvSpPr>
              <p:spPr>
                <a:xfrm>
                  <a:off x="8900072" y="4719014"/>
                  <a:ext cx="57458" cy="96568"/>
                </a:xfrm>
                <a:prstGeom prst="rect">
                  <a:avLst/>
                </a:prstGeom>
                <a:pattFill prst="openDmnd">
                  <a:fgClr>
                    <a:schemeClr val="bg1"/>
                  </a:fgClr>
                  <a:bgClr>
                    <a:prstClr val="white"/>
                  </a:bgClr>
                </a:pattFill>
                <a:ln w="28575" cmpd="sng">
                  <a:solidFill>
                    <a:srgbClr val="660066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400">
                    <a:ln w="76200" cmpd="sng">
                      <a:solidFill>
                        <a:srgbClr val="F79646">
                          <a:lumMod val="75000"/>
                        </a:srgbClr>
                      </a:solidFill>
                    </a:ln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80" name="Rectangle 179"/>
                <p:cNvSpPr/>
                <p:nvPr/>
              </p:nvSpPr>
              <p:spPr>
                <a:xfrm>
                  <a:off x="8957531" y="4719014"/>
                  <a:ext cx="291421" cy="96568"/>
                </a:xfrm>
                <a:prstGeom prst="rect">
                  <a:avLst/>
                </a:prstGeom>
                <a:pattFill prst="dkVert">
                  <a:fgClr>
                    <a:schemeClr val="bg1"/>
                  </a:fgClr>
                  <a:bgClr>
                    <a:prstClr val="white"/>
                  </a:bgClr>
                </a:pattFill>
                <a:ln w="28575" cmpd="sng">
                  <a:solidFill>
                    <a:srgbClr val="660066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400">
                    <a:ln w="76200" cmpd="sng">
                      <a:solidFill>
                        <a:srgbClr val="F79646">
                          <a:lumMod val="75000"/>
                        </a:srgbClr>
                      </a:solidFill>
                    </a:ln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81" name="Rectangle 180"/>
                <p:cNvSpPr/>
                <p:nvPr/>
              </p:nvSpPr>
              <p:spPr>
                <a:xfrm>
                  <a:off x="8959335" y="4719008"/>
                  <a:ext cx="57458" cy="96568"/>
                </a:xfrm>
                <a:prstGeom prst="rect">
                  <a:avLst/>
                </a:prstGeom>
                <a:pattFill prst="openDmnd">
                  <a:fgClr>
                    <a:schemeClr val="bg1"/>
                  </a:fgClr>
                  <a:bgClr>
                    <a:prstClr val="white"/>
                  </a:bgClr>
                </a:pattFill>
                <a:ln w="28575" cmpd="sng">
                  <a:solidFill>
                    <a:srgbClr val="660066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400">
                    <a:ln w="76200" cmpd="sng">
                      <a:solidFill>
                        <a:srgbClr val="F79646">
                          <a:lumMod val="75000"/>
                        </a:srgbClr>
                      </a:solidFill>
                    </a:ln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82" name="Rectangle 181"/>
                <p:cNvSpPr/>
                <p:nvPr/>
              </p:nvSpPr>
              <p:spPr>
                <a:xfrm>
                  <a:off x="9077873" y="4719008"/>
                  <a:ext cx="57458" cy="96568"/>
                </a:xfrm>
                <a:prstGeom prst="rect">
                  <a:avLst/>
                </a:prstGeom>
                <a:pattFill prst="openDmnd">
                  <a:fgClr>
                    <a:schemeClr val="bg1"/>
                  </a:fgClr>
                  <a:bgClr>
                    <a:prstClr val="white"/>
                  </a:bgClr>
                </a:pattFill>
                <a:ln w="28575" cmpd="sng">
                  <a:solidFill>
                    <a:srgbClr val="660066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400" dirty="0">
                    <a:ln w="76200" cmpd="sng">
                      <a:solidFill>
                        <a:srgbClr val="F79646">
                          <a:lumMod val="75000"/>
                        </a:srgbClr>
                      </a:solidFill>
                    </a:ln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174" name="TextBox 173"/>
              <p:cNvSpPr txBox="1"/>
              <p:nvPr/>
            </p:nvSpPr>
            <p:spPr>
              <a:xfrm>
                <a:off x="7314287" y="4538096"/>
                <a:ext cx="334712" cy="270644"/>
              </a:xfrm>
              <a:prstGeom prst="rect">
                <a:avLst/>
              </a:prstGeom>
              <a:noFill/>
            </p:spPr>
            <p:txBody>
              <a:bodyPr wrap="square" lIns="144009" tIns="72004" rIns="144009" bIns="72004" rtlCol="0">
                <a:spAutoFit/>
              </a:bodyPr>
              <a:lstStyle/>
              <a:p>
                <a:pPr algn="l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i="1" dirty="0">
                    <a:ln>
                      <a:solidFill>
                        <a:srgbClr val="000000"/>
                      </a:solidFill>
                    </a:ln>
                    <a:solidFill>
                      <a:prstClr val="white"/>
                    </a:solidFill>
                    <a:latin typeface="Calibri"/>
                    <a:ea typeface="+mn-ea"/>
                  </a:rPr>
                  <a:t>A</a:t>
                </a:r>
              </a:p>
            </p:txBody>
          </p:sp>
          <p:grpSp>
            <p:nvGrpSpPr>
              <p:cNvPr id="175" name="Group 174"/>
              <p:cNvGrpSpPr/>
              <p:nvPr/>
            </p:nvGrpSpPr>
            <p:grpSpPr>
              <a:xfrm>
                <a:off x="7496821" y="4526203"/>
                <a:ext cx="104589" cy="55874"/>
                <a:chOff x="1069975" y="4654550"/>
                <a:chExt cx="130349" cy="77440"/>
              </a:xfrm>
            </p:grpSpPr>
            <p:cxnSp>
              <p:nvCxnSpPr>
                <p:cNvPr id="176" name="Straight Connector 175"/>
                <p:cNvCxnSpPr/>
                <p:nvPr/>
              </p:nvCxnSpPr>
              <p:spPr>
                <a:xfrm flipV="1">
                  <a:off x="1187624" y="4659982"/>
                  <a:ext cx="0" cy="72008"/>
                </a:xfrm>
                <a:prstGeom prst="line">
                  <a:avLst/>
                </a:prstGeom>
                <a:ln>
                  <a:solidFill>
                    <a:srgbClr val="FFFF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7" name="Straight Connector 176"/>
                <p:cNvCxnSpPr/>
                <p:nvPr/>
              </p:nvCxnSpPr>
              <p:spPr>
                <a:xfrm flipH="1" flipV="1">
                  <a:off x="1069975" y="4654550"/>
                  <a:ext cx="130349" cy="5432"/>
                </a:xfrm>
                <a:prstGeom prst="line">
                  <a:avLst/>
                </a:prstGeom>
                <a:ln>
                  <a:solidFill>
                    <a:srgbClr val="FFFFFF"/>
                  </a:solidFill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61" name="Freeform 160"/>
          <p:cNvSpPr/>
          <p:nvPr/>
        </p:nvSpPr>
        <p:spPr>
          <a:xfrm>
            <a:off x="1515354" y="5384543"/>
            <a:ext cx="318758" cy="215900"/>
          </a:xfrm>
          <a:custGeom>
            <a:avLst/>
            <a:gdLst>
              <a:gd name="connsiteX0" fmla="*/ 231775 w 231775"/>
              <a:gd name="connsiteY0" fmla="*/ 0 h 161925"/>
              <a:gd name="connsiteX1" fmla="*/ 231775 w 231775"/>
              <a:gd name="connsiteY1" fmla="*/ 53975 h 161925"/>
              <a:gd name="connsiteX2" fmla="*/ 0 w 231775"/>
              <a:gd name="connsiteY2" fmla="*/ 104775 h 161925"/>
              <a:gd name="connsiteX3" fmla="*/ 0 w 231775"/>
              <a:gd name="connsiteY3" fmla="*/ 161925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775" h="161925">
                <a:moveTo>
                  <a:pt x="231775" y="0"/>
                </a:moveTo>
                <a:lnTo>
                  <a:pt x="231775" y="53975"/>
                </a:lnTo>
                <a:lnTo>
                  <a:pt x="0" y="104775"/>
                </a:lnTo>
                <a:lnTo>
                  <a:pt x="0" y="161925"/>
                </a:lnTo>
              </a:path>
            </a:pathLst>
          </a:custGeom>
          <a:ln w="1270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2" name="Freeform 161"/>
          <p:cNvSpPr/>
          <p:nvPr/>
        </p:nvSpPr>
        <p:spPr>
          <a:xfrm flipH="1">
            <a:off x="2122986" y="5384543"/>
            <a:ext cx="136239" cy="215900"/>
          </a:xfrm>
          <a:custGeom>
            <a:avLst/>
            <a:gdLst>
              <a:gd name="connsiteX0" fmla="*/ 231775 w 231775"/>
              <a:gd name="connsiteY0" fmla="*/ 0 h 161925"/>
              <a:gd name="connsiteX1" fmla="*/ 231775 w 231775"/>
              <a:gd name="connsiteY1" fmla="*/ 53975 h 161925"/>
              <a:gd name="connsiteX2" fmla="*/ 0 w 231775"/>
              <a:gd name="connsiteY2" fmla="*/ 104775 h 161925"/>
              <a:gd name="connsiteX3" fmla="*/ 0 w 231775"/>
              <a:gd name="connsiteY3" fmla="*/ 161925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775" h="161925">
                <a:moveTo>
                  <a:pt x="231775" y="0"/>
                </a:moveTo>
                <a:lnTo>
                  <a:pt x="231775" y="53975"/>
                </a:lnTo>
                <a:lnTo>
                  <a:pt x="0" y="104775"/>
                </a:lnTo>
                <a:lnTo>
                  <a:pt x="0" y="161925"/>
                </a:lnTo>
              </a:path>
            </a:pathLst>
          </a:custGeom>
          <a:ln w="1270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3" name="Freeform 162"/>
          <p:cNvSpPr/>
          <p:nvPr/>
        </p:nvSpPr>
        <p:spPr>
          <a:xfrm>
            <a:off x="2633883" y="5384543"/>
            <a:ext cx="250230" cy="215900"/>
          </a:xfrm>
          <a:custGeom>
            <a:avLst/>
            <a:gdLst>
              <a:gd name="connsiteX0" fmla="*/ 231775 w 231775"/>
              <a:gd name="connsiteY0" fmla="*/ 0 h 161925"/>
              <a:gd name="connsiteX1" fmla="*/ 231775 w 231775"/>
              <a:gd name="connsiteY1" fmla="*/ 53975 h 161925"/>
              <a:gd name="connsiteX2" fmla="*/ 0 w 231775"/>
              <a:gd name="connsiteY2" fmla="*/ 104775 h 161925"/>
              <a:gd name="connsiteX3" fmla="*/ 0 w 231775"/>
              <a:gd name="connsiteY3" fmla="*/ 161925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775" h="161925">
                <a:moveTo>
                  <a:pt x="231775" y="0"/>
                </a:moveTo>
                <a:lnTo>
                  <a:pt x="231775" y="53975"/>
                </a:lnTo>
                <a:lnTo>
                  <a:pt x="0" y="104775"/>
                </a:lnTo>
                <a:lnTo>
                  <a:pt x="0" y="161925"/>
                </a:lnTo>
              </a:path>
            </a:pathLst>
          </a:custGeom>
          <a:ln w="1270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4" name="Freeform 163"/>
          <p:cNvSpPr/>
          <p:nvPr/>
        </p:nvSpPr>
        <p:spPr>
          <a:xfrm flipH="1">
            <a:off x="3091083" y="5384543"/>
            <a:ext cx="142874" cy="215900"/>
          </a:xfrm>
          <a:custGeom>
            <a:avLst/>
            <a:gdLst>
              <a:gd name="connsiteX0" fmla="*/ 231775 w 231775"/>
              <a:gd name="connsiteY0" fmla="*/ 0 h 161925"/>
              <a:gd name="connsiteX1" fmla="*/ 231775 w 231775"/>
              <a:gd name="connsiteY1" fmla="*/ 53975 h 161925"/>
              <a:gd name="connsiteX2" fmla="*/ 0 w 231775"/>
              <a:gd name="connsiteY2" fmla="*/ 104775 h 161925"/>
              <a:gd name="connsiteX3" fmla="*/ 0 w 231775"/>
              <a:gd name="connsiteY3" fmla="*/ 161925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775" h="161925">
                <a:moveTo>
                  <a:pt x="231775" y="0"/>
                </a:moveTo>
                <a:lnTo>
                  <a:pt x="231775" y="53975"/>
                </a:lnTo>
                <a:lnTo>
                  <a:pt x="0" y="104775"/>
                </a:lnTo>
                <a:lnTo>
                  <a:pt x="0" y="161925"/>
                </a:lnTo>
              </a:path>
            </a:pathLst>
          </a:custGeom>
          <a:ln w="1270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5" name="Freeform 164"/>
          <p:cNvSpPr/>
          <p:nvPr/>
        </p:nvSpPr>
        <p:spPr>
          <a:xfrm flipH="1">
            <a:off x="4107639" y="5384543"/>
            <a:ext cx="326431" cy="215900"/>
          </a:xfrm>
          <a:custGeom>
            <a:avLst/>
            <a:gdLst>
              <a:gd name="connsiteX0" fmla="*/ 231775 w 231775"/>
              <a:gd name="connsiteY0" fmla="*/ 0 h 161925"/>
              <a:gd name="connsiteX1" fmla="*/ 231775 w 231775"/>
              <a:gd name="connsiteY1" fmla="*/ 53975 h 161925"/>
              <a:gd name="connsiteX2" fmla="*/ 0 w 231775"/>
              <a:gd name="connsiteY2" fmla="*/ 104775 h 161925"/>
              <a:gd name="connsiteX3" fmla="*/ 0 w 231775"/>
              <a:gd name="connsiteY3" fmla="*/ 161925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775" h="161925">
                <a:moveTo>
                  <a:pt x="231775" y="0"/>
                </a:moveTo>
                <a:lnTo>
                  <a:pt x="231775" y="53975"/>
                </a:lnTo>
                <a:lnTo>
                  <a:pt x="0" y="104775"/>
                </a:lnTo>
                <a:lnTo>
                  <a:pt x="0" y="161925"/>
                </a:lnTo>
              </a:path>
            </a:pathLst>
          </a:custGeom>
          <a:ln w="1270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6" name="Freeform 165"/>
          <p:cNvSpPr/>
          <p:nvPr/>
        </p:nvSpPr>
        <p:spPr>
          <a:xfrm>
            <a:off x="3679616" y="5384543"/>
            <a:ext cx="165099" cy="215900"/>
          </a:xfrm>
          <a:custGeom>
            <a:avLst/>
            <a:gdLst>
              <a:gd name="connsiteX0" fmla="*/ 231775 w 231775"/>
              <a:gd name="connsiteY0" fmla="*/ 0 h 161925"/>
              <a:gd name="connsiteX1" fmla="*/ 231775 w 231775"/>
              <a:gd name="connsiteY1" fmla="*/ 53975 h 161925"/>
              <a:gd name="connsiteX2" fmla="*/ 0 w 231775"/>
              <a:gd name="connsiteY2" fmla="*/ 104775 h 161925"/>
              <a:gd name="connsiteX3" fmla="*/ 0 w 231775"/>
              <a:gd name="connsiteY3" fmla="*/ 161925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775" h="161925">
                <a:moveTo>
                  <a:pt x="231775" y="0"/>
                </a:moveTo>
                <a:lnTo>
                  <a:pt x="231775" y="53975"/>
                </a:lnTo>
                <a:lnTo>
                  <a:pt x="0" y="104775"/>
                </a:lnTo>
                <a:lnTo>
                  <a:pt x="0" y="161925"/>
                </a:lnTo>
              </a:path>
            </a:pathLst>
          </a:custGeom>
          <a:ln w="1270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023445" y="1689296"/>
            <a:ext cx="122296" cy="163061"/>
          </a:xfrm>
          <a:prstGeom prst="rect">
            <a:avLst/>
          </a:prstGeom>
          <a:solidFill>
            <a:srgbClr val="FEC92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98076" y="1603024"/>
            <a:ext cx="7426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</a:rPr>
              <a:t>deleted</a:t>
            </a:r>
          </a:p>
        </p:txBody>
      </p:sp>
      <p:sp>
        <p:nvSpPr>
          <p:cNvPr id="113" name="Rectangle 112"/>
          <p:cNvSpPr/>
          <p:nvPr/>
        </p:nvSpPr>
        <p:spPr>
          <a:xfrm>
            <a:off x="135466" y="157474"/>
            <a:ext cx="8890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2400" dirty="0">
                <a:solidFill>
                  <a:srgbClr val="FFFFFF"/>
                </a:solidFill>
                <a:latin typeface="Helvetica"/>
                <a:ea typeface="+mn-ea"/>
                <a:cs typeface="Helvetica"/>
              </a:rPr>
              <a:t>The region turned out to have </a:t>
            </a:r>
            <a:r>
              <a:rPr lang="en-GB" sz="2400" i="1" dirty="0">
                <a:solidFill>
                  <a:srgbClr val="FFFFFF"/>
                </a:solidFill>
                <a:latin typeface="Helvetica"/>
                <a:ea typeface="+mn-ea"/>
                <a:cs typeface="Helvetica"/>
              </a:rPr>
              <a:t>a lot </a:t>
            </a:r>
            <a:r>
              <a:rPr lang="en-GB" sz="2400" dirty="0">
                <a:solidFill>
                  <a:srgbClr val="FFFFFF"/>
                </a:solidFill>
                <a:latin typeface="Helvetica"/>
                <a:ea typeface="+mn-ea"/>
                <a:cs typeface="Helvetica"/>
              </a:rPr>
              <a:t>of structural variation</a:t>
            </a:r>
          </a:p>
        </p:txBody>
      </p:sp>
    </p:spTree>
    <p:extLst>
      <p:ext uri="{BB962C8B-B14F-4D97-AF65-F5344CB8AC3E}">
        <p14:creationId xmlns:p14="http://schemas.microsoft.com/office/powerpoint/2010/main" val="171104394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igure_1_SVs_3Octv2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3" t="2610" r="-371" b="51383"/>
          <a:stretch/>
        </p:blipFill>
        <p:spPr>
          <a:xfrm>
            <a:off x="867122" y="1451162"/>
            <a:ext cx="3531703" cy="391859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8" descr="Figure_1_SVs_3Octv2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3" t="47728" r="-371" b="5407"/>
          <a:stretch/>
        </p:blipFill>
        <p:spPr>
          <a:xfrm>
            <a:off x="4756749" y="1448601"/>
            <a:ext cx="3498273" cy="391714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TextBox 9"/>
          <p:cNvSpPr txBox="1"/>
          <p:nvPr/>
        </p:nvSpPr>
        <p:spPr>
          <a:xfrm>
            <a:off x="1831795" y="748505"/>
            <a:ext cx="1366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F2F2F2"/>
                </a:solidFill>
                <a:latin typeface="Calibri"/>
                <a:ea typeface="+mn-ea"/>
              </a:rPr>
              <a:t>Deletions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57644" y="746089"/>
            <a:ext cx="17321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F2F2F2"/>
                </a:solidFill>
                <a:latin typeface="Calibri"/>
                <a:ea typeface="+mn-ea"/>
              </a:rPr>
              <a:t>Duplications</a:t>
            </a:r>
          </a:p>
        </p:txBody>
      </p:sp>
      <p:sp>
        <p:nvSpPr>
          <p:cNvPr id="186" name="TextBox 185"/>
          <p:cNvSpPr txBox="1"/>
          <p:nvPr/>
        </p:nvSpPr>
        <p:spPr>
          <a:xfrm>
            <a:off x="208021" y="1460339"/>
            <a:ext cx="65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white">
                    <a:lumMod val="95000"/>
                  </a:prstClr>
                </a:solidFill>
                <a:latin typeface="Calibri"/>
                <a:ea typeface="+mn-ea"/>
              </a:rPr>
              <a:t>DEL1</a:t>
            </a:r>
          </a:p>
        </p:txBody>
      </p:sp>
      <p:sp>
        <p:nvSpPr>
          <p:cNvPr id="187" name="TextBox 186"/>
          <p:cNvSpPr txBox="1"/>
          <p:nvPr/>
        </p:nvSpPr>
        <p:spPr>
          <a:xfrm>
            <a:off x="208021" y="1945584"/>
            <a:ext cx="65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white">
                    <a:lumMod val="95000"/>
                  </a:prstClr>
                </a:solidFill>
                <a:latin typeface="Calibri"/>
                <a:ea typeface="+mn-ea"/>
              </a:rPr>
              <a:t>DEL2</a:t>
            </a:r>
          </a:p>
        </p:txBody>
      </p:sp>
      <p:sp>
        <p:nvSpPr>
          <p:cNvPr id="188" name="TextBox 187"/>
          <p:cNvSpPr txBox="1"/>
          <p:nvPr/>
        </p:nvSpPr>
        <p:spPr>
          <a:xfrm>
            <a:off x="208021" y="4857055"/>
            <a:ext cx="65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white">
                    <a:lumMod val="95000"/>
                  </a:prstClr>
                </a:solidFill>
                <a:latin typeface="Calibri"/>
                <a:ea typeface="+mn-ea"/>
              </a:rPr>
              <a:t>DEL8</a:t>
            </a:r>
          </a:p>
        </p:txBody>
      </p:sp>
      <p:sp>
        <p:nvSpPr>
          <p:cNvPr id="189" name="TextBox 188"/>
          <p:cNvSpPr txBox="1"/>
          <p:nvPr/>
        </p:nvSpPr>
        <p:spPr>
          <a:xfrm>
            <a:off x="8241071" y="1459435"/>
            <a:ext cx="711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white">
                    <a:lumMod val="95000"/>
                  </a:prstClr>
                </a:solidFill>
                <a:latin typeface="Calibri"/>
                <a:ea typeface="+mn-ea"/>
              </a:rPr>
              <a:t>DUP1</a:t>
            </a:r>
          </a:p>
        </p:txBody>
      </p:sp>
      <p:sp>
        <p:nvSpPr>
          <p:cNvPr id="190" name="TextBox 189"/>
          <p:cNvSpPr txBox="1"/>
          <p:nvPr/>
        </p:nvSpPr>
        <p:spPr>
          <a:xfrm>
            <a:off x="208021" y="2430829"/>
            <a:ext cx="65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white">
                    <a:lumMod val="95000"/>
                  </a:prstClr>
                </a:solidFill>
                <a:latin typeface="Calibri"/>
                <a:ea typeface="+mn-ea"/>
              </a:rPr>
              <a:t>DEL3</a:t>
            </a:r>
          </a:p>
        </p:txBody>
      </p:sp>
      <p:sp>
        <p:nvSpPr>
          <p:cNvPr id="191" name="TextBox 190"/>
          <p:cNvSpPr txBox="1"/>
          <p:nvPr/>
        </p:nvSpPr>
        <p:spPr>
          <a:xfrm>
            <a:off x="208021" y="2916075"/>
            <a:ext cx="65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white">
                    <a:lumMod val="95000"/>
                  </a:prstClr>
                </a:solidFill>
                <a:latin typeface="Calibri"/>
                <a:ea typeface="+mn-ea"/>
              </a:rPr>
              <a:t>DEL4</a:t>
            </a:r>
          </a:p>
        </p:txBody>
      </p:sp>
      <p:sp>
        <p:nvSpPr>
          <p:cNvPr id="192" name="TextBox 191"/>
          <p:cNvSpPr txBox="1"/>
          <p:nvPr/>
        </p:nvSpPr>
        <p:spPr>
          <a:xfrm>
            <a:off x="208021" y="3401320"/>
            <a:ext cx="65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white">
                    <a:lumMod val="95000"/>
                  </a:prstClr>
                </a:solidFill>
                <a:latin typeface="Calibri"/>
                <a:ea typeface="+mn-ea"/>
              </a:rPr>
              <a:t>DEL5</a:t>
            </a:r>
          </a:p>
        </p:txBody>
      </p:sp>
      <p:sp>
        <p:nvSpPr>
          <p:cNvPr id="193" name="TextBox 192"/>
          <p:cNvSpPr txBox="1"/>
          <p:nvPr/>
        </p:nvSpPr>
        <p:spPr>
          <a:xfrm>
            <a:off x="208021" y="3886565"/>
            <a:ext cx="65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white">
                    <a:lumMod val="95000"/>
                  </a:prstClr>
                </a:solidFill>
                <a:latin typeface="Calibri"/>
                <a:ea typeface="+mn-ea"/>
              </a:rPr>
              <a:t>DEL6</a:t>
            </a:r>
          </a:p>
        </p:txBody>
      </p:sp>
      <p:sp>
        <p:nvSpPr>
          <p:cNvPr id="194" name="TextBox 193"/>
          <p:cNvSpPr txBox="1"/>
          <p:nvPr/>
        </p:nvSpPr>
        <p:spPr>
          <a:xfrm>
            <a:off x="208021" y="4371811"/>
            <a:ext cx="65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white">
                    <a:lumMod val="95000"/>
                  </a:prstClr>
                </a:solidFill>
                <a:latin typeface="Calibri"/>
                <a:ea typeface="+mn-ea"/>
              </a:rPr>
              <a:t>DEL7</a:t>
            </a:r>
          </a:p>
        </p:txBody>
      </p:sp>
      <p:sp>
        <p:nvSpPr>
          <p:cNvPr id="195" name="TextBox 194"/>
          <p:cNvSpPr txBox="1"/>
          <p:nvPr/>
        </p:nvSpPr>
        <p:spPr>
          <a:xfrm>
            <a:off x="8241071" y="1938483"/>
            <a:ext cx="711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white">
                    <a:lumMod val="95000"/>
                  </a:prstClr>
                </a:solidFill>
                <a:latin typeface="Calibri"/>
                <a:ea typeface="+mn-ea"/>
              </a:rPr>
              <a:t>DUP2</a:t>
            </a:r>
          </a:p>
        </p:txBody>
      </p:sp>
      <p:sp>
        <p:nvSpPr>
          <p:cNvPr id="196" name="TextBox 195"/>
          <p:cNvSpPr txBox="1"/>
          <p:nvPr/>
        </p:nvSpPr>
        <p:spPr>
          <a:xfrm>
            <a:off x="8241071" y="2417531"/>
            <a:ext cx="711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white">
                    <a:lumMod val="95000"/>
                  </a:prstClr>
                </a:solidFill>
                <a:latin typeface="Calibri"/>
                <a:ea typeface="+mn-ea"/>
              </a:rPr>
              <a:t>DUP3</a:t>
            </a:r>
          </a:p>
        </p:txBody>
      </p:sp>
      <p:sp>
        <p:nvSpPr>
          <p:cNvPr id="197" name="TextBox 196"/>
          <p:cNvSpPr txBox="1"/>
          <p:nvPr/>
        </p:nvSpPr>
        <p:spPr>
          <a:xfrm>
            <a:off x="8241071" y="2896579"/>
            <a:ext cx="711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white">
                    <a:lumMod val="95000"/>
                  </a:prstClr>
                </a:solidFill>
                <a:latin typeface="Calibri"/>
                <a:ea typeface="+mn-ea"/>
              </a:rPr>
              <a:t>DUP4</a:t>
            </a:r>
          </a:p>
        </p:txBody>
      </p:sp>
      <p:sp>
        <p:nvSpPr>
          <p:cNvPr id="198" name="TextBox 197"/>
          <p:cNvSpPr txBox="1"/>
          <p:nvPr/>
        </p:nvSpPr>
        <p:spPr>
          <a:xfrm>
            <a:off x="8241071" y="3375627"/>
            <a:ext cx="711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white">
                    <a:lumMod val="95000"/>
                  </a:prstClr>
                </a:solidFill>
                <a:latin typeface="Calibri"/>
                <a:ea typeface="+mn-ea"/>
              </a:rPr>
              <a:t>DUP5</a:t>
            </a:r>
          </a:p>
        </p:txBody>
      </p:sp>
      <p:sp>
        <p:nvSpPr>
          <p:cNvPr id="199" name="TextBox 198"/>
          <p:cNvSpPr txBox="1"/>
          <p:nvPr/>
        </p:nvSpPr>
        <p:spPr>
          <a:xfrm>
            <a:off x="8241071" y="3854675"/>
            <a:ext cx="711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white">
                    <a:lumMod val="95000"/>
                  </a:prstClr>
                </a:solidFill>
                <a:latin typeface="Calibri"/>
                <a:ea typeface="+mn-ea"/>
              </a:rPr>
              <a:t>DUP6</a:t>
            </a:r>
          </a:p>
        </p:txBody>
      </p:sp>
      <p:sp>
        <p:nvSpPr>
          <p:cNvPr id="200" name="TextBox 199"/>
          <p:cNvSpPr txBox="1"/>
          <p:nvPr/>
        </p:nvSpPr>
        <p:spPr>
          <a:xfrm>
            <a:off x="8241071" y="4333723"/>
            <a:ext cx="711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white">
                    <a:lumMod val="95000"/>
                  </a:prstClr>
                </a:solidFill>
                <a:latin typeface="Calibri"/>
                <a:ea typeface="+mn-ea"/>
              </a:rPr>
              <a:t>DUP7</a:t>
            </a:r>
          </a:p>
        </p:txBody>
      </p:sp>
      <p:sp>
        <p:nvSpPr>
          <p:cNvPr id="201" name="TextBox 200"/>
          <p:cNvSpPr txBox="1"/>
          <p:nvPr/>
        </p:nvSpPr>
        <p:spPr>
          <a:xfrm>
            <a:off x="8241071" y="4812773"/>
            <a:ext cx="711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white">
                    <a:lumMod val="95000"/>
                  </a:prstClr>
                </a:solidFill>
                <a:latin typeface="Calibri"/>
                <a:ea typeface="+mn-ea"/>
              </a:rPr>
              <a:t>DUP8</a:t>
            </a:r>
          </a:p>
        </p:txBody>
      </p:sp>
      <p:sp>
        <p:nvSpPr>
          <p:cNvPr id="202" name="Rectangle 201"/>
          <p:cNvSpPr/>
          <p:nvPr/>
        </p:nvSpPr>
        <p:spPr>
          <a:xfrm>
            <a:off x="3984061" y="1508623"/>
            <a:ext cx="978025" cy="115454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58464" y="6168842"/>
            <a:ext cx="63684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D9D9D9"/>
                </a:solidFill>
                <a:latin typeface="Calibri"/>
                <a:ea typeface="+mn-ea"/>
              </a:rPr>
              <a:t>14% of Africans carry a CNV affecting these genes</a:t>
            </a:r>
          </a:p>
        </p:txBody>
      </p:sp>
      <p:grpSp>
        <p:nvGrpSpPr>
          <p:cNvPr id="160" name="Group 159"/>
          <p:cNvGrpSpPr/>
          <p:nvPr/>
        </p:nvGrpSpPr>
        <p:grpSpPr>
          <a:xfrm>
            <a:off x="925726" y="5596430"/>
            <a:ext cx="3741663" cy="376717"/>
            <a:chOff x="427871" y="2796573"/>
            <a:chExt cx="3741663" cy="282537"/>
          </a:xfrm>
        </p:grpSpPr>
        <p:cxnSp>
          <p:nvCxnSpPr>
            <p:cNvPr id="167" name="Straight Connector 166"/>
            <p:cNvCxnSpPr/>
            <p:nvPr/>
          </p:nvCxnSpPr>
          <p:spPr>
            <a:xfrm flipV="1">
              <a:off x="427871" y="2963341"/>
              <a:ext cx="1362227" cy="3024"/>
            </a:xfrm>
            <a:prstGeom prst="line">
              <a:avLst/>
            </a:prstGeom>
            <a:ln w="38100" cmpd="sng">
              <a:solidFill>
                <a:srgbClr val="548235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/>
            <p:cNvCxnSpPr/>
            <p:nvPr/>
          </p:nvCxnSpPr>
          <p:spPr>
            <a:xfrm>
              <a:off x="1798810" y="2960608"/>
              <a:ext cx="1149407" cy="465"/>
            </a:xfrm>
            <a:prstGeom prst="line">
              <a:avLst/>
            </a:prstGeom>
            <a:ln w="38100" cmpd="sng">
              <a:solidFill>
                <a:srgbClr val="C35911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flipV="1">
              <a:off x="2942925" y="2956991"/>
              <a:ext cx="1226609" cy="4082"/>
            </a:xfrm>
            <a:prstGeom prst="line">
              <a:avLst/>
            </a:prstGeom>
            <a:ln w="38100" cmpd="sng">
              <a:solidFill>
                <a:srgbClr val="660066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0" name="Group 169"/>
            <p:cNvGrpSpPr/>
            <p:nvPr/>
          </p:nvGrpSpPr>
          <p:grpSpPr>
            <a:xfrm>
              <a:off x="1096118" y="2796573"/>
              <a:ext cx="592129" cy="282537"/>
              <a:chOff x="5383505" y="4526203"/>
              <a:chExt cx="592129" cy="282537"/>
            </a:xfrm>
          </p:grpSpPr>
          <p:grpSp>
            <p:nvGrpSpPr>
              <p:cNvPr id="220" name="Group 219"/>
              <p:cNvGrpSpPr/>
              <p:nvPr/>
            </p:nvGrpSpPr>
            <p:grpSpPr>
              <a:xfrm>
                <a:off x="5383505" y="4584858"/>
                <a:ext cx="539460" cy="207185"/>
                <a:chOff x="6186550" y="4727474"/>
                <a:chExt cx="356375" cy="99625"/>
              </a:xfrm>
            </p:grpSpPr>
            <p:sp>
              <p:nvSpPr>
                <p:cNvPr id="225" name="Rectangle 224"/>
                <p:cNvSpPr/>
                <p:nvPr/>
              </p:nvSpPr>
              <p:spPr>
                <a:xfrm>
                  <a:off x="6186550" y="4727479"/>
                  <a:ext cx="356375" cy="99620"/>
                </a:xfrm>
                <a:prstGeom prst="rect">
                  <a:avLst/>
                </a:prstGeom>
                <a:pattFill prst="dkVert">
                  <a:fgClr>
                    <a:schemeClr val="bg1"/>
                  </a:fgClr>
                  <a:bgClr>
                    <a:prstClr val="white"/>
                  </a:bgClr>
                </a:pattFill>
                <a:ln w="28575" cmpd="sng">
                  <a:solidFill>
                    <a:srgbClr val="548235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400">
                    <a:ln w="76200" cmpd="sng">
                      <a:solidFill>
                        <a:srgbClr val="F79646">
                          <a:lumMod val="75000"/>
                        </a:srgbClr>
                      </a:solidFill>
                    </a:ln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26" name="Rectangle 225"/>
                <p:cNvSpPr/>
                <p:nvPr/>
              </p:nvSpPr>
              <p:spPr>
                <a:xfrm>
                  <a:off x="6278959" y="4727474"/>
                  <a:ext cx="123597" cy="98526"/>
                </a:xfrm>
                <a:prstGeom prst="rect">
                  <a:avLst/>
                </a:prstGeom>
                <a:pattFill prst="openDmnd">
                  <a:fgClr>
                    <a:schemeClr val="bg1"/>
                  </a:fgClr>
                  <a:bgClr>
                    <a:prstClr val="white"/>
                  </a:bgClr>
                </a:pattFill>
                <a:ln w="28575" cmpd="sng">
                  <a:solidFill>
                    <a:srgbClr val="548235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400" dirty="0">
                    <a:ln w="76200" cmpd="sng">
                      <a:solidFill>
                        <a:srgbClr val="F79646">
                          <a:lumMod val="75000"/>
                        </a:srgbClr>
                      </a:solidFill>
                    </a:ln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221" name="TextBox 220"/>
              <p:cNvSpPr txBox="1"/>
              <p:nvPr/>
            </p:nvSpPr>
            <p:spPr>
              <a:xfrm>
                <a:off x="5631214" y="4538096"/>
                <a:ext cx="344420" cy="270644"/>
              </a:xfrm>
              <a:prstGeom prst="rect">
                <a:avLst/>
              </a:prstGeom>
              <a:noFill/>
            </p:spPr>
            <p:txBody>
              <a:bodyPr wrap="square" lIns="144009" tIns="72004" rIns="144009" bIns="72004" rtlCol="0">
                <a:spAutoFit/>
              </a:bodyPr>
              <a:lstStyle/>
              <a:p>
                <a:pPr algn="l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i="1" dirty="0">
                    <a:ln>
                      <a:solidFill>
                        <a:srgbClr val="000000"/>
                      </a:solidFill>
                    </a:ln>
                    <a:solidFill>
                      <a:prstClr val="white"/>
                    </a:solidFill>
                    <a:latin typeface="Calibri"/>
                    <a:ea typeface="+mn-ea"/>
                  </a:rPr>
                  <a:t>E</a:t>
                </a:r>
              </a:p>
            </p:txBody>
          </p:sp>
          <p:grpSp>
            <p:nvGrpSpPr>
              <p:cNvPr id="222" name="Group 221"/>
              <p:cNvGrpSpPr/>
              <p:nvPr/>
            </p:nvGrpSpPr>
            <p:grpSpPr>
              <a:xfrm>
                <a:off x="5830733" y="4526203"/>
                <a:ext cx="104589" cy="55874"/>
                <a:chOff x="1069975" y="4654550"/>
                <a:chExt cx="130349" cy="77440"/>
              </a:xfrm>
            </p:grpSpPr>
            <p:cxnSp>
              <p:nvCxnSpPr>
                <p:cNvPr id="223" name="Straight Connector 222"/>
                <p:cNvCxnSpPr/>
                <p:nvPr/>
              </p:nvCxnSpPr>
              <p:spPr>
                <a:xfrm flipV="1">
                  <a:off x="1187624" y="4659982"/>
                  <a:ext cx="0" cy="72008"/>
                </a:xfrm>
                <a:prstGeom prst="line">
                  <a:avLst/>
                </a:prstGeom>
                <a:ln>
                  <a:solidFill>
                    <a:srgbClr val="FFFF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4" name="Straight Connector 223"/>
                <p:cNvCxnSpPr/>
                <p:nvPr/>
              </p:nvCxnSpPr>
              <p:spPr>
                <a:xfrm flipH="1" flipV="1">
                  <a:off x="1069975" y="4654550"/>
                  <a:ext cx="130349" cy="5432"/>
                </a:xfrm>
                <a:prstGeom prst="line">
                  <a:avLst/>
                </a:prstGeom>
                <a:ln>
                  <a:solidFill>
                    <a:srgbClr val="FFFFFF"/>
                  </a:solidFill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71" name="Group 170"/>
            <p:cNvGrpSpPr/>
            <p:nvPr/>
          </p:nvGrpSpPr>
          <p:grpSpPr>
            <a:xfrm>
              <a:off x="2188744" y="2796573"/>
              <a:ext cx="486280" cy="282537"/>
              <a:chOff x="6239449" y="4526203"/>
              <a:chExt cx="486280" cy="282537"/>
            </a:xfrm>
          </p:grpSpPr>
          <p:grpSp>
            <p:nvGrpSpPr>
              <p:cNvPr id="183" name="Group 182"/>
              <p:cNvGrpSpPr/>
              <p:nvPr/>
            </p:nvGrpSpPr>
            <p:grpSpPr>
              <a:xfrm>
                <a:off x="6239449" y="4585543"/>
                <a:ext cx="461391" cy="204701"/>
                <a:chOff x="7550460" y="4718997"/>
                <a:chExt cx="304801" cy="97216"/>
              </a:xfrm>
            </p:grpSpPr>
            <p:sp>
              <p:nvSpPr>
                <p:cNvPr id="216" name="Rectangle 215"/>
                <p:cNvSpPr/>
                <p:nvPr/>
              </p:nvSpPr>
              <p:spPr>
                <a:xfrm>
                  <a:off x="7550465" y="4719014"/>
                  <a:ext cx="88075" cy="96568"/>
                </a:xfrm>
                <a:prstGeom prst="rect">
                  <a:avLst/>
                </a:prstGeom>
                <a:pattFill prst="wdUpDiag">
                  <a:fgClr>
                    <a:schemeClr val="bg1"/>
                  </a:fgClr>
                  <a:bgClr>
                    <a:prstClr val="white"/>
                  </a:bgClr>
                </a:pattFill>
                <a:ln w="12700" cmpd="sng">
                  <a:solidFill>
                    <a:srgbClr val="C55A1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400">
                    <a:ln w="76200" cmpd="sng">
                      <a:solidFill>
                        <a:srgbClr val="F79646">
                          <a:lumMod val="75000"/>
                        </a:srgbClr>
                      </a:solidFill>
                    </a:ln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17" name="Rectangle 216"/>
                <p:cNvSpPr/>
                <p:nvPr/>
              </p:nvSpPr>
              <p:spPr>
                <a:xfrm>
                  <a:off x="7550460" y="4719013"/>
                  <a:ext cx="304801" cy="97200"/>
                </a:xfrm>
                <a:prstGeom prst="rect">
                  <a:avLst/>
                </a:prstGeom>
                <a:pattFill prst="dkVert">
                  <a:fgClr>
                    <a:schemeClr val="bg1"/>
                  </a:fgClr>
                  <a:bgClr>
                    <a:prstClr val="white"/>
                  </a:bgClr>
                </a:pattFill>
                <a:ln w="28575" cmpd="sng">
                  <a:solidFill>
                    <a:srgbClr val="C55A1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400">
                    <a:ln w="76200" cmpd="sng">
                      <a:solidFill>
                        <a:srgbClr val="F79646">
                          <a:lumMod val="75000"/>
                        </a:srgbClr>
                      </a:solidFill>
                    </a:ln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18" name="Rectangle 217"/>
                <p:cNvSpPr/>
                <p:nvPr/>
              </p:nvSpPr>
              <p:spPr>
                <a:xfrm>
                  <a:off x="7604673" y="4719005"/>
                  <a:ext cx="57458" cy="96568"/>
                </a:xfrm>
                <a:prstGeom prst="rect">
                  <a:avLst/>
                </a:prstGeom>
                <a:pattFill prst="openDmnd">
                  <a:fgClr>
                    <a:schemeClr val="bg1"/>
                  </a:fgClr>
                  <a:bgClr>
                    <a:prstClr val="white"/>
                  </a:bgClr>
                </a:pattFill>
                <a:ln w="28575" cmpd="sng">
                  <a:solidFill>
                    <a:srgbClr val="C55A1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400">
                    <a:ln w="76200" cmpd="sng">
                      <a:solidFill>
                        <a:srgbClr val="F79646">
                          <a:lumMod val="75000"/>
                        </a:srgbClr>
                      </a:solidFill>
                    </a:ln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19" name="Rectangle 218"/>
                <p:cNvSpPr/>
                <p:nvPr/>
              </p:nvSpPr>
              <p:spPr>
                <a:xfrm>
                  <a:off x="7663938" y="4718997"/>
                  <a:ext cx="57458" cy="96568"/>
                </a:xfrm>
                <a:prstGeom prst="rect">
                  <a:avLst/>
                </a:prstGeom>
                <a:pattFill prst="openDmnd">
                  <a:fgClr>
                    <a:schemeClr val="bg1"/>
                  </a:fgClr>
                  <a:bgClr>
                    <a:prstClr val="white"/>
                  </a:bgClr>
                </a:pattFill>
                <a:ln w="28575" cmpd="sng">
                  <a:solidFill>
                    <a:srgbClr val="C55A1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400">
                    <a:ln w="76200" cmpd="sng">
                      <a:solidFill>
                        <a:srgbClr val="F79646">
                          <a:lumMod val="75000"/>
                        </a:srgbClr>
                      </a:solidFill>
                    </a:ln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184" name="TextBox 183"/>
              <p:cNvSpPr txBox="1"/>
              <p:nvPr/>
            </p:nvSpPr>
            <p:spPr>
              <a:xfrm>
                <a:off x="6410712" y="4538096"/>
                <a:ext cx="315017" cy="270644"/>
              </a:xfrm>
              <a:prstGeom prst="rect">
                <a:avLst/>
              </a:prstGeom>
              <a:noFill/>
            </p:spPr>
            <p:txBody>
              <a:bodyPr wrap="square" lIns="144009" tIns="72004" rIns="144009" bIns="72004" rtlCol="0">
                <a:spAutoFit/>
              </a:bodyPr>
              <a:lstStyle/>
              <a:p>
                <a:pPr algn="l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i="1" dirty="0">
                    <a:ln>
                      <a:solidFill>
                        <a:srgbClr val="000000"/>
                      </a:solidFill>
                    </a:ln>
                    <a:solidFill>
                      <a:prstClr val="white"/>
                    </a:solidFill>
                    <a:latin typeface="Calibri"/>
                    <a:ea typeface="+mn-ea"/>
                  </a:rPr>
                  <a:t>B</a:t>
                </a:r>
              </a:p>
            </p:txBody>
          </p:sp>
          <p:grpSp>
            <p:nvGrpSpPr>
              <p:cNvPr id="185" name="Group 184"/>
              <p:cNvGrpSpPr/>
              <p:nvPr/>
            </p:nvGrpSpPr>
            <p:grpSpPr>
              <a:xfrm>
                <a:off x="6607731" y="4526203"/>
                <a:ext cx="104589" cy="55874"/>
                <a:chOff x="1069975" y="4654550"/>
                <a:chExt cx="130349" cy="77440"/>
              </a:xfrm>
            </p:grpSpPr>
            <p:cxnSp>
              <p:nvCxnSpPr>
                <p:cNvPr id="214" name="Straight Connector 213"/>
                <p:cNvCxnSpPr/>
                <p:nvPr/>
              </p:nvCxnSpPr>
              <p:spPr>
                <a:xfrm flipV="1">
                  <a:off x="1187624" y="4659982"/>
                  <a:ext cx="0" cy="72008"/>
                </a:xfrm>
                <a:prstGeom prst="line">
                  <a:avLst/>
                </a:prstGeom>
                <a:ln>
                  <a:solidFill>
                    <a:srgbClr val="FFFF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5" name="Straight Connector 214"/>
                <p:cNvCxnSpPr/>
                <p:nvPr/>
              </p:nvCxnSpPr>
              <p:spPr>
                <a:xfrm flipH="1" flipV="1">
                  <a:off x="1069975" y="4654550"/>
                  <a:ext cx="130349" cy="5432"/>
                </a:xfrm>
                <a:prstGeom prst="line">
                  <a:avLst/>
                </a:prstGeom>
                <a:ln>
                  <a:solidFill>
                    <a:srgbClr val="FFFFFF"/>
                  </a:solidFill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72" name="Group 171"/>
            <p:cNvGrpSpPr/>
            <p:nvPr/>
          </p:nvGrpSpPr>
          <p:grpSpPr>
            <a:xfrm>
              <a:off x="3232702" y="2796573"/>
              <a:ext cx="669906" cy="282537"/>
              <a:chOff x="6979093" y="4526203"/>
              <a:chExt cx="669906" cy="282537"/>
            </a:xfrm>
          </p:grpSpPr>
          <p:grpSp>
            <p:nvGrpSpPr>
              <p:cNvPr id="173" name="Group 172"/>
              <p:cNvGrpSpPr/>
              <p:nvPr/>
            </p:nvGrpSpPr>
            <p:grpSpPr>
              <a:xfrm>
                <a:off x="6979093" y="4585556"/>
                <a:ext cx="610170" cy="202779"/>
                <a:chOff x="8845865" y="4719008"/>
                <a:chExt cx="403087" cy="96574"/>
              </a:xfrm>
            </p:grpSpPr>
            <p:sp>
              <p:nvSpPr>
                <p:cNvPr id="178" name="Rectangle 177"/>
                <p:cNvSpPr/>
                <p:nvPr/>
              </p:nvSpPr>
              <p:spPr>
                <a:xfrm>
                  <a:off x="8845865" y="4719014"/>
                  <a:ext cx="88075" cy="96568"/>
                </a:xfrm>
                <a:prstGeom prst="rect">
                  <a:avLst/>
                </a:prstGeom>
                <a:pattFill prst="wdUpDiag">
                  <a:fgClr>
                    <a:schemeClr val="bg1"/>
                  </a:fgClr>
                  <a:bgClr>
                    <a:prstClr val="white"/>
                  </a:bgClr>
                </a:pattFill>
                <a:ln w="28575" cmpd="sng">
                  <a:solidFill>
                    <a:srgbClr val="660066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400">
                    <a:ln w="76200" cmpd="sng">
                      <a:solidFill>
                        <a:srgbClr val="F79646">
                          <a:lumMod val="75000"/>
                        </a:srgbClr>
                      </a:solidFill>
                    </a:ln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79" name="Rectangle 178"/>
                <p:cNvSpPr/>
                <p:nvPr/>
              </p:nvSpPr>
              <p:spPr>
                <a:xfrm>
                  <a:off x="8900072" y="4719014"/>
                  <a:ext cx="57458" cy="96568"/>
                </a:xfrm>
                <a:prstGeom prst="rect">
                  <a:avLst/>
                </a:prstGeom>
                <a:pattFill prst="openDmnd">
                  <a:fgClr>
                    <a:schemeClr val="bg1"/>
                  </a:fgClr>
                  <a:bgClr>
                    <a:prstClr val="white"/>
                  </a:bgClr>
                </a:pattFill>
                <a:ln w="28575" cmpd="sng">
                  <a:solidFill>
                    <a:srgbClr val="660066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400">
                    <a:ln w="76200" cmpd="sng">
                      <a:solidFill>
                        <a:srgbClr val="F79646">
                          <a:lumMod val="75000"/>
                        </a:srgbClr>
                      </a:solidFill>
                    </a:ln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80" name="Rectangle 179"/>
                <p:cNvSpPr/>
                <p:nvPr/>
              </p:nvSpPr>
              <p:spPr>
                <a:xfrm>
                  <a:off x="8957531" y="4719014"/>
                  <a:ext cx="291421" cy="96568"/>
                </a:xfrm>
                <a:prstGeom prst="rect">
                  <a:avLst/>
                </a:prstGeom>
                <a:pattFill prst="dkVert">
                  <a:fgClr>
                    <a:schemeClr val="bg1"/>
                  </a:fgClr>
                  <a:bgClr>
                    <a:prstClr val="white"/>
                  </a:bgClr>
                </a:pattFill>
                <a:ln w="28575" cmpd="sng">
                  <a:solidFill>
                    <a:srgbClr val="660066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400">
                    <a:ln w="76200" cmpd="sng">
                      <a:solidFill>
                        <a:srgbClr val="F79646">
                          <a:lumMod val="75000"/>
                        </a:srgbClr>
                      </a:solidFill>
                    </a:ln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81" name="Rectangle 180"/>
                <p:cNvSpPr/>
                <p:nvPr/>
              </p:nvSpPr>
              <p:spPr>
                <a:xfrm>
                  <a:off x="8959335" y="4719008"/>
                  <a:ext cx="57458" cy="96568"/>
                </a:xfrm>
                <a:prstGeom prst="rect">
                  <a:avLst/>
                </a:prstGeom>
                <a:pattFill prst="openDmnd">
                  <a:fgClr>
                    <a:schemeClr val="bg1"/>
                  </a:fgClr>
                  <a:bgClr>
                    <a:prstClr val="white"/>
                  </a:bgClr>
                </a:pattFill>
                <a:ln w="28575" cmpd="sng">
                  <a:solidFill>
                    <a:srgbClr val="660066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400">
                    <a:ln w="76200" cmpd="sng">
                      <a:solidFill>
                        <a:srgbClr val="F79646">
                          <a:lumMod val="75000"/>
                        </a:srgbClr>
                      </a:solidFill>
                    </a:ln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82" name="Rectangle 181"/>
                <p:cNvSpPr/>
                <p:nvPr/>
              </p:nvSpPr>
              <p:spPr>
                <a:xfrm>
                  <a:off x="9077873" y="4719008"/>
                  <a:ext cx="57458" cy="96568"/>
                </a:xfrm>
                <a:prstGeom prst="rect">
                  <a:avLst/>
                </a:prstGeom>
                <a:pattFill prst="openDmnd">
                  <a:fgClr>
                    <a:schemeClr val="bg1"/>
                  </a:fgClr>
                  <a:bgClr>
                    <a:prstClr val="white"/>
                  </a:bgClr>
                </a:pattFill>
                <a:ln w="28575" cmpd="sng">
                  <a:solidFill>
                    <a:srgbClr val="660066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400" dirty="0">
                    <a:ln w="76200" cmpd="sng">
                      <a:solidFill>
                        <a:srgbClr val="F79646">
                          <a:lumMod val="75000"/>
                        </a:srgbClr>
                      </a:solidFill>
                    </a:ln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174" name="TextBox 173"/>
              <p:cNvSpPr txBox="1"/>
              <p:nvPr/>
            </p:nvSpPr>
            <p:spPr>
              <a:xfrm>
                <a:off x="7314287" y="4538096"/>
                <a:ext cx="334712" cy="270644"/>
              </a:xfrm>
              <a:prstGeom prst="rect">
                <a:avLst/>
              </a:prstGeom>
              <a:noFill/>
            </p:spPr>
            <p:txBody>
              <a:bodyPr wrap="square" lIns="144009" tIns="72004" rIns="144009" bIns="72004" rtlCol="0">
                <a:spAutoFit/>
              </a:bodyPr>
              <a:lstStyle/>
              <a:p>
                <a:pPr algn="l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i="1" dirty="0">
                    <a:ln>
                      <a:solidFill>
                        <a:srgbClr val="000000"/>
                      </a:solidFill>
                    </a:ln>
                    <a:solidFill>
                      <a:prstClr val="white"/>
                    </a:solidFill>
                    <a:latin typeface="Calibri"/>
                    <a:ea typeface="+mn-ea"/>
                  </a:rPr>
                  <a:t>A</a:t>
                </a:r>
              </a:p>
            </p:txBody>
          </p:sp>
          <p:grpSp>
            <p:nvGrpSpPr>
              <p:cNvPr id="175" name="Group 174"/>
              <p:cNvGrpSpPr/>
              <p:nvPr/>
            </p:nvGrpSpPr>
            <p:grpSpPr>
              <a:xfrm>
                <a:off x="7496821" y="4526203"/>
                <a:ext cx="104589" cy="55874"/>
                <a:chOff x="1069975" y="4654550"/>
                <a:chExt cx="130349" cy="77440"/>
              </a:xfrm>
            </p:grpSpPr>
            <p:cxnSp>
              <p:nvCxnSpPr>
                <p:cNvPr id="176" name="Straight Connector 175"/>
                <p:cNvCxnSpPr/>
                <p:nvPr/>
              </p:nvCxnSpPr>
              <p:spPr>
                <a:xfrm flipV="1">
                  <a:off x="1187624" y="4659982"/>
                  <a:ext cx="0" cy="72008"/>
                </a:xfrm>
                <a:prstGeom prst="line">
                  <a:avLst/>
                </a:prstGeom>
                <a:ln>
                  <a:solidFill>
                    <a:srgbClr val="FFFF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7" name="Straight Connector 176"/>
                <p:cNvCxnSpPr/>
                <p:nvPr/>
              </p:nvCxnSpPr>
              <p:spPr>
                <a:xfrm flipH="1" flipV="1">
                  <a:off x="1069975" y="4654550"/>
                  <a:ext cx="130349" cy="5432"/>
                </a:xfrm>
                <a:prstGeom prst="line">
                  <a:avLst/>
                </a:prstGeom>
                <a:ln>
                  <a:solidFill>
                    <a:srgbClr val="FFFFFF"/>
                  </a:solidFill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61" name="Freeform 160"/>
          <p:cNvSpPr/>
          <p:nvPr/>
        </p:nvSpPr>
        <p:spPr>
          <a:xfrm>
            <a:off x="1515354" y="5384543"/>
            <a:ext cx="318758" cy="215900"/>
          </a:xfrm>
          <a:custGeom>
            <a:avLst/>
            <a:gdLst>
              <a:gd name="connsiteX0" fmla="*/ 231775 w 231775"/>
              <a:gd name="connsiteY0" fmla="*/ 0 h 161925"/>
              <a:gd name="connsiteX1" fmla="*/ 231775 w 231775"/>
              <a:gd name="connsiteY1" fmla="*/ 53975 h 161925"/>
              <a:gd name="connsiteX2" fmla="*/ 0 w 231775"/>
              <a:gd name="connsiteY2" fmla="*/ 104775 h 161925"/>
              <a:gd name="connsiteX3" fmla="*/ 0 w 231775"/>
              <a:gd name="connsiteY3" fmla="*/ 161925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775" h="161925">
                <a:moveTo>
                  <a:pt x="231775" y="0"/>
                </a:moveTo>
                <a:lnTo>
                  <a:pt x="231775" y="53975"/>
                </a:lnTo>
                <a:lnTo>
                  <a:pt x="0" y="104775"/>
                </a:lnTo>
                <a:lnTo>
                  <a:pt x="0" y="161925"/>
                </a:lnTo>
              </a:path>
            </a:pathLst>
          </a:custGeom>
          <a:ln w="1270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2" name="Freeform 161"/>
          <p:cNvSpPr/>
          <p:nvPr/>
        </p:nvSpPr>
        <p:spPr>
          <a:xfrm flipH="1">
            <a:off x="2122986" y="5384543"/>
            <a:ext cx="136239" cy="215900"/>
          </a:xfrm>
          <a:custGeom>
            <a:avLst/>
            <a:gdLst>
              <a:gd name="connsiteX0" fmla="*/ 231775 w 231775"/>
              <a:gd name="connsiteY0" fmla="*/ 0 h 161925"/>
              <a:gd name="connsiteX1" fmla="*/ 231775 w 231775"/>
              <a:gd name="connsiteY1" fmla="*/ 53975 h 161925"/>
              <a:gd name="connsiteX2" fmla="*/ 0 w 231775"/>
              <a:gd name="connsiteY2" fmla="*/ 104775 h 161925"/>
              <a:gd name="connsiteX3" fmla="*/ 0 w 231775"/>
              <a:gd name="connsiteY3" fmla="*/ 161925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775" h="161925">
                <a:moveTo>
                  <a:pt x="231775" y="0"/>
                </a:moveTo>
                <a:lnTo>
                  <a:pt x="231775" y="53975"/>
                </a:lnTo>
                <a:lnTo>
                  <a:pt x="0" y="104775"/>
                </a:lnTo>
                <a:lnTo>
                  <a:pt x="0" y="161925"/>
                </a:lnTo>
              </a:path>
            </a:pathLst>
          </a:custGeom>
          <a:ln w="1270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3" name="Freeform 162"/>
          <p:cNvSpPr/>
          <p:nvPr/>
        </p:nvSpPr>
        <p:spPr>
          <a:xfrm>
            <a:off x="2633883" y="5384543"/>
            <a:ext cx="250230" cy="215900"/>
          </a:xfrm>
          <a:custGeom>
            <a:avLst/>
            <a:gdLst>
              <a:gd name="connsiteX0" fmla="*/ 231775 w 231775"/>
              <a:gd name="connsiteY0" fmla="*/ 0 h 161925"/>
              <a:gd name="connsiteX1" fmla="*/ 231775 w 231775"/>
              <a:gd name="connsiteY1" fmla="*/ 53975 h 161925"/>
              <a:gd name="connsiteX2" fmla="*/ 0 w 231775"/>
              <a:gd name="connsiteY2" fmla="*/ 104775 h 161925"/>
              <a:gd name="connsiteX3" fmla="*/ 0 w 231775"/>
              <a:gd name="connsiteY3" fmla="*/ 161925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775" h="161925">
                <a:moveTo>
                  <a:pt x="231775" y="0"/>
                </a:moveTo>
                <a:lnTo>
                  <a:pt x="231775" y="53975"/>
                </a:lnTo>
                <a:lnTo>
                  <a:pt x="0" y="104775"/>
                </a:lnTo>
                <a:lnTo>
                  <a:pt x="0" y="161925"/>
                </a:lnTo>
              </a:path>
            </a:pathLst>
          </a:custGeom>
          <a:ln w="1270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4" name="Freeform 163"/>
          <p:cNvSpPr/>
          <p:nvPr/>
        </p:nvSpPr>
        <p:spPr>
          <a:xfrm flipH="1">
            <a:off x="3091083" y="5384543"/>
            <a:ext cx="142874" cy="215900"/>
          </a:xfrm>
          <a:custGeom>
            <a:avLst/>
            <a:gdLst>
              <a:gd name="connsiteX0" fmla="*/ 231775 w 231775"/>
              <a:gd name="connsiteY0" fmla="*/ 0 h 161925"/>
              <a:gd name="connsiteX1" fmla="*/ 231775 w 231775"/>
              <a:gd name="connsiteY1" fmla="*/ 53975 h 161925"/>
              <a:gd name="connsiteX2" fmla="*/ 0 w 231775"/>
              <a:gd name="connsiteY2" fmla="*/ 104775 h 161925"/>
              <a:gd name="connsiteX3" fmla="*/ 0 w 231775"/>
              <a:gd name="connsiteY3" fmla="*/ 161925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775" h="161925">
                <a:moveTo>
                  <a:pt x="231775" y="0"/>
                </a:moveTo>
                <a:lnTo>
                  <a:pt x="231775" y="53975"/>
                </a:lnTo>
                <a:lnTo>
                  <a:pt x="0" y="104775"/>
                </a:lnTo>
                <a:lnTo>
                  <a:pt x="0" y="161925"/>
                </a:lnTo>
              </a:path>
            </a:pathLst>
          </a:custGeom>
          <a:ln w="1270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5" name="Freeform 164"/>
          <p:cNvSpPr/>
          <p:nvPr/>
        </p:nvSpPr>
        <p:spPr>
          <a:xfrm flipH="1">
            <a:off x="4107639" y="5384543"/>
            <a:ext cx="326431" cy="215900"/>
          </a:xfrm>
          <a:custGeom>
            <a:avLst/>
            <a:gdLst>
              <a:gd name="connsiteX0" fmla="*/ 231775 w 231775"/>
              <a:gd name="connsiteY0" fmla="*/ 0 h 161925"/>
              <a:gd name="connsiteX1" fmla="*/ 231775 w 231775"/>
              <a:gd name="connsiteY1" fmla="*/ 53975 h 161925"/>
              <a:gd name="connsiteX2" fmla="*/ 0 w 231775"/>
              <a:gd name="connsiteY2" fmla="*/ 104775 h 161925"/>
              <a:gd name="connsiteX3" fmla="*/ 0 w 231775"/>
              <a:gd name="connsiteY3" fmla="*/ 161925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775" h="161925">
                <a:moveTo>
                  <a:pt x="231775" y="0"/>
                </a:moveTo>
                <a:lnTo>
                  <a:pt x="231775" y="53975"/>
                </a:lnTo>
                <a:lnTo>
                  <a:pt x="0" y="104775"/>
                </a:lnTo>
                <a:lnTo>
                  <a:pt x="0" y="161925"/>
                </a:lnTo>
              </a:path>
            </a:pathLst>
          </a:custGeom>
          <a:ln w="1270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6" name="Freeform 165"/>
          <p:cNvSpPr/>
          <p:nvPr/>
        </p:nvSpPr>
        <p:spPr>
          <a:xfrm>
            <a:off x="3679616" y="5384543"/>
            <a:ext cx="165099" cy="215900"/>
          </a:xfrm>
          <a:custGeom>
            <a:avLst/>
            <a:gdLst>
              <a:gd name="connsiteX0" fmla="*/ 231775 w 231775"/>
              <a:gd name="connsiteY0" fmla="*/ 0 h 161925"/>
              <a:gd name="connsiteX1" fmla="*/ 231775 w 231775"/>
              <a:gd name="connsiteY1" fmla="*/ 53975 h 161925"/>
              <a:gd name="connsiteX2" fmla="*/ 0 w 231775"/>
              <a:gd name="connsiteY2" fmla="*/ 104775 h 161925"/>
              <a:gd name="connsiteX3" fmla="*/ 0 w 231775"/>
              <a:gd name="connsiteY3" fmla="*/ 161925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775" h="161925">
                <a:moveTo>
                  <a:pt x="231775" y="0"/>
                </a:moveTo>
                <a:lnTo>
                  <a:pt x="231775" y="53975"/>
                </a:lnTo>
                <a:lnTo>
                  <a:pt x="0" y="104775"/>
                </a:lnTo>
                <a:lnTo>
                  <a:pt x="0" y="161925"/>
                </a:lnTo>
              </a:path>
            </a:pathLst>
          </a:custGeom>
          <a:ln w="1270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27" name="Group 226"/>
          <p:cNvGrpSpPr/>
          <p:nvPr/>
        </p:nvGrpSpPr>
        <p:grpSpPr>
          <a:xfrm>
            <a:off x="4806831" y="5384518"/>
            <a:ext cx="3741663" cy="588616"/>
            <a:chOff x="427871" y="2637650"/>
            <a:chExt cx="3741663" cy="441464"/>
          </a:xfrm>
        </p:grpSpPr>
        <p:grpSp>
          <p:nvGrpSpPr>
            <p:cNvPr id="228" name="Group 227"/>
            <p:cNvGrpSpPr/>
            <p:nvPr/>
          </p:nvGrpSpPr>
          <p:grpSpPr>
            <a:xfrm>
              <a:off x="427871" y="2796573"/>
              <a:ext cx="3741663" cy="282541"/>
              <a:chOff x="427871" y="2796573"/>
              <a:chExt cx="3741663" cy="282541"/>
            </a:xfrm>
          </p:grpSpPr>
          <p:cxnSp>
            <p:nvCxnSpPr>
              <p:cNvPr id="235" name="Straight Connector 234"/>
              <p:cNvCxnSpPr/>
              <p:nvPr/>
            </p:nvCxnSpPr>
            <p:spPr>
              <a:xfrm flipV="1">
                <a:off x="427871" y="2963341"/>
                <a:ext cx="1362227" cy="3024"/>
              </a:xfrm>
              <a:prstGeom prst="line">
                <a:avLst/>
              </a:prstGeom>
              <a:ln w="38100" cmpd="sng">
                <a:solidFill>
                  <a:srgbClr val="548235"/>
                </a:solidFill>
                <a:prstDash val="soli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" name="Straight Connector 235"/>
              <p:cNvCxnSpPr/>
              <p:nvPr/>
            </p:nvCxnSpPr>
            <p:spPr>
              <a:xfrm>
                <a:off x="1798810" y="2960608"/>
                <a:ext cx="1149407" cy="465"/>
              </a:xfrm>
              <a:prstGeom prst="line">
                <a:avLst/>
              </a:prstGeom>
              <a:ln w="38100" cmpd="sng">
                <a:solidFill>
                  <a:srgbClr val="C35911"/>
                </a:solidFill>
                <a:prstDash val="soli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7" name="Straight Connector 236"/>
              <p:cNvCxnSpPr/>
              <p:nvPr/>
            </p:nvCxnSpPr>
            <p:spPr>
              <a:xfrm flipV="1">
                <a:off x="2942925" y="2956991"/>
                <a:ext cx="1226609" cy="4082"/>
              </a:xfrm>
              <a:prstGeom prst="line">
                <a:avLst/>
              </a:prstGeom>
              <a:ln w="38100" cmpd="sng">
                <a:solidFill>
                  <a:srgbClr val="660066"/>
                </a:solidFill>
                <a:prstDash val="soli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38" name="Group 237"/>
              <p:cNvGrpSpPr/>
              <p:nvPr/>
            </p:nvGrpSpPr>
            <p:grpSpPr>
              <a:xfrm>
                <a:off x="1096118" y="2796573"/>
                <a:ext cx="592129" cy="282541"/>
                <a:chOff x="5383505" y="4526203"/>
                <a:chExt cx="592129" cy="282541"/>
              </a:xfrm>
            </p:grpSpPr>
            <p:grpSp>
              <p:nvGrpSpPr>
                <p:cNvPr id="260" name="Group 259"/>
                <p:cNvGrpSpPr/>
                <p:nvPr/>
              </p:nvGrpSpPr>
              <p:grpSpPr>
                <a:xfrm>
                  <a:off x="5383505" y="4584858"/>
                  <a:ext cx="539460" cy="207185"/>
                  <a:chOff x="6186550" y="4727474"/>
                  <a:chExt cx="356375" cy="99625"/>
                </a:xfrm>
              </p:grpSpPr>
              <p:sp>
                <p:nvSpPr>
                  <p:cNvPr id="265" name="Rectangle 264"/>
                  <p:cNvSpPr/>
                  <p:nvPr/>
                </p:nvSpPr>
                <p:spPr>
                  <a:xfrm>
                    <a:off x="6186550" y="4727479"/>
                    <a:ext cx="356375" cy="99620"/>
                  </a:xfrm>
                  <a:prstGeom prst="rect">
                    <a:avLst/>
                  </a:prstGeom>
                  <a:pattFill prst="dkVert">
                    <a:fgClr>
                      <a:schemeClr val="bg1"/>
                    </a:fgClr>
                    <a:bgClr>
                      <a:prstClr val="white"/>
                    </a:bgClr>
                  </a:pattFill>
                  <a:ln w="28575" cmpd="sng">
                    <a:solidFill>
                      <a:srgbClr val="548235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1400">
                      <a:ln w="76200" cmpd="sng">
                        <a:solidFill>
                          <a:srgbClr val="F79646">
                            <a:lumMod val="75000"/>
                          </a:srgbClr>
                        </a:solidFill>
                      </a:ln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66" name="Rectangle 265"/>
                  <p:cNvSpPr/>
                  <p:nvPr/>
                </p:nvSpPr>
                <p:spPr>
                  <a:xfrm>
                    <a:off x="6278959" y="4727474"/>
                    <a:ext cx="123597" cy="98526"/>
                  </a:xfrm>
                  <a:prstGeom prst="rect">
                    <a:avLst/>
                  </a:prstGeom>
                  <a:pattFill prst="openDmnd">
                    <a:fgClr>
                      <a:schemeClr val="bg1"/>
                    </a:fgClr>
                    <a:bgClr>
                      <a:prstClr val="white"/>
                    </a:bgClr>
                  </a:pattFill>
                  <a:ln w="28575" cmpd="sng">
                    <a:solidFill>
                      <a:srgbClr val="548235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1400" dirty="0">
                      <a:ln w="76200" cmpd="sng">
                        <a:solidFill>
                          <a:srgbClr val="F79646">
                            <a:lumMod val="75000"/>
                          </a:srgbClr>
                        </a:solidFill>
                      </a:ln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</p:grpSp>
            <p:sp>
              <p:nvSpPr>
                <p:cNvPr id="261" name="TextBox 260"/>
                <p:cNvSpPr txBox="1"/>
                <p:nvPr/>
              </p:nvSpPr>
              <p:spPr>
                <a:xfrm>
                  <a:off x="5631214" y="4538100"/>
                  <a:ext cx="344420" cy="270644"/>
                </a:xfrm>
                <a:prstGeom prst="rect">
                  <a:avLst/>
                </a:prstGeom>
                <a:noFill/>
              </p:spPr>
              <p:txBody>
                <a:bodyPr wrap="square" lIns="144009" tIns="72004" rIns="144009" bIns="72004" rtlCol="0">
                  <a:spAutoFit/>
                </a:bodyPr>
                <a:lstStyle/>
                <a:p>
                  <a:pPr algn="l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i="1" dirty="0">
                      <a:ln>
                        <a:solidFill>
                          <a:srgbClr val="000000"/>
                        </a:solidFill>
                      </a:ln>
                      <a:solidFill>
                        <a:prstClr val="white"/>
                      </a:solidFill>
                      <a:latin typeface="Calibri"/>
                      <a:ea typeface="+mn-ea"/>
                    </a:rPr>
                    <a:t>E</a:t>
                  </a:r>
                </a:p>
              </p:txBody>
            </p:sp>
            <p:grpSp>
              <p:nvGrpSpPr>
                <p:cNvPr id="262" name="Group 261"/>
                <p:cNvGrpSpPr/>
                <p:nvPr/>
              </p:nvGrpSpPr>
              <p:grpSpPr>
                <a:xfrm>
                  <a:off x="5830733" y="4526203"/>
                  <a:ext cx="104589" cy="55874"/>
                  <a:chOff x="1069975" y="4654550"/>
                  <a:chExt cx="130349" cy="77440"/>
                </a:xfrm>
              </p:grpSpPr>
              <p:cxnSp>
                <p:nvCxnSpPr>
                  <p:cNvPr id="263" name="Straight Connector 262"/>
                  <p:cNvCxnSpPr/>
                  <p:nvPr/>
                </p:nvCxnSpPr>
                <p:spPr>
                  <a:xfrm flipV="1">
                    <a:off x="1187624" y="4659982"/>
                    <a:ext cx="0" cy="72008"/>
                  </a:xfrm>
                  <a:prstGeom prst="line">
                    <a:avLst/>
                  </a:prstGeom>
                  <a:ln>
                    <a:solidFill>
                      <a:srgbClr val="FFFFFF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4" name="Straight Connector 263"/>
                  <p:cNvCxnSpPr/>
                  <p:nvPr/>
                </p:nvCxnSpPr>
                <p:spPr>
                  <a:xfrm flipH="1" flipV="1">
                    <a:off x="1069975" y="4654550"/>
                    <a:ext cx="130349" cy="5432"/>
                  </a:xfrm>
                  <a:prstGeom prst="line">
                    <a:avLst/>
                  </a:prstGeom>
                  <a:ln>
                    <a:solidFill>
                      <a:srgbClr val="FFFFFF"/>
                    </a:solidFill>
                    <a:headEnd type="none"/>
                    <a:tailEnd type="triangl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239" name="Group 238"/>
              <p:cNvGrpSpPr/>
              <p:nvPr/>
            </p:nvGrpSpPr>
            <p:grpSpPr>
              <a:xfrm>
                <a:off x="2188744" y="2796573"/>
                <a:ext cx="486280" cy="282541"/>
                <a:chOff x="6239449" y="4526203"/>
                <a:chExt cx="486280" cy="282541"/>
              </a:xfrm>
            </p:grpSpPr>
            <p:grpSp>
              <p:nvGrpSpPr>
                <p:cNvPr id="251" name="Group 250"/>
                <p:cNvGrpSpPr/>
                <p:nvPr/>
              </p:nvGrpSpPr>
              <p:grpSpPr>
                <a:xfrm>
                  <a:off x="6239449" y="4585543"/>
                  <a:ext cx="461391" cy="204701"/>
                  <a:chOff x="7550460" y="4718997"/>
                  <a:chExt cx="304801" cy="97216"/>
                </a:xfrm>
              </p:grpSpPr>
              <p:sp>
                <p:nvSpPr>
                  <p:cNvPr id="256" name="Rectangle 255"/>
                  <p:cNvSpPr/>
                  <p:nvPr/>
                </p:nvSpPr>
                <p:spPr>
                  <a:xfrm>
                    <a:off x="7550465" y="4719014"/>
                    <a:ext cx="88075" cy="96568"/>
                  </a:xfrm>
                  <a:prstGeom prst="rect">
                    <a:avLst/>
                  </a:prstGeom>
                  <a:pattFill prst="wdUpDiag">
                    <a:fgClr>
                      <a:schemeClr val="bg1"/>
                    </a:fgClr>
                    <a:bgClr>
                      <a:prstClr val="white"/>
                    </a:bgClr>
                  </a:pattFill>
                  <a:ln w="12700" cmpd="sng">
                    <a:solidFill>
                      <a:srgbClr val="C55A1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1400">
                      <a:ln w="76200" cmpd="sng">
                        <a:solidFill>
                          <a:srgbClr val="F79646">
                            <a:lumMod val="75000"/>
                          </a:srgbClr>
                        </a:solidFill>
                      </a:ln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57" name="Rectangle 256"/>
                  <p:cNvSpPr/>
                  <p:nvPr/>
                </p:nvSpPr>
                <p:spPr>
                  <a:xfrm>
                    <a:off x="7550460" y="4719013"/>
                    <a:ext cx="304801" cy="97200"/>
                  </a:xfrm>
                  <a:prstGeom prst="rect">
                    <a:avLst/>
                  </a:prstGeom>
                  <a:pattFill prst="dkVert">
                    <a:fgClr>
                      <a:schemeClr val="bg1"/>
                    </a:fgClr>
                    <a:bgClr>
                      <a:prstClr val="white"/>
                    </a:bgClr>
                  </a:pattFill>
                  <a:ln w="28575" cmpd="sng">
                    <a:solidFill>
                      <a:srgbClr val="C55A1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1400">
                      <a:ln w="76200" cmpd="sng">
                        <a:solidFill>
                          <a:srgbClr val="F79646">
                            <a:lumMod val="75000"/>
                          </a:srgbClr>
                        </a:solidFill>
                      </a:ln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58" name="Rectangle 257"/>
                  <p:cNvSpPr/>
                  <p:nvPr/>
                </p:nvSpPr>
                <p:spPr>
                  <a:xfrm>
                    <a:off x="7604673" y="4719005"/>
                    <a:ext cx="57458" cy="96568"/>
                  </a:xfrm>
                  <a:prstGeom prst="rect">
                    <a:avLst/>
                  </a:prstGeom>
                  <a:pattFill prst="openDmnd">
                    <a:fgClr>
                      <a:schemeClr val="bg1"/>
                    </a:fgClr>
                    <a:bgClr>
                      <a:prstClr val="white"/>
                    </a:bgClr>
                  </a:pattFill>
                  <a:ln w="28575" cmpd="sng">
                    <a:solidFill>
                      <a:srgbClr val="C55A1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1400">
                      <a:ln w="76200" cmpd="sng">
                        <a:solidFill>
                          <a:srgbClr val="F79646">
                            <a:lumMod val="75000"/>
                          </a:srgbClr>
                        </a:solidFill>
                      </a:ln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59" name="Rectangle 258"/>
                  <p:cNvSpPr/>
                  <p:nvPr/>
                </p:nvSpPr>
                <p:spPr>
                  <a:xfrm>
                    <a:off x="7663938" y="4718997"/>
                    <a:ext cx="57458" cy="96568"/>
                  </a:xfrm>
                  <a:prstGeom prst="rect">
                    <a:avLst/>
                  </a:prstGeom>
                  <a:pattFill prst="openDmnd">
                    <a:fgClr>
                      <a:schemeClr val="bg1"/>
                    </a:fgClr>
                    <a:bgClr>
                      <a:prstClr val="white"/>
                    </a:bgClr>
                  </a:pattFill>
                  <a:ln w="28575" cmpd="sng">
                    <a:solidFill>
                      <a:srgbClr val="C55A1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1400">
                      <a:ln w="76200" cmpd="sng">
                        <a:solidFill>
                          <a:srgbClr val="F79646">
                            <a:lumMod val="75000"/>
                          </a:srgbClr>
                        </a:solidFill>
                      </a:ln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</p:grpSp>
            <p:sp>
              <p:nvSpPr>
                <p:cNvPr id="252" name="TextBox 251"/>
                <p:cNvSpPr txBox="1"/>
                <p:nvPr/>
              </p:nvSpPr>
              <p:spPr>
                <a:xfrm>
                  <a:off x="6410712" y="4538100"/>
                  <a:ext cx="315017" cy="270644"/>
                </a:xfrm>
                <a:prstGeom prst="rect">
                  <a:avLst/>
                </a:prstGeom>
                <a:noFill/>
              </p:spPr>
              <p:txBody>
                <a:bodyPr wrap="square" lIns="144009" tIns="72004" rIns="144009" bIns="72004" rtlCol="0">
                  <a:spAutoFit/>
                </a:bodyPr>
                <a:lstStyle/>
                <a:p>
                  <a:pPr algn="l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i="1" dirty="0">
                      <a:ln>
                        <a:solidFill>
                          <a:srgbClr val="000000"/>
                        </a:solidFill>
                      </a:ln>
                      <a:solidFill>
                        <a:prstClr val="white"/>
                      </a:solidFill>
                      <a:latin typeface="Calibri"/>
                      <a:ea typeface="+mn-ea"/>
                    </a:rPr>
                    <a:t>B</a:t>
                  </a:r>
                </a:p>
              </p:txBody>
            </p:sp>
            <p:grpSp>
              <p:nvGrpSpPr>
                <p:cNvPr id="253" name="Group 252"/>
                <p:cNvGrpSpPr/>
                <p:nvPr/>
              </p:nvGrpSpPr>
              <p:grpSpPr>
                <a:xfrm>
                  <a:off x="6607731" y="4526203"/>
                  <a:ext cx="104589" cy="55874"/>
                  <a:chOff x="1069975" y="4654550"/>
                  <a:chExt cx="130349" cy="77440"/>
                </a:xfrm>
              </p:grpSpPr>
              <p:cxnSp>
                <p:nvCxnSpPr>
                  <p:cNvPr id="254" name="Straight Connector 253"/>
                  <p:cNvCxnSpPr/>
                  <p:nvPr/>
                </p:nvCxnSpPr>
                <p:spPr>
                  <a:xfrm flipV="1">
                    <a:off x="1187624" y="4659982"/>
                    <a:ext cx="0" cy="72008"/>
                  </a:xfrm>
                  <a:prstGeom prst="line">
                    <a:avLst/>
                  </a:prstGeom>
                  <a:ln>
                    <a:solidFill>
                      <a:srgbClr val="FFFFFF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5" name="Straight Connector 254"/>
                  <p:cNvCxnSpPr/>
                  <p:nvPr/>
                </p:nvCxnSpPr>
                <p:spPr>
                  <a:xfrm flipH="1" flipV="1">
                    <a:off x="1069975" y="4654550"/>
                    <a:ext cx="130349" cy="5432"/>
                  </a:xfrm>
                  <a:prstGeom prst="line">
                    <a:avLst/>
                  </a:prstGeom>
                  <a:ln>
                    <a:solidFill>
                      <a:srgbClr val="FFFFFF"/>
                    </a:solidFill>
                    <a:headEnd type="none"/>
                    <a:tailEnd type="triangl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240" name="Group 239"/>
              <p:cNvGrpSpPr/>
              <p:nvPr/>
            </p:nvGrpSpPr>
            <p:grpSpPr>
              <a:xfrm>
                <a:off x="3232702" y="2796573"/>
                <a:ext cx="669906" cy="282541"/>
                <a:chOff x="6979093" y="4526203"/>
                <a:chExt cx="669906" cy="282541"/>
              </a:xfrm>
            </p:grpSpPr>
            <p:grpSp>
              <p:nvGrpSpPr>
                <p:cNvPr id="241" name="Group 240"/>
                <p:cNvGrpSpPr/>
                <p:nvPr/>
              </p:nvGrpSpPr>
              <p:grpSpPr>
                <a:xfrm>
                  <a:off x="6979093" y="4585556"/>
                  <a:ext cx="610170" cy="202779"/>
                  <a:chOff x="8845865" y="4719008"/>
                  <a:chExt cx="403087" cy="96574"/>
                </a:xfrm>
              </p:grpSpPr>
              <p:sp>
                <p:nvSpPr>
                  <p:cNvPr id="246" name="Rectangle 245"/>
                  <p:cNvSpPr/>
                  <p:nvPr/>
                </p:nvSpPr>
                <p:spPr>
                  <a:xfrm>
                    <a:off x="8845865" y="4719014"/>
                    <a:ext cx="88075" cy="96568"/>
                  </a:xfrm>
                  <a:prstGeom prst="rect">
                    <a:avLst/>
                  </a:prstGeom>
                  <a:pattFill prst="wdUpDiag">
                    <a:fgClr>
                      <a:schemeClr val="bg1"/>
                    </a:fgClr>
                    <a:bgClr>
                      <a:prstClr val="white"/>
                    </a:bgClr>
                  </a:pattFill>
                  <a:ln w="28575" cmpd="sng">
                    <a:solidFill>
                      <a:srgbClr val="660066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1400">
                      <a:ln w="76200" cmpd="sng">
                        <a:solidFill>
                          <a:srgbClr val="F79646">
                            <a:lumMod val="75000"/>
                          </a:srgbClr>
                        </a:solidFill>
                      </a:ln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47" name="Rectangle 246"/>
                  <p:cNvSpPr/>
                  <p:nvPr/>
                </p:nvSpPr>
                <p:spPr>
                  <a:xfrm>
                    <a:off x="8900072" y="4719014"/>
                    <a:ext cx="57458" cy="96568"/>
                  </a:xfrm>
                  <a:prstGeom prst="rect">
                    <a:avLst/>
                  </a:prstGeom>
                  <a:pattFill prst="openDmnd">
                    <a:fgClr>
                      <a:schemeClr val="bg1"/>
                    </a:fgClr>
                    <a:bgClr>
                      <a:prstClr val="white"/>
                    </a:bgClr>
                  </a:pattFill>
                  <a:ln w="28575" cmpd="sng">
                    <a:solidFill>
                      <a:srgbClr val="660066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1400">
                      <a:ln w="76200" cmpd="sng">
                        <a:solidFill>
                          <a:srgbClr val="F79646">
                            <a:lumMod val="75000"/>
                          </a:srgbClr>
                        </a:solidFill>
                      </a:ln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48" name="Rectangle 247"/>
                  <p:cNvSpPr/>
                  <p:nvPr/>
                </p:nvSpPr>
                <p:spPr>
                  <a:xfrm>
                    <a:off x="8957531" y="4719014"/>
                    <a:ext cx="291421" cy="96568"/>
                  </a:xfrm>
                  <a:prstGeom prst="rect">
                    <a:avLst/>
                  </a:prstGeom>
                  <a:pattFill prst="dkVert">
                    <a:fgClr>
                      <a:schemeClr val="bg1"/>
                    </a:fgClr>
                    <a:bgClr>
                      <a:prstClr val="white"/>
                    </a:bgClr>
                  </a:pattFill>
                  <a:ln w="28575" cmpd="sng">
                    <a:solidFill>
                      <a:srgbClr val="660066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1400">
                      <a:ln w="76200" cmpd="sng">
                        <a:solidFill>
                          <a:srgbClr val="F79646">
                            <a:lumMod val="75000"/>
                          </a:srgbClr>
                        </a:solidFill>
                      </a:ln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49" name="Rectangle 248"/>
                  <p:cNvSpPr/>
                  <p:nvPr/>
                </p:nvSpPr>
                <p:spPr>
                  <a:xfrm>
                    <a:off x="8959335" y="4719008"/>
                    <a:ext cx="57458" cy="96568"/>
                  </a:xfrm>
                  <a:prstGeom prst="rect">
                    <a:avLst/>
                  </a:prstGeom>
                  <a:pattFill prst="openDmnd">
                    <a:fgClr>
                      <a:schemeClr val="bg1"/>
                    </a:fgClr>
                    <a:bgClr>
                      <a:prstClr val="white"/>
                    </a:bgClr>
                  </a:pattFill>
                  <a:ln w="28575" cmpd="sng">
                    <a:solidFill>
                      <a:srgbClr val="660066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1400">
                      <a:ln w="76200" cmpd="sng">
                        <a:solidFill>
                          <a:srgbClr val="F79646">
                            <a:lumMod val="75000"/>
                          </a:srgbClr>
                        </a:solidFill>
                      </a:ln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50" name="Rectangle 249"/>
                  <p:cNvSpPr/>
                  <p:nvPr/>
                </p:nvSpPr>
                <p:spPr>
                  <a:xfrm>
                    <a:off x="9077873" y="4719008"/>
                    <a:ext cx="57458" cy="96568"/>
                  </a:xfrm>
                  <a:prstGeom prst="rect">
                    <a:avLst/>
                  </a:prstGeom>
                  <a:pattFill prst="openDmnd">
                    <a:fgClr>
                      <a:schemeClr val="bg1"/>
                    </a:fgClr>
                    <a:bgClr>
                      <a:prstClr val="white"/>
                    </a:bgClr>
                  </a:pattFill>
                  <a:ln w="28575" cmpd="sng">
                    <a:solidFill>
                      <a:srgbClr val="660066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1400" dirty="0">
                      <a:ln w="76200" cmpd="sng">
                        <a:solidFill>
                          <a:srgbClr val="F79646">
                            <a:lumMod val="75000"/>
                          </a:srgbClr>
                        </a:solidFill>
                      </a:ln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</p:grpSp>
            <p:sp>
              <p:nvSpPr>
                <p:cNvPr id="242" name="TextBox 241"/>
                <p:cNvSpPr txBox="1"/>
                <p:nvPr/>
              </p:nvSpPr>
              <p:spPr>
                <a:xfrm>
                  <a:off x="7314287" y="4538100"/>
                  <a:ext cx="334712" cy="270644"/>
                </a:xfrm>
                <a:prstGeom prst="rect">
                  <a:avLst/>
                </a:prstGeom>
                <a:noFill/>
              </p:spPr>
              <p:txBody>
                <a:bodyPr wrap="square" lIns="144009" tIns="72004" rIns="144009" bIns="72004" rtlCol="0">
                  <a:spAutoFit/>
                </a:bodyPr>
                <a:lstStyle/>
                <a:p>
                  <a:pPr algn="l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i="1" dirty="0">
                      <a:ln>
                        <a:solidFill>
                          <a:srgbClr val="000000"/>
                        </a:solidFill>
                      </a:ln>
                      <a:solidFill>
                        <a:prstClr val="white"/>
                      </a:solidFill>
                      <a:latin typeface="Calibri"/>
                      <a:ea typeface="+mn-ea"/>
                    </a:rPr>
                    <a:t>A</a:t>
                  </a:r>
                </a:p>
              </p:txBody>
            </p:sp>
            <p:grpSp>
              <p:nvGrpSpPr>
                <p:cNvPr id="243" name="Group 242"/>
                <p:cNvGrpSpPr/>
                <p:nvPr/>
              </p:nvGrpSpPr>
              <p:grpSpPr>
                <a:xfrm>
                  <a:off x="7496821" y="4526203"/>
                  <a:ext cx="104589" cy="55874"/>
                  <a:chOff x="1069975" y="4654550"/>
                  <a:chExt cx="130349" cy="77440"/>
                </a:xfrm>
              </p:grpSpPr>
              <p:cxnSp>
                <p:nvCxnSpPr>
                  <p:cNvPr id="244" name="Straight Connector 243"/>
                  <p:cNvCxnSpPr/>
                  <p:nvPr/>
                </p:nvCxnSpPr>
                <p:spPr>
                  <a:xfrm flipV="1">
                    <a:off x="1187624" y="4659982"/>
                    <a:ext cx="0" cy="72008"/>
                  </a:xfrm>
                  <a:prstGeom prst="line">
                    <a:avLst/>
                  </a:prstGeom>
                  <a:ln>
                    <a:solidFill>
                      <a:srgbClr val="FFFFFF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5" name="Straight Connector 244"/>
                  <p:cNvCxnSpPr/>
                  <p:nvPr/>
                </p:nvCxnSpPr>
                <p:spPr>
                  <a:xfrm flipH="1" flipV="1">
                    <a:off x="1069975" y="4654550"/>
                    <a:ext cx="130349" cy="5432"/>
                  </a:xfrm>
                  <a:prstGeom prst="line">
                    <a:avLst/>
                  </a:prstGeom>
                  <a:ln>
                    <a:solidFill>
                      <a:srgbClr val="FFFFFF"/>
                    </a:solidFill>
                    <a:headEnd type="none"/>
                    <a:tailEnd type="triangl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sp>
          <p:nvSpPr>
            <p:cNvPr id="229" name="Freeform 228"/>
            <p:cNvSpPr/>
            <p:nvPr/>
          </p:nvSpPr>
          <p:spPr>
            <a:xfrm>
              <a:off x="1017514" y="2637650"/>
              <a:ext cx="318758" cy="161925"/>
            </a:xfrm>
            <a:custGeom>
              <a:avLst/>
              <a:gdLst>
                <a:gd name="connsiteX0" fmla="*/ 231775 w 231775"/>
                <a:gd name="connsiteY0" fmla="*/ 0 h 161925"/>
                <a:gd name="connsiteX1" fmla="*/ 231775 w 231775"/>
                <a:gd name="connsiteY1" fmla="*/ 53975 h 161925"/>
                <a:gd name="connsiteX2" fmla="*/ 0 w 231775"/>
                <a:gd name="connsiteY2" fmla="*/ 104775 h 161925"/>
                <a:gd name="connsiteX3" fmla="*/ 0 w 231775"/>
                <a:gd name="connsiteY3" fmla="*/ 16192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1775" h="161925">
                  <a:moveTo>
                    <a:pt x="231775" y="0"/>
                  </a:moveTo>
                  <a:lnTo>
                    <a:pt x="231775" y="53975"/>
                  </a:lnTo>
                  <a:lnTo>
                    <a:pt x="0" y="104775"/>
                  </a:lnTo>
                  <a:lnTo>
                    <a:pt x="0" y="161925"/>
                  </a:lnTo>
                </a:path>
              </a:pathLst>
            </a:custGeom>
            <a:ln w="12700" cmpd="sng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0" name="Freeform 229"/>
            <p:cNvSpPr/>
            <p:nvPr/>
          </p:nvSpPr>
          <p:spPr>
            <a:xfrm flipH="1">
              <a:off x="1625131" y="2637650"/>
              <a:ext cx="136239" cy="161925"/>
            </a:xfrm>
            <a:custGeom>
              <a:avLst/>
              <a:gdLst>
                <a:gd name="connsiteX0" fmla="*/ 231775 w 231775"/>
                <a:gd name="connsiteY0" fmla="*/ 0 h 161925"/>
                <a:gd name="connsiteX1" fmla="*/ 231775 w 231775"/>
                <a:gd name="connsiteY1" fmla="*/ 53975 h 161925"/>
                <a:gd name="connsiteX2" fmla="*/ 0 w 231775"/>
                <a:gd name="connsiteY2" fmla="*/ 104775 h 161925"/>
                <a:gd name="connsiteX3" fmla="*/ 0 w 231775"/>
                <a:gd name="connsiteY3" fmla="*/ 16192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1775" h="161925">
                  <a:moveTo>
                    <a:pt x="231775" y="0"/>
                  </a:moveTo>
                  <a:lnTo>
                    <a:pt x="231775" y="53975"/>
                  </a:lnTo>
                  <a:lnTo>
                    <a:pt x="0" y="104775"/>
                  </a:lnTo>
                  <a:lnTo>
                    <a:pt x="0" y="161925"/>
                  </a:lnTo>
                </a:path>
              </a:pathLst>
            </a:custGeom>
            <a:ln w="12700" cmpd="sng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1" name="Freeform 230"/>
            <p:cNvSpPr/>
            <p:nvPr/>
          </p:nvSpPr>
          <p:spPr>
            <a:xfrm>
              <a:off x="2136043" y="2637650"/>
              <a:ext cx="250230" cy="161925"/>
            </a:xfrm>
            <a:custGeom>
              <a:avLst/>
              <a:gdLst>
                <a:gd name="connsiteX0" fmla="*/ 231775 w 231775"/>
                <a:gd name="connsiteY0" fmla="*/ 0 h 161925"/>
                <a:gd name="connsiteX1" fmla="*/ 231775 w 231775"/>
                <a:gd name="connsiteY1" fmla="*/ 53975 h 161925"/>
                <a:gd name="connsiteX2" fmla="*/ 0 w 231775"/>
                <a:gd name="connsiteY2" fmla="*/ 104775 h 161925"/>
                <a:gd name="connsiteX3" fmla="*/ 0 w 231775"/>
                <a:gd name="connsiteY3" fmla="*/ 16192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1775" h="161925">
                  <a:moveTo>
                    <a:pt x="231775" y="0"/>
                  </a:moveTo>
                  <a:lnTo>
                    <a:pt x="231775" y="53975"/>
                  </a:lnTo>
                  <a:lnTo>
                    <a:pt x="0" y="104775"/>
                  </a:lnTo>
                  <a:lnTo>
                    <a:pt x="0" y="161925"/>
                  </a:lnTo>
                </a:path>
              </a:pathLst>
            </a:custGeom>
            <a:ln w="12700" cmpd="sng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2" name="Freeform 231"/>
            <p:cNvSpPr/>
            <p:nvPr/>
          </p:nvSpPr>
          <p:spPr>
            <a:xfrm flipH="1">
              <a:off x="2593243" y="2637650"/>
              <a:ext cx="142874" cy="161925"/>
            </a:xfrm>
            <a:custGeom>
              <a:avLst/>
              <a:gdLst>
                <a:gd name="connsiteX0" fmla="*/ 231775 w 231775"/>
                <a:gd name="connsiteY0" fmla="*/ 0 h 161925"/>
                <a:gd name="connsiteX1" fmla="*/ 231775 w 231775"/>
                <a:gd name="connsiteY1" fmla="*/ 53975 h 161925"/>
                <a:gd name="connsiteX2" fmla="*/ 0 w 231775"/>
                <a:gd name="connsiteY2" fmla="*/ 104775 h 161925"/>
                <a:gd name="connsiteX3" fmla="*/ 0 w 231775"/>
                <a:gd name="connsiteY3" fmla="*/ 16192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1775" h="161925">
                  <a:moveTo>
                    <a:pt x="231775" y="0"/>
                  </a:moveTo>
                  <a:lnTo>
                    <a:pt x="231775" y="53975"/>
                  </a:lnTo>
                  <a:lnTo>
                    <a:pt x="0" y="104775"/>
                  </a:lnTo>
                  <a:lnTo>
                    <a:pt x="0" y="161925"/>
                  </a:lnTo>
                </a:path>
              </a:pathLst>
            </a:custGeom>
            <a:ln w="12700" cmpd="sng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3" name="Freeform 232"/>
            <p:cNvSpPr/>
            <p:nvPr/>
          </p:nvSpPr>
          <p:spPr>
            <a:xfrm flipH="1">
              <a:off x="3609784" y="2637650"/>
              <a:ext cx="326431" cy="161925"/>
            </a:xfrm>
            <a:custGeom>
              <a:avLst/>
              <a:gdLst>
                <a:gd name="connsiteX0" fmla="*/ 231775 w 231775"/>
                <a:gd name="connsiteY0" fmla="*/ 0 h 161925"/>
                <a:gd name="connsiteX1" fmla="*/ 231775 w 231775"/>
                <a:gd name="connsiteY1" fmla="*/ 53975 h 161925"/>
                <a:gd name="connsiteX2" fmla="*/ 0 w 231775"/>
                <a:gd name="connsiteY2" fmla="*/ 104775 h 161925"/>
                <a:gd name="connsiteX3" fmla="*/ 0 w 231775"/>
                <a:gd name="connsiteY3" fmla="*/ 16192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1775" h="161925">
                  <a:moveTo>
                    <a:pt x="231775" y="0"/>
                  </a:moveTo>
                  <a:lnTo>
                    <a:pt x="231775" y="53975"/>
                  </a:lnTo>
                  <a:lnTo>
                    <a:pt x="0" y="104775"/>
                  </a:lnTo>
                  <a:lnTo>
                    <a:pt x="0" y="161925"/>
                  </a:lnTo>
                </a:path>
              </a:pathLst>
            </a:custGeom>
            <a:ln w="12700" cmpd="sng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4" name="Freeform 233"/>
            <p:cNvSpPr/>
            <p:nvPr/>
          </p:nvSpPr>
          <p:spPr>
            <a:xfrm>
              <a:off x="3181765" y="2637650"/>
              <a:ext cx="165099" cy="161925"/>
            </a:xfrm>
            <a:custGeom>
              <a:avLst/>
              <a:gdLst>
                <a:gd name="connsiteX0" fmla="*/ 231775 w 231775"/>
                <a:gd name="connsiteY0" fmla="*/ 0 h 161925"/>
                <a:gd name="connsiteX1" fmla="*/ 231775 w 231775"/>
                <a:gd name="connsiteY1" fmla="*/ 53975 h 161925"/>
                <a:gd name="connsiteX2" fmla="*/ 0 w 231775"/>
                <a:gd name="connsiteY2" fmla="*/ 104775 h 161925"/>
                <a:gd name="connsiteX3" fmla="*/ 0 w 231775"/>
                <a:gd name="connsiteY3" fmla="*/ 16192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1775" h="161925">
                  <a:moveTo>
                    <a:pt x="231775" y="0"/>
                  </a:moveTo>
                  <a:lnTo>
                    <a:pt x="231775" y="53975"/>
                  </a:lnTo>
                  <a:lnTo>
                    <a:pt x="0" y="104775"/>
                  </a:lnTo>
                  <a:lnTo>
                    <a:pt x="0" y="161925"/>
                  </a:lnTo>
                </a:path>
              </a:pathLst>
            </a:custGeom>
            <a:ln w="12700" cmpd="sng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4023445" y="1689296"/>
            <a:ext cx="122296" cy="163061"/>
          </a:xfrm>
          <a:prstGeom prst="rect">
            <a:avLst/>
          </a:prstGeom>
          <a:solidFill>
            <a:srgbClr val="FEC92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7" name="Rectangle 266"/>
          <p:cNvSpPr/>
          <p:nvPr/>
        </p:nvSpPr>
        <p:spPr>
          <a:xfrm>
            <a:off x="4023445" y="1962788"/>
            <a:ext cx="122296" cy="163061"/>
          </a:xfrm>
          <a:prstGeom prst="rect">
            <a:avLst/>
          </a:prstGeom>
          <a:solidFill>
            <a:srgbClr val="76A1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8" name="Rectangle 267"/>
          <p:cNvSpPr/>
          <p:nvPr/>
        </p:nvSpPr>
        <p:spPr>
          <a:xfrm>
            <a:off x="4023445" y="2249056"/>
            <a:ext cx="122296" cy="163061"/>
          </a:xfrm>
          <a:prstGeom prst="rect">
            <a:avLst/>
          </a:prstGeom>
          <a:solidFill>
            <a:srgbClr val="1470C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98076" y="1603024"/>
            <a:ext cx="7426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</a:rPr>
              <a:t>deleted</a:t>
            </a:r>
          </a:p>
        </p:txBody>
      </p:sp>
      <p:sp>
        <p:nvSpPr>
          <p:cNvPr id="269" name="TextBox 268"/>
          <p:cNvSpPr txBox="1"/>
          <p:nvPr/>
        </p:nvSpPr>
        <p:spPr>
          <a:xfrm>
            <a:off x="4097104" y="1880348"/>
            <a:ext cx="9557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</a:rPr>
              <a:t>duplicated</a:t>
            </a:r>
          </a:p>
        </p:txBody>
      </p:sp>
      <p:sp>
        <p:nvSpPr>
          <p:cNvPr id="270" name="TextBox 269"/>
          <p:cNvSpPr txBox="1"/>
          <p:nvPr/>
        </p:nvSpPr>
        <p:spPr>
          <a:xfrm>
            <a:off x="4097117" y="2157672"/>
            <a:ext cx="9310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</a:rPr>
              <a:t>triplicated</a:t>
            </a:r>
          </a:p>
        </p:txBody>
      </p:sp>
      <p:sp>
        <p:nvSpPr>
          <p:cNvPr id="113" name="Rectangle 112"/>
          <p:cNvSpPr/>
          <p:nvPr/>
        </p:nvSpPr>
        <p:spPr>
          <a:xfrm>
            <a:off x="135466" y="157474"/>
            <a:ext cx="8890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2400" dirty="0">
                <a:solidFill>
                  <a:srgbClr val="FFFFFF"/>
                </a:solidFill>
                <a:latin typeface="Helvetica"/>
                <a:ea typeface="+mn-ea"/>
                <a:cs typeface="Helvetica"/>
              </a:rPr>
              <a:t>The region turned out to have </a:t>
            </a:r>
            <a:r>
              <a:rPr lang="en-GB" sz="2400" i="1" dirty="0">
                <a:solidFill>
                  <a:srgbClr val="FFFFFF"/>
                </a:solidFill>
                <a:latin typeface="Helvetica"/>
                <a:ea typeface="+mn-ea"/>
                <a:cs typeface="Helvetica"/>
              </a:rPr>
              <a:t>a lot </a:t>
            </a:r>
            <a:r>
              <a:rPr lang="en-GB" sz="2400" dirty="0">
                <a:solidFill>
                  <a:srgbClr val="FFFFFF"/>
                </a:solidFill>
                <a:latin typeface="Helvetica"/>
                <a:ea typeface="+mn-ea"/>
                <a:cs typeface="Helvetica"/>
              </a:rPr>
              <a:t>of structural variation</a:t>
            </a:r>
          </a:p>
        </p:txBody>
      </p:sp>
    </p:spTree>
    <p:extLst>
      <p:ext uri="{BB962C8B-B14F-4D97-AF65-F5344CB8AC3E}">
        <p14:creationId xmlns:p14="http://schemas.microsoft.com/office/powerpoint/2010/main" val="19169643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49" y="1174750"/>
            <a:ext cx="7789333" cy="4381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00842" y="5807075"/>
            <a:ext cx="21262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Original GWAS result</a:t>
            </a:r>
          </a:p>
        </p:txBody>
      </p:sp>
      <p:sp>
        <p:nvSpPr>
          <p:cNvPr id="9" name="Title 5"/>
          <p:cNvSpPr txBox="1">
            <a:spLocks/>
          </p:cNvSpPr>
          <p:nvPr/>
        </p:nvSpPr>
        <p:spPr bwMode="auto">
          <a:xfrm>
            <a:off x="1062038" y="-219075"/>
            <a:ext cx="697706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dirty="0">
                <a:solidFill>
                  <a:srgbClr val="FFFF66"/>
                </a:solidFill>
                <a:latin typeface="Arial"/>
              </a:rPr>
              <a:t>Before fine-mapping</a:t>
            </a:r>
            <a:endParaRPr lang="en-US" dirty="0">
              <a:solidFill>
                <a:srgbClr val="FFFF66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743944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66" y="1174750"/>
            <a:ext cx="7813300" cy="4394981"/>
          </a:xfrm>
          <a:prstGeom prst="rect">
            <a:avLst/>
          </a:prstGeom>
        </p:spPr>
      </p:pic>
      <p:sp>
        <p:nvSpPr>
          <p:cNvPr id="7" name="Title 5"/>
          <p:cNvSpPr txBox="1">
            <a:spLocks/>
          </p:cNvSpPr>
          <p:nvPr/>
        </p:nvSpPr>
        <p:spPr bwMode="auto">
          <a:xfrm>
            <a:off x="1062038" y="-219075"/>
            <a:ext cx="697706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dirty="0"/>
              <a:t>After fine-mapping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871224" y="1213267"/>
            <a:ext cx="2474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Arial"/>
                <a:ea typeface="+mn-ea"/>
              </a:rPr>
              <a:t>Previous top SNP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3829127" y="1528276"/>
            <a:ext cx="330123" cy="329099"/>
          </a:xfrm>
          <a:prstGeom prst="line">
            <a:avLst/>
          </a:prstGeom>
          <a:ln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985922" y="5990538"/>
            <a:ext cx="71721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Result after incorporating genetic variation discovered in sequenced samples.</a:t>
            </a:r>
          </a:p>
        </p:txBody>
      </p:sp>
    </p:spTree>
    <p:extLst>
      <p:ext uri="{BB962C8B-B14F-4D97-AF65-F5344CB8AC3E}">
        <p14:creationId xmlns:p14="http://schemas.microsoft.com/office/powerpoint/2010/main" val="362917083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66" y="1174750"/>
            <a:ext cx="7813300" cy="439498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871224" y="1213267"/>
            <a:ext cx="2474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Arial"/>
                <a:ea typeface="+mn-ea"/>
              </a:rPr>
              <a:t>Previous top SNP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3829127" y="1528276"/>
            <a:ext cx="330123" cy="329099"/>
          </a:xfrm>
          <a:prstGeom prst="line">
            <a:avLst/>
          </a:prstGeom>
          <a:ln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5326111" y="1607042"/>
            <a:ext cx="175684" cy="304346"/>
          </a:xfrm>
          <a:prstGeom prst="line">
            <a:avLst/>
          </a:prstGeom>
          <a:ln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258389" y="1221619"/>
            <a:ext cx="7319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DUP4</a:t>
            </a:r>
          </a:p>
        </p:txBody>
      </p:sp>
      <p:sp>
        <p:nvSpPr>
          <p:cNvPr id="8" name="Title 5"/>
          <p:cNvSpPr txBox="1">
            <a:spLocks/>
          </p:cNvSpPr>
          <p:nvPr/>
        </p:nvSpPr>
        <p:spPr bwMode="auto">
          <a:xfrm>
            <a:off x="1062038" y="-219075"/>
            <a:ext cx="697706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dirty="0"/>
              <a:t>After fine-mapping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13734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E8C5865-428C-B54F-876F-72996E79C05A}"/>
              </a:ext>
            </a:extLst>
          </p:cNvPr>
          <p:cNvSpPr txBox="1"/>
          <p:nvPr/>
        </p:nvSpPr>
        <p:spPr>
          <a:xfrm>
            <a:off x="239051" y="5792935"/>
            <a:ext cx="86658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Mills &amp; Rahal, “</a:t>
            </a:r>
            <a:r>
              <a:rPr kumimoji="0" lang="en-GB" sz="140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A </a:t>
            </a:r>
            <a:r>
              <a:rPr kumimoji="0" lang="en-GB" sz="140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scientometric</a:t>
            </a:r>
            <a:r>
              <a:rPr kumimoji="0" lang="en-GB" sz="140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review of genome-wide association studies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”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, Communications Biology 2019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07802B93-B6E4-154F-BC79-BDEE5C142139}"/>
              </a:ext>
            </a:extLst>
          </p:cNvPr>
          <p:cNvSpPr txBox="1">
            <a:spLocks/>
          </p:cNvSpPr>
          <p:nvPr/>
        </p:nvSpPr>
        <p:spPr>
          <a:xfrm>
            <a:off x="909638" y="125164"/>
            <a:ext cx="6977062" cy="67588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Arial"/>
                <a:ea typeface="ＭＳ Ｐゴシック" charset="0"/>
                <a:cs typeface="+mj-cs"/>
              </a:rPr>
              <a:t>GWAS revolution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A358363-87FA-356F-75F0-427FD27D4D73}"/>
              </a:ext>
            </a:extLst>
          </p:cNvPr>
          <p:cNvGrpSpPr/>
          <p:nvPr/>
        </p:nvGrpSpPr>
        <p:grpSpPr>
          <a:xfrm>
            <a:off x="310339" y="1113426"/>
            <a:ext cx="8452660" cy="3554011"/>
            <a:chOff x="310339" y="1113426"/>
            <a:chExt cx="8452660" cy="3554011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C55B199-59E3-C1EC-8F39-26196AD60455}"/>
                </a:ext>
              </a:extLst>
            </p:cNvPr>
            <p:cNvSpPr/>
            <p:nvPr/>
          </p:nvSpPr>
          <p:spPr bwMode="auto">
            <a:xfrm>
              <a:off x="310339" y="1113426"/>
              <a:ext cx="8452660" cy="3554011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DF9B8759-FC04-2443-AD65-57205D0BFD9A}"/>
                </a:ext>
              </a:extLst>
            </p:cNvPr>
            <p:cNvGrpSpPr/>
            <p:nvPr/>
          </p:nvGrpSpPr>
          <p:grpSpPr>
            <a:xfrm>
              <a:off x="381001" y="1204196"/>
              <a:ext cx="6977062" cy="3363686"/>
              <a:chOff x="381001" y="1204196"/>
              <a:chExt cx="6977062" cy="3363686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70C918C-CE74-1841-94D7-B13FCE0E349E}"/>
                  </a:ext>
                </a:extLst>
              </p:cNvPr>
              <p:cNvSpPr/>
              <p:nvPr/>
            </p:nvSpPr>
            <p:spPr bwMode="auto">
              <a:xfrm>
                <a:off x="381001" y="1204196"/>
                <a:ext cx="6977062" cy="3363686"/>
              </a:xfrm>
              <a:prstGeom prst="rect">
                <a:avLst/>
              </a:prstGeom>
              <a:solidFill>
                <a:schemeClr val="tx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endParaRPr>
              </a:p>
            </p:txBody>
          </p:sp>
          <p:pic>
            <p:nvPicPr>
              <p:cNvPr id="5" name="Picture 4" descr="Chart&#10;&#10;Description automatically generated with medium confidence">
                <a:extLst>
                  <a:ext uri="{FF2B5EF4-FFF2-40B4-BE49-F238E27FC236}">
                    <a16:creationId xmlns:a16="http://schemas.microsoft.com/office/drawing/2014/main" id="{D3557089-EB9B-184F-8C7D-863BB33DFAA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901"/>
              <a:stretch/>
            </p:blipFill>
            <p:spPr>
              <a:xfrm>
                <a:off x="468087" y="1315702"/>
                <a:ext cx="6762480" cy="3143323"/>
              </a:xfrm>
              <a:prstGeom prst="rect">
                <a:avLst/>
              </a:prstGeom>
            </p:spPr>
          </p:pic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55260DE4-FC62-2B4C-9212-17232AD2194E}"/>
                  </a:ext>
                </a:extLst>
              </p:cNvPr>
              <p:cNvSpPr/>
              <p:nvPr/>
            </p:nvSpPr>
            <p:spPr bwMode="auto">
              <a:xfrm>
                <a:off x="1794076" y="1315702"/>
                <a:ext cx="2303362" cy="1397815"/>
              </a:xfrm>
              <a:prstGeom prst="rect">
                <a:avLst/>
              </a:prstGeom>
              <a:solidFill>
                <a:schemeClr val="tx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endParaRPr>
              </a:p>
            </p:txBody>
          </p:sp>
        </p:grp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525AB53C-A480-064B-8214-E75BE531F10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836000" y="3704377"/>
              <a:ext cx="0" cy="32686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" name="Straight Arrow Connector 1">
              <a:extLst>
                <a:ext uri="{FF2B5EF4-FFF2-40B4-BE49-F238E27FC236}">
                  <a16:creationId xmlns:a16="http://schemas.microsoft.com/office/drawing/2014/main" id="{6464C484-323E-C7F3-C9A8-421794C59E9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57089" y="3400027"/>
              <a:ext cx="0" cy="643049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B25C4C5-A16F-9389-0CC3-C5632D0A994F}"/>
                </a:ext>
              </a:extLst>
            </p:cNvPr>
            <p:cNvSpPr txBox="1"/>
            <p:nvPr/>
          </p:nvSpPr>
          <p:spPr>
            <a:xfrm>
              <a:off x="468087" y="2819823"/>
              <a:ext cx="149432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rPr>
                <a:t>WTCCC study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59CD3CB-9F6F-400A-4AE3-06D7A6D32AA3}"/>
                </a:ext>
              </a:extLst>
            </p:cNvPr>
            <p:cNvSpPr/>
            <p:nvPr/>
          </p:nvSpPr>
          <p:spPr bwMode="auto">
            <a:xfrm>
              <a:off x="3167919" y="1343278"/>
              <a:ext cx="3499918" cy="2921225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5495002-11EE-4768-785B-470440265F11}"/>
                </a:ext>
              </a:extLst>
            </p:cNvPr>
            <p:cNvSpPr txBox="1"/>
            <p:nvPr/>
          </p:nvSpPr>
          <p:spPr>
            <a:xfrm>
              <a:off x="7445149" y="2527435"/>
              <a:ext cx="12906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dirty="0">
                  <a:solidFill>
                    <a:srgbClr val="002147"/>
                  </a:solidFill>
                </a:rPr>
                <a:t>Study sample size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99117E7-6E0D-D9C6-C006-14A90879B198}"/>
                </a:ext>
              </a:extLst>
            </p:cNvPr>
            <p:cNvSpPr txBox="1"/>
            <p:nvPr/>
          </p:nvSpPr>
          <p:spPr>
            <a:xfrm>
              <a:off x="6740893" y="4101516"/>
              <a:ext cx="298480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solidFill>
                    <a:srgbClr val="002147"/>
                  </a:solidFill>
                </a:rPr>
                <a:t>0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507EB2A-4397-7FF5-CCFA-E5B0433A19BB}"/>
                </a:ext>
              </a:extLst>
            </p:cNvPr>
            <p:cNvSpPr txBox="1"/>
            <p:nvPr/>
          </p:nvSpPr>
          <p:spPr>
            <a:xfrm>
              <a:off x="6740893" y="3586862"/>
              <a:ext cx="628698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solidFill>
                    <a:srgbClr val="002147"/>
                  </a:solidFill>
                </a:rPr>
                <a:t>200k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3A12098-94BB-33D5-6ED0-4C3E0EF0BCDD}"/>
                </a:ext>
              </a:extLst>
            </p:cNvPr>
            <p:cNvSpPr txBox="1"/>
            <p:nvPr/>
          </p:nvSpPr>
          <p:spPr>
            <a:xfrm>
              <a:off x="6740893" y="3113576"/>
              <a:ext cx="628698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solidFill>
                    <a:srgbClr val="002147"/>
                  </a:solidFill>
                </a:rPr>
                <a:t>400k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806D1FC-5E36-3567-E254-B644A68796EF}"/>
                </a:ext>
              </a:extLst>
            </p:cNvPr>
            <p:cNvSpPr txBox="1"/>
            <p:nvPr/>
          </p:nvSpPr>
          <p:spPr>
            <a:xfrm>
              <a:off x="6740893" y="2640290"/>
              <a:ext cx="628698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solidFill>
                    <a:srgbClr val="002147"/>
                  </a:solidFill>
                </a:rPr>
                <a:t>600k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83AA9EC-FF10-963B-01C7-7B48413591E8}"/>
                </a:ext>
              </a:extLst>
            </p:cNvPr>
            <p:cNvSpPr txBox="1"/>
            <p:nvPr/>
          </p:nvSpPr>
          <p:spPr>
            <a:xfrm>
              <a:off x="6740893" y="2192879"/>
              <a:ext cx="628698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solidFill>
                    <a:srgbClr val="002147"/>
                  </a:solidFill>
                </a:rPr>
                <a:t>800k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B647541-59AF-CD61-F9A3-3CF60898D83B}"/>
                </a:ext>
              </a:extLst>
            </p:cNvPr>
            <p:cNvSpPr txBox="1"/>
            <p:nvPr/>
          </p:nvSpPr>
          <p:spPr>
            <a:xfrm>
              <a:off x="6740893" y="1710632"/>
              <a:ext cx="470000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solidFill>
                    <a:srgbClr val="002147"/>
                  </a:solidFill>
                </a:rPr>
                <a:t>1M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E15469F-AF86-7CDF-E87B-FDAEDDC6255E}"/>
                </a:ext>
              </a:extLst>
            </p:cNvPr>
            <p:cNvSpPr txBox="1"/>
            <p:nvPr/>
          </p:nvSpPr>
          <p:spPr>
            <a:xfrm>
              <a:off x="6740893" y="1263221"/>
              <a:ext cx="641522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l"/>
              <a:r>
                <a:rPr lang="en-US" dirty="0">
                  <a:solidFill>
                    <a:srgbClr val="002147"/>
                  </a:solidFill>
                </a:rPr>
                <a:t>1.2M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3A2FEC1-F72E-E95D-747D-6165FFD30D95}"/>
                </a:ext>
              </a:extLst>
            </p:cNvPr>
            <p:cNvSpPr txBox="1"/>
            <p:nvPr/>
          </p:nvSpPr>
          <p:spPr>
            <a:xfrm>
              <a:off x="369473" y="4317272"/>
              <a:ext cx="582211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2147"/>
                  </a:solidFill>
                </a:rPr>
                <a:t>2007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EF9D5AE-364E-33CB-0E9E-F10BCC345A94}"/>
                </a:ext>
              </a:extLst>
            </p:cNvPr>
            <p:cNvSpPr txBox="1"/>
            <p:nvPr/>
          </p:nvSpPr>
          <p:spPr>
            <a:xfrm>
              <a:off x="1363046" y="4317272"/>
              <a:ext cx="582211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2147"/>
                  </a:solidFill>
                </a:rPr>
                <a:t>2009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44F53E4-82BD-0B7F-E1DA-25AA2E0C3381}"/>
                </a:ext>
              </a:extLst>
            </p:cNvPr>
            <p:cNvSpPr txBox="1"/>
            <p:nvPr/>
          </p:nvSpPr>
          <p:spPr>
            <a:xfrm>
              <a:off x="2363287" y="4317272"/>
              <a:ext cx="568874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2147"/>
                  </a:solidFill>
                </a:rPr>
                <a:t>2011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86073C2-A155-D8B7-55E8-36B803C8DDD9}"/>
                </a:ext>
              </a:extLst>
            </p:cNvPr>
            <p:cNvSpPr txBox="1"/>
            <p:nvPr/>
          </p:nvSpPr>
          <p:spPr>
            <a:xfrm>
              <a:off x="3350192" y="4317272"/>
              <a:ext cx="582211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2147"/>
                  </a:solidFill>
                </a:rPr>
                <a:t>2013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85F68C9-E35F-64DA-DBD4-0144A24A0AD4}"/>
                </a:ext>
              </a:extLst>
            </p:cNvPr>
            <p:cNvSpPr txBox="1"/>
            <p:nvPr/>
          </p:nvSpPr>
          <p:spPr>
            <a:xfrm>
              <a:off x="4374787" y="4317272"/>
              <a:ext cx="582211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2147"/>
                  </a:solidFill>
                </a:rPr>
                <a:t>2015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63EE81D-5DBE-8732-2FE6-6CBA12140EE6}"/>
                </a:ext>
              </a:extLst>
            </p:cNvPr>
            <p:cNvSpPr txBox="1"/>
            <p:nvPr/>
          </p:nvSpPr>
          <p:spPr>
            <a:xfrm>
              <a:off x="5354383" y="4317272"/>
              <a:ext cx="582211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2147"/>
                  </a:solidFill>
                </a:rPr>
                <a:t>2017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387E375-F0E5-B3A5-7F15-72AF2620B838}"/>
                </a:ext>
              </a:extLst>
            </p:cNvPr>
            <p:cNvSpPr txBox="1"/>
            <p:nvPr/>
          </p:nvSpPr>
          <p:spPr>
            <a:xfrm>
              <a:off x="6318605" y="4317272"/>
              <a:ext cx="364202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2147"/>
                  </a:solidFill>
                </a:rPr>
                <a:t>…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B711426-834E-564F-8332-2C5173B65263}"/>
                </a:ext>
              </a:extLst>
            </p:cNvPr>
            <p:cNvSpPr txBox="1"/>
            <p:nvPr/>
          </p:nvSpPr>
          <p:spPr>
            <a:xfrm>
              <a:off x="1673599" y="3230750"/>
              <a:ext cx="229261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rPr>
                <a:t>Multiple sclerosis study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5A757D06-2794-5473-6101-2FB8C3D829C8}"/>
              </a:ext>
            </a:extLst>
          </p:cNvPr>
          <p:cNvSpPr txBox="1"/>
          <p:nvPr/>
        </p:nvSpPr>
        <p:spPr>
          <a:xfrm>
            <a:off x="1821854" y="6271139"/>
            <a:ext cx="50372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NHGRI GWAS Catalog: </a:t>
            </a:r>
            <a:r>
              <a:rPr lang="en-US" dirty="0">
                <a:hlinkClick r:id="rId3"/>
              </a:rPr>
              <a:t>https://www.ebi.ac.uk/gwas/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4748322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349" y="5588001"/>
            <a:ext cx="3035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This is how a microarray cluster plot should look: 3 clusters for AA / AB / BB genotypes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8" t="67705" r="74721" b="913"/>
          <a:stretch/>
        </p:blipFill>
        <p:spPr>
          <a:xfrm>
            <a:off x="689428" y="2837520"/>
            <a:ext cx="2781905" cy="25107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66048" y="2987523"/>
            <a:ext cx="1896428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solidFill>
                  <a:schemeClr val="bg2">
                    <a:lumMod val="50000"/>
                  </a:schemeClr>
                </a:solidFill>
              </a:rPr>
              <a:t>microarray intensities</a:t>
            </a:r>
          </a:p>
        </p:txBody>
      </p:sp>
      <p:sp>
        <p:nvSpPr>
          <p:cNvPr id="7" name="Title 5"/>
          <p:cNvSpPr txBox="1">
            <a:spLocks/>
          </p:cNvSpPr>
          <p:nvPr/>
        </p:nvSpPr>
        <p:spPr bwMode="auto">
          <a:xfrm>
            <a:off x="235857" y="130124"/>
            <a:ext cx="8672286" cy="674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sz="2800" dirty="0"/>
              <a:t>Confirming structural variants using cluster plots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6548485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349" y="5588001"/>
            <a:ext cx="3035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This is how a microarray cluster plot should look: 3 clusters for AA / AB / BB genotypes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56701" y="5631543"/>
            <a:ext cx="26251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What we saw in this region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0" t="65579" r="74917" b="3257"/>
          <a:stretch/>
        </p:blipFill>
        <p:spPr>
          <a:xfrm>
            <a:off x="4221238" y="2832356"/>
            <a:ext cx="2769809" cy="251593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8" t="67705" r="74721" b="913"/>
          <a:stretch/>
        </p:blipFill>
        <p:spPr>
          <a:xfrm>
            <a:off x="689428" y="2837520"/>
            <a:ext cx="2781905" cy="251076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466048" y="2987523"/>
            <a:ext cx="1896428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solidFill>
                  <a:schemeClr val="bg2">
                    <a:lumMod val="50000"/>
                  </a:schemeClr>
                </a:solidFill>
              </a:rPr>
              <a:t>microarray intensities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262164" y="1640114"/>
            <a:ext cx="8591550" cy="4953000"/>
          </a:xfrm>
        </p:spPr>
        <p:txBody>
          <a:bodyPr/>
          <a:lstStyle/>
          <a:p>
            <a:r>
              <a:rPr lang="en-US" dirty="0"/>
              <a:t>Actually this signal was evident in our cluster plots</a:t>
            </a: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35FCB3D3-EBDF-C245-9FF1-9F46389A84EF}"/>
              </a:ext>
            </a:extLst>
          </p:cNvPr>
          <p:cNvSpPr txBox="1">
            <a:spLocks/>
          </p:cNvSpPr>
          <p:nvPr/>
        </p:nvSpPr>
        <p:spPr bwMode="auto">
          <a:xfrm>
            <a:off x="235857" y="130124"/>
            <a:ext cx="8672286" cy="674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sz="2800" dirty="0"/>
              <a:t>Confirming structural variants using cluster plots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100129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450" y="1676400"/>
            <a:ext cx="8591550" cy="4953000"/>
          </a:xfrm>
        </p:spPr>
        <p:txBody>
          <a:bodyPr/>
          <a:lstStyle/>
          <a:p>
            <a:r>
              <a:rPr lang="en-US" dirty="0"/>
              <a:t>Still true that nothing seemed to be functional.  What next?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1349" y="5588001"/>
            <a:ext cx="3035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This is how a microarray cluster plot should look: 3 clusters for AA / AB / BB genotypes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56701" y="5631543"/>
            <a:ext cx="26251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What we saw in this region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0" t="65579" r="74917" b="3257"/>
          <a:stretch/>
        </p:blipFill>
        <p:spPr>
          <a:xfrm>
            <a:off x="4221238" y="2832356"/>
            <a:ext cx="2769809" cy="251593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8" t="67705" r="74721" b="913"/>
          <a:stretch/>
        </p:blipFill>
        <p:spPr>
          <a:xfrm>
            <a:off x="689428" y="2837520"/>
            <a:ext cx="2781905" cy="251076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466048" y="2987523"/>
            <a:ext cx="1896428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solidFill>
                  <a:schemeClr val="bg2">
                    <a:lumMod val="50000"/>
                  </a:schemeClr>
                </a:solidFill>
              </a:rPr>
              <a:t>microarray intensities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053496" y="2970589"/>
            <a:ext cx="1896428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400" dirty="0"/>
              <a:t>microarray intensities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831442" y="2346476"/>
            <a:ext cx="2767605" cy="338554"/>
          </a:xfrm>
          <a:prstGeom prst="rect">
            <a:avLst/>
          </a:prstGeom>
          <a:solidFill>
            <a:schemeClr val="tx1">
              <a:alpha val="23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Protective: relative risk ~ 0.6</a:t>
            </a:r>
          </a:p>
        </p:txBody>
      </p:sp>
      <p:cxnSp>
        <p:nvCxnSpPr>
          <p:cNvPr id="22" name="Straight Arrow Connector 21"/>
          <p:cNvCxnSpPr/>
          <p:nvPr/>
        </p:nvCxnSpPr>
        <p:spPr bwMode="auto">
          <a:xfrm flipH="1">
            <a:off x="4862286" y="2733524"/>
            <a:ext cx="169333" cy="33866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" name="Straight Arrow Connector 22"/>
          <p:cNvCxnSpPr/>
          <p:nvPr/>
        </p:nvCxnSpPr>
        <p:spPr bwMode="auto">
          <a:xfrm flipH="1">
            <a:off x="5636381" y="2692400"/>
            <a:ext cx="164497" cy="911981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7242416" y="4022876"/>
            <a:ext cx="1381488" cy="830997"/>
          </a:xfrm>
          <a:prstGeom prst="rect">
            <a:avLst/>
          </a:prstGeom>
          <a:solidFill>
            <a:schemeClr val="tx1">
              <a:alpha val="23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Not protective: RR ~ 0</a:t>
            </a:r>
          </a:p>
        </p:txBody>
      </p:sp>
      <p:cxnSp>
        <p:nvCxnSpPr>
          <p:cNvPr id="27" name="Straight Arrow Connector 26"/>
          <p:cNvCxnSpPr/>
          <p:nvPr/>
        </p:nvCxnSpPr>
        <p:spPr bwMode="auto">
          <a:xfrm flipH="1" flipV="1">
            <a:off x="5950857" y="4100286"/>
            <a:ext cx="1233715" cy="20562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Title 5">
            <a:extLst>
              <a:ext uri="{FF2B5EF4-FFF2-40B4-BE49-F238E27FC236}">
                <a16:creationId xmlns:a16="http://schemas.microsoft.com/office/drawing/2014/main" id="{61FBFBC8-CF1F-9849-B6A9-DF8479A4190B}"/>
              </a:ext>
            </a:extLst>
          </p:cNvPr>
          <p:cNvSpPr txBox="1">
            <a:spLocks/>
          </p:cNvSpPr>
          <p:nvPr/>
        </p:nvSpPr>
        <p:spPr bwMode="auto">
          <a:xfrm>
            <a:off x="235857" y="130124"/>
            <a:ext cx="8672286" cy="674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sz="2800" dirty="0"/>
              <a:t>Confirming structural variants using cluster plots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1995979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uster plot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" t="31434" r="9123" b="3342"/>
          <a:stretch/>
        </p:blipFill>
        <p:spPr>
          <a:xfrm>
            <a:off x="120952" y="1625081"/>
            <a:ext cx="8841620" cy="2851669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 bwMode="auto">
          <a:xfrm>
            <a:off x="7666869" y="1170215"/>
            <a:ext cx="0" cy="36285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130007" y="3324462"/>
            <a:ext cx="731991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32323"/>
                </a:solidFill>
              </a:rPr>
              <a:t>DUP4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12135" y="3457511"/>
            <a:ext cx="7693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232323"/>
                </a:solidFill>
              </a:rPr>
              <a:t>duplicated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758303" y="3259149"/>
            <a:ext cx="5766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232323"/>
                </a:solidFill>
              </a:rPr>
              <a:t>normal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79285" y="3739626"/>
            <a:ext cx="6053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232323"/>
                </a:solidFill>
              </a:rPr>
              <a:t>deleted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829438" y="3462644"/>
            <a:ext cx="7693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232323"/>
                </a:solidFill>
              </a:rPr>
              <a:t>duplicated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209268" y="3348948"/>
            <a:ext cx="7335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232323"/>
                </a:solidFill>
              </a:rPr>
              <a:t>triplicated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86037" y="3314787"/>
            <a:ext cx="5766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232323"/>
                </a:solidFill>
              </a:rPr>
              <a:t>normal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223866" y="3285758"/>
            <a:ext cx="5766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232323"/>
                </a:solidFill>
              </a:rPr>
              <a:t>normal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18412" y="4709583"/>
            <a:ext cx="86504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We were able to use cluster plots to confirm individuals in our GWAS really do carry the complicated structural variant “DUP4”.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39061" y="5761567"/>
            <a:ext cx="865042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DUP4 is pretty complicated </a:t>
            </a:r>
            <a:r>
              <a:rPr lang="mr-IN" sz="2200" dirty="0"/>
              <a:t>–</a:t>
            </a:r>
            <a:r>
              <a:rPr lang="en-US" sz="2200" dirty="0"/>
              <a:t> what could it be?</a:t>
            </a:r>
          </a:p>
        </p:txBody>
      </p:sp>
      <p:sp>
        <p:nvSpPr>
          <p:cNvPr id="16" name="Title 5">
            <a:extLst>
              <a:ext uri="{FF2B5EF4-FFF2-40B4-BE49-F238E27FC236}">
                <a16:creationId xmlns:a16="http://schemas.microsoft.com/office/drawing/2014/main" id="{108F4602-464C-9A49-AC9F-D6E6F4C6D97F}"/>
              </a:ext>
            </a:extLst>
          </p:cNvPr>
          <p:cNvSpPr txBox="1">
            <a:spLocks/>
          </p:cNvSpPr>
          <p:nvPr/>
        </p:nvSpPr>
        <p:spPr bwMode="auto">
          <a:xfrm>
            <a:off x="235857" y="130124"/>
            <a:ext cx="8672286" cy="674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sz="2800" dirty="0"/>
              <a:t>Confirming structural variants using cluster plots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7186984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638" y="152400"/>
            <a:ext cx="6977062" cy="677891"/>
          </a:xfrm>
        </p:spPr>
        <p:txBody>
          <a:bodyPr/>
          <a:lstStyle/>
          <a:p>
            <a:r>
              <a:rPr lang="en-US" dirty="0"/>
              <a:t>What is DUP4?</a:t>
            </a:r>
          </a:p>
        </p:txBody>
      </p:sp>
      <p:pic>
        <p:nvPicPr>
          <p:cNvPr id="4" name="Picture 3" descr="Figure_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48" y="1022926"/>
            <a:ext cx="8829524" cy="2820542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" name="TextBox 4"/>
          <p:cNvSpPr txBox="1"/>
          <p:nvPr/>
        </p:nvSpPr>
        <p:spPr>
          <a:xfrm>
            <a:off x="242322" y="1146902"/>
            <a:ext cx="1986441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“Normal” haplotype:</a:t>
            </a:r>
          </a:p>
        </p:txBody>
      </p:sp>
      <p:sp>
        <p:nvSpPr>
          <p:cNvPr id="142" name="TextBox 141"/>
          <p:cNvSpPr txBox="1"/>
          <p:nvPr/>
        </p:nvSpPr>
        <p:spPr>
          <a:xfrm>
            <a:off x="375727" y="2242730"/>
            <a:ext cx="3083512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DUP4 haplotype: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8650C9-931D-CC4A-E14F-836E2484A52F}"/>
              </a:ext>
            </a:extLst>
          </p:cNvPr>
          <p:cNvSpPr txBox="1"/>
          <p:nvPr/>
        </p:nvSpPr>
        <p:spPr>
          <a:xfrm>
            <a:off x="1698393" y="4449901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0" i="0" u="sng" dirty="0">
                <a:solidFill>
                  <a:srgbClr val="595959"/>
                </a:solidFill>
                <a:effectLst/>
                <a:latin typeface="FoundrySterling-Book" pitchFamily="2" charset="0"/>
                <a:hlinkClick r:id="rId3"/>
              </a:rPr>
              <a:t>https://doi.org/10.1126/science.aam6393</a:t>
            </a:r>
            <a:endParaRPr lang="en-GB" b="0" i="0" u="sng" dirty="0">
              <a:solidFill>
                <a:srgbClr val="595959"/>
              </a:solidFill>
              <a:effectLst/>
              <a:latin typeface="FoundrySterling-Book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E94464D-F41B-DD3D-F82F-73E8A615DB6A}"/>
              </a:ext>
            </a:extLst>
          </p:cNvPr>
          <p:cNvSpPr/>
          <p:nvPr/>
        </p:nvSpPr>
        <p:spPr bwMode="auto">
          <a:xfrm>
            <a:off x="242322" y="2242730"/>
            <a:ext cx="5645522" cy="1492929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E9063B-2007-DE6A-F6FB-DD6BE492E2FE}"/>
              </a:ext>
            </a:extLst>
          </p:cNvPr>
          <p:cNvSpPr txBox="1"/>
          <p:nvPr/>
        </p:nvSpPr>
        <p:spPr>
          <a:xfrm>
            <a:off x="1409605" y="3969713"/>
            <a:ext cx="5149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FoundrySterling-Book" pitchFamily="2" charset="0"/>
              </a:rPr>
              <a:t>Leffler et al, “</a:t>
            </a:r>
            <a:r>
              <a:rPr lang="en-US" sz="1400" i="1" dirty="0">
                <a:latin typeface="FOUNDRYSTERLING-BOOK" pitchFamily="2" charset="0"/>
              </a:rPr>
              <a:t>Resistance to malaria through structural variation of red blood cell invasion receptors</a:t>
            </a:r>
            <a:r>
              <a:rPr lang="en-US" sz="1400" dirty="0">
                <a:latin typeface="FoundrySterling-Book" pitchFamily="2" charset="0"/>
              </a:rPr>
              <a:t>”, Science (2017) </a:t>
            </a:r>
          </a:p>
        </p:txBody>
      </p:sp>
    </p:spTree>
    <p:extLst>
      <p:ext uri="{BB962C8B-B14F-4D97-AF65-F5344CB8AC3E}">
        <p14:creationId xmlns:p14="http://schemas.microsoft.com/office/powerpoint/2010/main" val="409420026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638" y="152400"/>
            <a:ext cx="6977062" cy="677891"/>
          </a:xfrm>
        </p:spPr>
        <p:txBody>
          <a:bodyPr/>
          <a:lstStyle/>
          <a:p>
            <a:r>
              <a:rPr lang="en-US" dirty="0"/>
              <a:t>What is DUP4?</a:t>
            </a:r>
          </a:p>
        </p:txBody>
      </p:sp>
      <p:pic>
        <p:nvPicPr>
          <p:cNvPr id="4" name="Picture 3" descr="Figure_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48" y="1022926"/>
            <a:ext cx="8829524" cy="2820542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" name="TextBox 4"/>
          <p:cNvSpPr txBox="1"/>
          <p:nvPr/>
        </p:nvSpPr>
        <p:spPr>
          <a:xfrm>
            <a:off x="242322" y="1146902"/>
            <a:ext cx="1986441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“Normal” haplotype:</a:t>
            </a:r>
          </a:p>
        </p:txBody>
      </p:sp>
      <p:sp>
        <p:nvSpPr>
          <p:cNvPr id="142" name="TextBox 141"/>
          <p:cNvSpPr txBox="1"/>
          <p:nvPr/>
        </p:nvSpPr>
        <p:spPr>
          <a:xfrm>
            <a:off x="375727" y="2242730"/>
            <a:ext cx="3083512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DUP4 haplotype:</a:t>
            </a:r>
          </a:p>
        </p:txBody>
      </p:sp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88FAF4C-D6B7-10D8-B28E-0F448FB662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901241"/>
            <a:ext cx="4175646" cy="14632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9AD7B36-240B-4C07-DC2C-D630B7E93939}"/>
              </a:ext>
            </a:extLst>
          </p:cNvPr>
          <p:cNvSpPr txBox="1"/>
          <p:nvPr/>
        </p:nvSpPr>
        <p:spPr>
          <a:xfrm>
            <a:off x="1550014" y="5711098"/>
            <a:ext cx="24343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FoundrySterling-Book" pitchFamily="2" charset="0"/>
              </a:rPr>
              <a:t>Functional </a:t>
            </a:r>
            <a:r>
              <a:rPr lang="en-US" dirty="0" err="1">
                <a:latin typeface="FoundrySterling-Book" pitchFamily="2" charset="0"/>
              </a:rPr>
              <a:t>followup</a:t>
            </a:r>
            <a:r>
              <a:rPr lang="en-US" dirty="0">
                <a:latin typeface="FoundrySterling-Book" pitchFamily="2" charset="0"/>
              </a:rPr>
              <a:t> study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74FDEB2-2950-F3AE-8668-0FA9240ABE9C}"/>
              </a:ext>
            </a:extLst>
          </p:cNvPr>
          <p:cNvCxnSpPr>
            <a:cxnSpLocks/>
          </p:cNvCxnSpPr>
          <p:nvPr/>
        </p:nvCxnSpPr>
        <p:spPr bwMode="auto">
          <a:xfrm flipV="1">
            <a:off x="3988616" y="5711098"/>
            <a:ext cx="344775" cy="10855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D71CE682-026D-16BB-ECEF-CE6A67CDD6D4}"/>
              </a:ext>
            </a:extLst>
          </p:cNvPr>
          <p:cNvSpPr txBox="1"/>
          <p:nvPr/>
        </p:nvSpPr>
        <p:spPr>
          <a:xfrm>
            <a:off x="4031330" y="6397823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FoundrySterling-Book" pitchFamily="2" charset="0"/>
              </a:rPr>
              <a:t>https://</a:t>
            </a:r>
            <a:r>
              <a:rPr lang="en-US" sz="1400" dirty="0" err="1">
                <a:latin typeface="FoundrySterling-Book" pitchFamily="2" charset="0"/>
              </a:rPr>
              <a:t>doi.org</a:t>
            </a:r>
            <a:r>
              <a:rPr lang="en-US" sz="1400" dirty="0">
                <a:latin typeface="FoundrySterling-Book" pitchFamily="2" charset="0"/>
              </a:rPr>
              <a:t>/10.1038/s41586-020-2726-6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5A5C9E-BA8A-FB66-7E18-95B204FBEE05}"/>
              </a:ext>
            </a:extLst>
          </p:cNvPr>
          <p:cNvSpPr txBox="1"/>
          <p:nvPr/>
        </p:nvSpPr>
        <p:spPr>
          <a:xfrm>
            <a:off x="1698393" y="4449901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0" i="0" u="sng" dirty="0">
                <a:solidFill>
                  <a:srgbClr val="595959"/>
                </a:solidFill>
                <a:effectLst/>
                <a:latin typeface="FoundrySterling-Book" pitchFamily="2" charset="0"/>
                <a:hlinkClick r:id="rId4"/>
              </a:rPr>
              <a:t>https://doi.org/10.1126/science.aam6393</a:t>
            </a:r>
            <a:endParaRPr lang="en-GB" b="0" i="0" u="sng" dirty="0">
              <a:solidFill>
                <a:srgbClr val="595959"/>
              </a:solidFill>
              <a:effectLst/>
              <a:latin typeface="FoundrySterling-Book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F572EF-F18B-F290-B8B7-9F9902822EA3}"/>
              </a:ext>
            </a:extLst>
          </p:cNvPr>
          <p:cNvSpPr txBox="1"/>
          <p:nvPr/>
        </p:nvSpPr>
        <p:spPr>
          <a:xfrm>
            <a:off x="1409605" y="3969713"/>
            <a:ext cx="5149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FoundrySterling-Book" pitchFamily="2" charset="0"/>
              </a:rPr>
              <a:t>Leffler et al, “</a:t>
            </a:r>
            <a:r>
              <a:rPr lang="en-US" sz="1400" i="1" dirty="0">
                <a:latin typeface="FOUNDRYSTERLING-BOOK" pitchFamily="2" charset="0"/>
              </a:rPr>
              <a:t>Resistance to malaria through structural variation of red blood cell invasion receptors</a:t>
            </a:r>
            <a:r>
              <a:rPr lang="en-US" sz="1400" dirty="0">
                <a:latin typeface="FoundrySterling-Book" pitchFamily="2" charset="0"/>
              </a:rPr>
              <a:t>”, Science (2017) </a:t>
            </a:r>
          </a:p>
        </p:txBody>
      </p:sp>
    </p:spTree>
    <p:extLst>
      <p:ext uri="{BB962C8B-B14F-4D97-AF65-F5344CB8AC3E}">
        <p14:creationId xmlns:p14="http://schemas.microsoft.com/office/powerpoint/2010/main" val="27124644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638" y="-371475"/>
            <a:ext cx="6977062" cy="1143000"/>
          </a:xfrm>
        </p:spPr>
        <p:txBody>
          <a:bodyPr/>
          <a:lstStyle/>
          <a:p>
            <a:r>
              <a:rPr lang="en-US" sz="2800" dirty="0" err="1">
                <a:latin typeface="FoundrySterling-Book" pitchFamily="2" charset="0"/>
              </a:rPr>
              <a:t>Dantu</a:t>
            </a:r>
            <a:r>
              <a:rPr lang="en-US" sz="2800" dirty="0">
                <a:latin typeface="FoundrySterling-Book" pitchFamily="2" charset="0"/>
              </a:rPr>
              <a:t> is globally rare...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75620" y="2121789"/>
            <a:ext cx="15365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0</a:t>
            </a:r>
            <a:r>
              <a:rPr lang="en-US" sz="2400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 in </a:t>
            </a:r>
            <a:r>
              <a:rPr lang="en-US" sz="2400" b="1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1,000</a:t>
            </a:r>
            <a:endParaRPr lang="en-US" sz="2400" dirty="0">
              <a:solidFill>
                <a:srgbClr val="F2F2F2"/>
              </a:solidFill>
              <a:latin typeface="FoundrySterling-Book" pitchFamily="2" charset="0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75620" y="2628663"/>
            <a:ext cx="12799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1</a:t>
            </a:r>
            <a:r>
              <a:rPr lang="en-US" sz="2400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 in </a:t>
            </a:r>
            <a:r>
              <a:rPr lang="en-US" sz="2400" b="1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320</a:t>
            </a:r>
            <a:endParaRPr lang="en-US" sz="2400" dirty="0">
              <a:solidFill>
                <a:srgbClr val="F2F2F2"/>
              </a:solidFill>
              <a:latin typeface="FoundrySterling-Book" pitchFamily="2" charset="0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75620" y="3135537"/>
            <a:ext cx="14510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0</a:t>
            </a:r>
            <a:r>
              <a:rPr lang="en-US" sz="2400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 in </a:t>
            </a:r>
            <a:r>
              <a:rPr lang="en-US" sz="2400" b="1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2870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52110" y="3135537"/>
            <a:ext cx="15327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Gambians</a:t>
            </a:r>
            <a:r>
              <a:rPr lang="en-US" sz="2400" baseline="30000" dirty="0">
                <a:solidFill>
                  <a:srgbClr val="F2F2F2"/>
                </a:solidFill>
                <a:latin typeface="FoundrySterling-Book" pitchFamily="2" charset="0"/>
              </a:rPr>
              <a:t>‡</a:t>
            </a:r>
            <a:endParaRPr lang="en-US" sz="2400" dirty="0">
              <a:solidFill>
                <a:srgbClr val="F2F2F2"/>
              </a:solidFill>
              <a:latin typeface="FoundrySterling-Book" pitchFamily="2" charset="0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49269" y="1614915"/>
            <a:ext cx="17171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1</a:t>
            </a:r>
            <a:r>
              <a:rPr lang="en-US" sz="2400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 in </a:t>
            </a:r>
            <a:r>
              <a:rPr lang="en-US" sz="2400" b="1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44,112</a:t>
            </a:r>
            <a:endParaRPr lang="en-US" sz="2400" dirty="0">
              <a:solidFill>
                <a:srgbClr val="F2F2F2"/>
              </a:solidFill>
              <a:latin typeface="FoundrySterling-Book" pitchFamily="2" charset="0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14289" y="1614915"/>
            <a:ext cx="16001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Londoners</a:t>
            </a:r>
            <a:r>
              <a:rPr lang="en-US" sz="2400" baseline="30000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*</a:t>
            </a:r>
            <a:endParaRPr lang="en-US" sz="2400" dirty="0">
              <a:solidFill>
                <a:srgbClr val="F2F2F2"/>
              </a:solidFill>
              <a:latin typeface="FoundrySterling-Book" pitchFamily="2" charset="0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68742" y="2121789"/>
            <a:ext cx="14301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Germans</a:t>
            </a:r>
            <a:r>
              <a:rPr lang="sk-SK" sz="2400" baseline="30000" dirty="0">
                <a:solidFill>
                  <a:srgbClr val="F2F2F2"/>
                </a:solidFill>
              </a:rPr>
              <a:t>†</a:t>
            </a:r>
            <a:endParaRPr lang="en-US" sz="2400" baseline="30000" dirty="0">
              <a:solidFill>
                <a:srgbClr val="F2F2F2"/>
              </a:solidFill>
              <a:latin typeface="FoundrySterling-Book" pitchFamily="2" charset="0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94089" y="2628663"/>
            <a:ext cx="25811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African Americans</a:t>
            </a:r>
            <a:r>
              <a:rPr lang="sk-SK" sz="2400" baseline="30000" dirty="0">
                <a:solidFill>
                  <a:srgbClr val="F2F2F2"/>
                </a:solidFill>
              </a:rPr>
              <a:t>†</a:t>
            </a:r>
            <a:endParaRPr lang="en-US" sz="2400" dirty="0">
              <a:solidFill>
                <a:srgbClr val="F2F2F2"/>
              </a:solidFill>
              <a:latin typeface="FoundrySterling-Book" pitchFamily="2" charset="0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43529" y="1007596"/>
            <a:ext cx="54569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The </a:t>
            </a:r>
            <a:r>
              <a:rPr lang="en-US" sz="2400" b="1" dirty="0" err="1">
                <a:solidFill>
                  <a:srgbClr val="F2F2F2"/>
                </a:solidFill>
                <a:latin typeface="FOUNDRYSTERLING-BOOK" pitchFamily="2" charset="0"/>
                <a:cs typeface="Arial"/>
              </a:rPr>
              <a:t>Dantu</a:t>
            </a:r>
            <a:r>
              <a:rPr lang="en-US" sz="2400" b="1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 blood group has been found in:</a:t>
            </a:r>
          </a:p>
        </p:txBody>
      </p:sp>
    </p:spTree>
    <p:extLst>
      <p:ext uri="{BB962C8B-B14F-4D97-AF65-F5344CB8AC3E}">
        <p14:creationId xmlns:p14="http://schemas.microsoft.com/office/powerpoint/2010/main" val="266788466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2955" y="-371475"/>
            <a:ext cx="8073483" cy="1143000"/>
          </a:xfrm>
        </p:spPr>
        <p:txBody>
          <a:bodyPr/>
          <a:lstStyle/>
          <a:p>
            <a:r>
              <a:rPr lang="en-US" sz="2800" dirty="0">
                <a:latin typeface="FoundrySterling-Book" pitchFamily="2" charset="0"/>
              </a:rPr>
              <a:t>…but found at high frequency in east Africa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75620" y="2121789"/>
            <a:ext cx="15365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0</a:t>
            </a:r>
            <a:r>
              <a:rPr lang="en-US" sz="2400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 in </a:t>
            </a:r>
            <a:r>
              <a:rPr lang="en-US" sz="2400" b="1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1,000</a:t>
            </a:r>
            <a:endParaRPr lang="en-US" sz="2400" dirty="0">
              <a:solidFill>
                <a:srgbClr val="F2F2F2"/>
              </a:solidFill>
              <a:latin typeface="FoundrySterling-Book" pitchFamily="2" charset="0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75620" y="2628663"/>
            <a:ext cx="12799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1</a:t>
            </a:r>
            <a:r>
              <a:rPr lang="en-US" sz="2400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 in </a:t>
            </a:r>
            <a:r>
              <a:rPr lang="en-US" sz="2400" b="1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320</a:t>
            </a:r>
            <a:endParaRPr lang="en-US" sz="2400" dirty="0">
              <a:solidFill>
                <a:srgbClr val="F2F2F2"/>
              </a:solidFill>
              <a:latin typeface="FoundrySterling-Book" pitchFamily="2" charset="0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75620" y="3135537"/>
            <a:ext cx="14510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0</a:t>
            </a:r>
            <a:r>
              <a:rPr lang="en-US" sz="2400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 in </a:t>
            </a:r>
            <a:r>
              <a:rPr lang="en-US" sz="2400" b="1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2870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52110" y="3135537"/>
            <a:ext cx="15327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Gambians</a:t>
            </a:r>
            <a:r>
              <a:rPr lang="en-US" sz="2400" baseline="30000" dirty="0">
                <a:solidFill>
                  <a:srgbClr val="F2F2F2"/>
                </a:solidFill>
                <a:latin typeface="FoundrySterling-Book" pitchFamily="2" charset="0"/>
              </a:rPr>
              <a:t>‡</a:t>
            </a:r>
            <a:endParaRPr lang="en-US" sz="2400" dirty="0">
              <a:solidFill>
                <a:srgbClr val="F2F2F2"/>
              </a:solidFill>
              <a:latin typeface="FoundrySterling-Book" pitchFamily="2" charset="0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07176" y="3847095"/>
            <a:ext cx="16289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Malawians</a:t>
            </a:r>
            <a:r>
              <a:rPr lang="en-US" sz="2400" baseline="30000" dirty="0">
                <a:solidFill>
                  <a:srgbClr val="F2F2F2"/>
                </a:solidFill>
                <a:latin typeface="FoundrySterling-Book" pitchFamily="2" charset="0"/>
              </a:rPr>
              <a:t>‡</a:t>
            </a:r>
            <a:endParaRPr lang="en-US" sz="2400" dirty="0">
              <a:solidFill>
                <a:srgbClr val="F2F2F2"/>
              </a:solidFill>
              <a:latin typeface="FoundrySterling-Book" pitchFamily="2" charset="0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75620" y="3845052"/>
            <a:ext cx="11087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1</a:t>
            </a:r>
            <a:r>
              <a:rPr lang="en-US" sz="2400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 in </a:t>
            </a:r>
            <a:r>
              <a:rPr lang="en-US" sz="2400" b="1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12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95317" y="4289491"/>
            <a:ext cx="32896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Kenyans </a:t>
            </a:r>
            <a:r>
              <a:rPr lang="en-US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(from the </a:t>
            </a:r>
            <a:r>
              <a:rPr lang="en-US" dirty="0" err="1">
                <a:solidFill>
                  <a:srgbClr val="F2F2F2"/>
                </a:solidFill>
                <a:latin typeface="FoundrySterling-Book" pitchFamily="2" charset="0"/>
                <a:cs typeface="Arial"/>
              </a:rPr>
              <a:t>Kilifi</a:t>
            </a:r>
            <a:r>
              <a:rPr lang="en-US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 region)</a:t>
            </a:r>
            <a:r>
              <a:rPr lang="en-US" sz="2400" baseline="30000" dirty="0">
                <a:solidFill>
                  <a:srgbClr val="F2F2F2"/>
                </a:solidFill>
                <a:latin typeface="FoundrySterling-Book" pitchFamily="2" charset="0"/>
              </a:rPr>
              <a:t>‡</a:t>
            </a:r>
            <a:endParaRPr lang="en-US" sz="2400" dirty="0">
              <a:solidFill>
                <a:srgbClr val="F2F2F2"/>
              </a:solidFill>
              <a:latin typeface="FoundrySterling-Book" pitchFamily="2" charset="0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75620" y="4289491"/>
            <a:ext cx="9375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1</a:t>
            </a:r>
            <a:r>
              <a:rPr lang="en-US" sz="2400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 in </a:t>
            </a:r>
            <a:r>
              <a:rPr lang="en-US" sz="2400" b="1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6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349269" y="1614915"/>
            <a:ext cx="17171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1</a:t>
            </a:r>
            <a:r>
              <a:rPr lang="en-US" sz="2400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 in </a:t>
            </a:r>
            <a:r>
              <a:rPr lang="en-US" sz="2400" b="1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44,112</a:t>
            </a:r>
            <a:endParaRPr lang="en-US" sz="2400" dirty="0">
              <a:solidFill>
                <a:srgbClr val="F2F2F2"/>
              </a:solidFill>
              <a:latin typeface="FoundrySterling-Book" pitchFamily="2" charset="0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14289" y="1614915"/>
            <a:ext cx="16001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Londoners</a:t>
            </a:r>
            <a:r>
              <a:rPr lang="en-US" sz="2400" baseline="30000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*</a:t>
            </a:r>
            <a:endParaRPr lang="en-US" sz="2400" dirty="0">
              <a:solidFill>
                <a:srgbClr val="F2F2F2"/>
              </a:solidFill>
              <a:latin typeface="FoundrySterling-Book" pitchFamily="2" charset="0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68742" y="2121789"/>
            <a:ext cx="14301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Germans</a:t>
            </a:r>
            <a:r>
              <a:rPr lang="sk-SK" sz="2400" baseline="30000" dirty="0">
                <a:solidFill>
                  <a:srgbClr val="F2F2F2"/>
                </a:solidFill>
              </a:rPr>
              <a:t>†</a:t>
            </a:r>
            <a:endParaRPr lang="en-US" sz="2400" baseline="30000" dirty="0">
              <a:solidFill>
                <a:srgbClr val="F2F2F2"/>
              </a:solidFill>
              <a:latin typeface="FoundrySterling-Book" pitchFamily="2" charset="0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94089" y="2628663"/>
            <a:ext cx="25811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African Americans</a:t>
            </a:r>
            <a:r>
              <a:rPr lang="sk-SK" sz="2400" baseline="30000" dirty="0">
                <a:solidFill>
                  <a:srgbClr val="F2F2F2"/>
                </a:solidFill>
              </a:rPr>
              <a:t>†</a:t>
            </a:r>
            <a:endParaRPr lang="en-US" sz="2400" dirty="0">
              <a:solidFill>
                <a:srgbClr val="F2F2F2"/>
              </a:solidFill>
              <a:latin typeface="FoundrySterling-Book" pitchFamily="2" charset="0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43529" y="1005699"/>
            <a:ext cx="54569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The </a:t>
            </a:r>
            <a:r>
              <a:rPr lang="en-US" sz="2400" b="1" dirty="0" err="1">
                <a:solidFill>
                  <a:srgbClr val="F2F2F2"/>
                </a:solidFill>
                <a:latin typeface="FOUNDRYSTERLING-BOOK" pitchFamily="2" charset="0"/>
                <a:cs typeface="Arial"/>
              </a:rPr>
              <a:t>Dantu</a:t>
            </a:r>
            <a:r>
              <a:rPr lang="en-US" sz="2400" b="1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 blood group has been found in: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456" y="5191125"/>
            <a:ext cx="6229720" cy="77871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07992" y="5432868"/>
            <a:ext cx="1752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FoundrySterling-Book" pitchFamily="2" charset="0"/>
                <a:ea typeface="+mn-ea"/>
              </a:rPr>
              <a:t>Allele frequency: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527821" y="6150670"/>
            <a:ext cx="11705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FoundrySterling-Book" pitchFamily="2" charset="0"/>
              </a:rPr>
              <a:t>West Africa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589373" y="6144320"/>
            <a:ext cx="10855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FoundrySterling-Book" pitchFamily="2" charset="0"/>
              </a:rPr>
              <a:t>East Africa</a:t>
            </a:r>
          </a:p>
        </p:txBody>
      </p:sp>
      <p:cxnSp>
        <p:nvCxnSpPr>
          <p:cNvPr id="21" name="Straight Arrow Connector 20"/>
          <p:cNvCxnSpPr>
            <a:stCxn id="19" idx="3"/>
            <a:endCxn id="20" idx="1"/>
          </p:cNvCxnSpPr>
          <p:nvPr/>
        </p:nvCxnSpPr>
        <p:spPr bwMode="auto">
          <a:xfrm flipV="1">
            <a:off x="3698333" y="6313597"/>
            <a:ext cx="3891040" cy="635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29143805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:\Documents and Settings\Administrator\Desktop\NTU14248\web fig\nature14248-f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2" r="58289" b="31186"/>
          <a:stretch/>
        </p:blipFill>
        <p:spPr bwMode="auto">
          <a:xfrm>
            <a:off x="6933514" y="2265403"/>
            <a:ext cx="1695621" cy="2546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4768084" y="841487"/>
            <a:ext cx="1637002" cy="1252297"/>
            <a:chOff x="2032000" y="1162574"/>
            <a:chExt cx="4031972" cy="3026367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36922" y="1162574"/>
              <a:ext cx="4027050" cy="3020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ectangle 6"/>
            <p:cNvSpPr/>
            <p:nvPr/>
          </p:nvSpPr>
          <p:spPr bwMode="auto">
            <a:xfrm>
              <a:off x="2032000" y="1167027"/>
              <a:ext cx="576649" cy="3020541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5472670" y="1168400"/>
              <a:ext cx="576649" cy="3020541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677" y="1491097"/>
            <a:ext cx="1455064" cy="611461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909638" y="-1"/>
            <a:ext cx="6977062" cy="725617"/>
          </a:xfrm>
        </p:spPr>
        <p:txBody>
          <a:bodyPr/>
          <a:lstStyle/>
          <a:p>
            <a:r>
              <a:rPr lang="en-US" dirty="0"/>
              <a:t>The circle of genetic causation</a:t>
            </a:r>
          </a:p>
        </p:txBody>
      </p:sp>
      <p:pic>
        <p:nvPicPr>
          <p:cNvPr id="11" name="Picture 10" descr="figure 1-30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" t="3679" b="17238"/>
          <a:stretch/>
        </p:blipFill>
        <p:spPr>
          <a:xfrm>
            <a:off x="3535406" y="5526215"/>
            <a:ext cx="2443507" cy="1235677"/>
          </a:xfrm>
          <a:prstGeom prst="rect">
            <a:avLst/>
          </a:prstGeom>
        </p:spPr>
      </p:pic>
      <p:pic>
        <p:nvPicPr>
          <p:cNvPr id="12" name="Picture 11" descr="figure 4-72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37" r="17560" b="29045"/>
          <a:stretch/>
        </p:blipFill>
        <p:spPr>
          <a:xfrm rot="21337459">
            <a:off x="633061" y="3418561"/>
            <a:ext cx="1209757" cy="224937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732965" y="5008688"/>
            <a:ext cx="2117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...that combine to make individuals...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cxnSp>
        <p:nvCxnSpPr>
          <p:cNvPr id="30" name="Straight Arrow Connector 29"/>
          <p:cNvCxnSpPr/>
          <p:nvPr/>
        </p:nvCxnSpPr>
        <p:spPr bwMode="auto">
          <a:xfrm flipH="1">
            <a:off x="3425567" y="1798594"/>
            <a:ext cx="329513" cy="3432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3" name="Straight Arrow Connector 32"/>
          <p:cNvCxnSpPr/>
          <p:nvPr/>
        </p:nvCxnSpPr>
        <p:spPr bwMode="auto">
          <a:xfrm flipH="1">
            <a:off x="1964726" y="2642974"/>
            <a:ext cx="108463" cy="24850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5" name="Straight Arrow Connector 34"/>
          <p:cNvCxnSpPr/>
          <p:nvPr/>
        </p:nvCxnSpPr>
        <p:spPr bwMode="auto">
          <a:xfrm>
            <a:off x="2479590" y="5637429"/>
            <a:ext cx="314409" cy="4668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8" name="Straight Arrow Connector 37"/>
          <p:cNvCxnSpPr/>
          <p:nvPr/>
        </p:nvCxnSpPr>
        <p:spPr bwMode="auto">
          <a:xfrm flipV="1">
            <a:off x="6398054" y="5095105"/>
            <a:ext cx="241642" cy="24576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0" name="Straight Arrow Connector 39"/>
          <p:cNvCxnSpPr/>
          <p:nvPr/>
        </p:nvCxnSpPr>
        <p:spPr bwMode="auto">
          <a:xfrm flipH="1" flipV="1">
            <a:off x="6586150" y="1979830"/>
            <a:ext cx="271850" cy="20319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9" name="5-Point Star 38"/>
          <p:cNvSpPr/>
          <p:nvPr/>
        </p:nvSpPr>
        <p:spPr bwMode="auto">
          <a:xfrm rot="1258965">
            <a:off x="1773423" y="1697337"/>
            <a:ext cx="171621" cy="171621"/>
          </a:xfrm>
          <a:prstGeom prst="star5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17B2953-6A6A-A443-DCF6-030F87C27961}"/>
              </a:ext>
            </a:extLst>
          </p:cNvPr>
          <p:cNvCxnSpPr>
            <a:cxnSpLocks/>
          </p:cNvCxnSpPr>
          <p:nvPr/>
        </p:nvCxnSpPr>
        <p:spPr bwMode="auto">
          <a:xfrm flipH="1">
            <a:off x="2533218" y="4081346"/>
            <a:ext cx="566821" cy="420611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FACA08F-7F08-91C4-5318-D8A9D58E46B3}"/>
              </a:ext>
            </a:extLst>
          </p:cNvPr>
          <p:cNvCxnSpPr>
            <a:cxnSpLocks/>
          </p:cNvCxnSpPr>
          <p:nvPr/>
        </p:nvCxnSpPr>
        <p:spPr bwMode="auto">
          <a:xfrm>
            <a:off x="4326631" y="4160562"/>
            <a:ext cx="0" cy="650913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D56C5EF6-1851-E804-3EC2-8E85E7CF5E2E}"/>
              </a:ext>
            </a:extLst>
          </p:cNvPr>
          <p:cNvSpPr txBox="1"/>
          <p:nvPr/>
        </p:nvSpPr>
        <p:spPr>
          <a:xfrm>
            <a:off x="3038999" y="3254633"/>
            <a:ext cx="25859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FF65"/>
                </a:solidFill>
                <a:latin typeface="FoundrySterling-Book" pitchFamily="2" charset="0"/>
              </a:rPr>
              <a:t>Fine-mapping example 2</a:t>
            </a:r>
          </a:p>
          <a:p>
            <a:pPr algn="ctr"/>
            <a:r>
              <a:rPr lang="en-US" dirty="0">
                <a:solidFill>
                  <a:srgbClr val="FFFF65"/>
                </a:solidFill>
                <a:latin typeface="FoundrySterling-Book" pitchFamily="2" charset="0"/>
              </a:rPr>
              <a:t>Cell-specific gene regulation</a:t>
            </a:r>
          </a:p>
        </p:txBody>
      </p:sp>
    </p:spTree>
    <p:extLst>
      <p:ext uri="{BB962C8B-B14F-4D97-AF65-F5344CB8AC3E}">
        <p14:creationId xmlns:p14="http://schemas.microsoft.com/office/powerpoint/2010/main" val="224512288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E31B4F-9E6E-BF1D-10C5-A90E47A169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2CFDABA-8FE2-1622-CA1C-CAFF83B674E0}"/>
              </a:ext>
            </a:extLst>
          </p:cNvPr>
          <p:cNvSpPr/>
          <p:nvPr/>
        </p:nvSpPr>
        <p:spPr>
          <a:xfrm>
            <a:off x="218485" y="1399922"/>
            <a:ext cx="8545189" cy="331773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3BEEC5EE-DA40-701E-6FD9-EB178E7378E2}"/>
              </a:ext>
            </a:extLst>
          </p:cNvPr>
          <p:cNvSpPr/>
          <p:nvPr/>
        </p:nvSpPr>
        <p:spPr>
          <a:xfrm>
            <a:off x="641047" y="73152"/>
            <a:ext cx="77530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Natural resistance is driven by red blood cell variation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B3B7F3-CCB9-8AC6-4955-BF3480A644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6184" b="52742"/>
          <a:stretch/>
        </p:blipFill>
        <p:spPr>
          <a:xfrm>
            <a:off x="380326" y="1845303"/>
            <a:ext cx="8217326" cy="273478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0ACD640-E44D-A944-9A7A-8AE33F31F30F}"/>
              </a:ext>
            </a:extLst>
          </p:cNvPr>
          <p:cNvSpPr/>
          <p:nvPr/>
        </p:nvSpPr>
        <p:spPr>
          <a:xfrm>
            <a:off x="946768" y="1998733"/>
            <a:ext cx="1820708" cy="6878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0281B0-BFE1-7DE3-5E72-DA19663C83B6}"/>
              </a:ext>
            </a:extLst>
          </p:cNvPr>
          <p:cNvSpPr txBox="1"/>
          <p:nvPr/>
        </p:nvSpPr>
        <p:spPr>
          <a:xfrm>
            <a:off x="5975040" y="1629630"/>
            <a:ext cx="2871645" cy="58477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Known associations at O blood group and sickle trait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31AFE5A-0D14-74EC-F341-20D1AF4D33BE}"/>
              </a:ext>
            </a:extLst>
          </p:cNvPr>
          <p:cNvCxnSpPr/>
          <p:nvPr/>
        </p:nvCxnSpPr>
        <p:spPr>
          <a:xfrm flipH="1">
            <a:off x="5178903" y="1845303"/>
            <a:ext cx="428878" cy="15343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EF0E339-591B-6C43-F443-95D352BBCA2E}"/>
              </a:ext>
            </a:extLst>
          </p:cNvPr>
          <p:cNvCxnSpPr>
            <a:cxnSpLocks/>
          </p:cNvCxnSpPr>
          <p:nvPr/>
        </p:nvCxnSpPr>
        <p:spPr>
          <a:xfrm flipH="1">
            <a:off x="5597500" y="1990802"/>
            <a:ext cx="254484" cy="7671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BDBA63C-34BC-C36A-9247-F3CA32350C08}"/>
              </a:ext>
            </a:extLst>
          </p:cNvPr>
          <p:cNvCxnSpPr>
            <a:cxnSpLocks/>
          </p:cNvCxnSpPr>
          <p:nvPr/>
        </p:nvCxnSpPr>
        <p:spPr>
          <a:xfrm>
            <a:off x="1641335" y="2342644"/>
            <a:ext cx="0" cy="2711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16C13B1-37A6-9E00-B831-389165A40B5D}"/>
              </a:ext>
            </a:extLst>
          </p:cNvPr>
          <p:cNvCxnSpPr>
            <a:cxnSpLocks/>
          </p:cNvCxnSpPr>
          <p:nvPr/>
        </p:nvCxnSpPr>
        <p:spPr>
          <a:xfrm>
            <a:off x="3127987" y="2344706"/>
            <a:ext cx="0" cy="23280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182236E4-BE47-EFB9-E153-BAF342DCAC2B}"/>
              </a:ext>
            </a:extLst>
          </p:cNvPr>
          <p:cNvSpPr txBox="1"/>
          <p:nvPr/>
        </p:nvSpPr>
        <p:spPr>
          <a:xfrm>
            <a:off x="1267789" y="1651580"/>
            <a:ext cx="2227514" cy="58477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New signals discovered by GWAS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D532A39-335B-0DD4-61BB-A3CCC8D0D77B}"/>
              </a:ext>
            </a:extLst>
          </p:cNvPr>
          <p:cNvSpPr txBox="1"/>
          <p:nvPr/>
        </p:nvSpPr>
        <p:spPr>
          <a:xfrm>
            <a:off x="1762374" y="2658698"/>
            <a:ext cx="851012" cy="553998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(We don’t know if this one is real)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61E9CDA-09BD-E6AE-EB44-7E7CA9A359B3}"/>
              </a:ext>
            </a:extLst>
          </p:cNvPr>
          <p:cNvCxnSpPr>
            <a:cxnSpLocks/>
          </p:cNvCxnSpPr>
          <p:nvPr/>
        </p:nvCxnSpPr>
        <p:spPr>
          <a:xfrm>
            <a:off x="2581500" y="2963848"/>
            <a:ext cx="89388" cy="12942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09635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07802B93-B6E4-154F-BC79-BDEE5C142139}"/>
              </a:ext>
            </a:extLst>
          </p:cNvPr>
          <p:cNvSpPr txBox="1">
            <a:spLocks/>
          </p:cNvSpPr>
          <p:nvPr/>
        </p:nvSpPr>
        <p:spPr>
          <a:xfrm>
            <a:off x="909638" y="125164"/>
            <a:ext cx="6977062" cy="67588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Arial"/>
                <a:ea typeface="ＭＳ Ｐゴシック" charset="0"/>
                <a:cs typeface="+mj-cs"/>
              </a:rPr>
              <a:t>GWAS revolution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54FF72D-2598-7AF1-A87B-43853213DC8D}"/>
              </a:ext>
            </a:extLst>
          </p:cNvPr>
          <p:cNvGrpSpPr/>
          <p:nvPr/>
        </p:nvGrpSpPr>
        <p:grpSpPr>
          <a:xfrm>
            <a:off x="310339" y="1113426"/>
            <a:ext cx="8452660" cy="3554011"/>
            <a:chOff x="310339" y="1113426"/>
            <a:chExt cx="8452660" cy="3554011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6416E8B-884D-44C4-9A30-6335E6AE5F00}"/>
                </a:ext>
              </a:extLst>
            </p:cNvPr>
            <p:cNvSpPr/>
            <p:nvPr/>
          </p:nvSpPr>
          <p:spPr bwMode="auto">
            <a:xfrm>
              <a:off x="310339" y="1113426"/>
              <a:ext cx="8452660" cy="3554011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4CDBF93-8745-EC7B-7641-31FE92E40A22}"/>
                </a:ext>
              </a:extLst>
            </p:cNvPr>
            <p:cNvGrpSpPr/>
            <p:nvPr/>
          </p:nvGrpSpPr>
          <p:grpSpPr>
            <a:xfrm>
              <a:off x="381001" y="1204196"/>
              <a:ext cx="6977062" cy="3363686"/>
              <a:chOff x="381001" y="1204196"/>
              <a:chExt cx="6977062" cy="3363686"/>
            </a:xfrm>
          </p:grpSpPr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1BA95380-301C-6F68-22AB-27828EAEB3AF}"/>
                  </a:ext>
                </a:extLst>
              </p:cNvPr>
              <p:cNvSpPr/>
              <p:nvPr/>
            </p:nvSpPr>
            <p:spPr bwMode="auto">
              <a:xfrm>
                <a:off x="381001" y="1204196"/>
                <a:ext cx="6977062" cy="3363686"/>
              </a:xfrm>
              <a:prstGeom prst="rect">
                <a:avLst/>
              </a:prstGeom>
              <a:solidFill>
                <a:schemeClr val="tx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endParaRPr>
              </a:p>
            </p:txBody>
          </p:sp>
          <p:pic>
            <p:nvPicPr>
              <p:cNvPr id="46" name="Picture 45" descr="Chart&#10;&#10;Description automatically generated with medium confidence">
                <a:extLst>
                  <a:ext uri="{FF2B5EF4-FFF2-40B4-BE49-F238E27FC236}">
                    <a16:creationId xmlns:a16="http://schemas.microsoft.com/office/drawing/2014/main" id="{6579C5E6-A0EC-4179-F55B-F2D9DC6B378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901"/>
              <a:stretch/>
            </p:blipFill>
            <p:spPr>
              <a:xfrm>
                <a:off x="468087" y="1315702"/>
                <a:ext cx="6762480" cy="3143323"/>
              </a:xfrm>
              <a:prstGeom prst="rect">
                <a:avLst/>
              </a:prstGeom>
            </p:spPr>
          </p:pic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2608DE6B-8440-C5CE-B73D-4A34438B1F3E}"/>
                  </a:ext>
                </a:extLst>
              </p:cNvPr>
              <p:cNvSpPr/>
              <p:nvPr/>
            </p:nvSpPr>
            <p:spPr bwMode="auto">
              <a:xfrm>
                <a:off x="1794076" y="1315702"/>
                <a:ext cx="2303362" cy="1397815"/>
              </a:xfrm>
              <a:prstGeom prst="rect">
                <a:avLst/>
              </a:prstGeom>
              <a:solidFill>
                <a:schemeClr val="tx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endParaRPr>
              </a:p>
            </p:txBody>
          </p:sp>
        </p:grp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721245F2-00C7-566B-4A1D-033D6202798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836000" y="3704377"/>
              <a:ext cx="0" cy="32686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9AC78A4-1169-FBBE-3747-81ADB90DD6CE}"/>
                </a:ext>
              </a:extLst>
            </p:cNvPr>
            <p:cNvSpPr txBox="1"/>
            <p:nvPr/>
          </p:nvSpPr>
          <p:spPr>
            <a:xfrm>
              <a:off x="1673599" y="3230750"/>
              <a:ext cx="229261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rPr>
                <a:t>Multiple sclerosis study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C05C4CE1-CFC7-8E6A-61FF-9FF9E214FB7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57089" y="3400027"/>
              <a:ext cx="0" cy="643049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14FBED3-3BB4-8349-BAF9-D754D6032326}"/>
                </a:ext>
              </a:extLst>
            </p:cNvPr>
            <p:cNvSpPr txBox="1"/>
            <p:nvPr/>
          </p:nvSpPr>
          <p:spPr>
            <a:xfrm>
              <a:off x="468087" y="2819823"/>
              <a:ext cx="149432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rPr>
                <a:t>WTCCC study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44AD988-FD70-51D7-533E-64AD0DD75A4A}"/>
                </a:ext>
              </a:extLst>
            </p:cNvPr>
            <p:cNvSpPr txBox="1"/>
            <p:nvPr/>
          </p:nvSpPr>
          <p:spPr>
            <a:xfrm>
              <a:off x="7445149" y="2527435"/>
              <a:ext cx="12906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dirty="0">
                  <a:solidFill>
                    <a:srgbClr val="002147"/>
                  </a:solidFill>
                </a:rPr>
                <a:t>Study sample size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3332CA9-0A55-22E3-8A5D-1FD11534C602}"/>
                </a:ext>
              </a:extLst>
            </p:cNvPr>
            <p:cNvSpPr txBox="1"/>
            <p:nvPr/>
          </p:nvSpPr>
          <p:spPr>
            <a:xfrm>
              <a:off x="6740893" y="4101516"/>
              <a:ext cx="298480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solidFill>
                    <a:srgbClr val="002147"/>
                  </a:solidFill>
                </a:rPr>
                <a:t>0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15D78F3-71EA-3E49-7621-1416963E97BC}"/>
                </a:ext>
              </a:extLst>
            </p:cNvPr>
            <p:cNvSpPr txBox="1"/>
            <p:nvPr/>
          </p:nvSpPr>
          <p:spPr>
            <a:xfrm>
              <a:off x="6740893" y="3586862"/>
              <a:ext cx="628698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solidFill>
                    <a:srgbClr val="002147"/>
                  </a:solidFill>
                </a:rPr>
                <a:t>200k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0C9DAB8-17E9-8EBC-F92F-9E158E64DC9E}"/>
                </a:ext>
              </a:extLst>
            </p:cNvPr>
            <p:cNvSpPr txBox="1"/>
            <p:nvPr/>
          </p:nvSpPr>
          <p:spPr>
            <a:xfrm>
              <a:off x="6740893" y="3113576"/>
              <a:ext cx="628698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solidFill>
                    <a:srgbClr val="002147"/>
                  </a:solidFill>
                </a:rPr>
                <a:t>400k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BAE510E-ED7C-1619-2933-7BA7377515FC}"/>
                </a:ext>
              </a:extLst>
            </p:cNvPr>
            <p:cNvSpPr txBox="1"/>
            <p:nvPr/>
          </p:nvSpPr>
          <p:spPr>
            <a:xfrm>
              <a:off x="6740893" y="2640290"/>
              <a:ext cx="628698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solidFill>
                    <a:srgbClr val="002147"/>
                  </a:solidFill>
                </a:rPr>
                <a:t>600k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EB037F6-4CDF-F63C-09D8-DF1B53D4700F}"/>
                </a:ext>
              </a:extLst>
            </p:cNvPr>
            <p:cNvSpPr txBox="1"/>
            <p:nvPr/>
          </p:nvSpPr>
          <p:spPr>
            <a:xfrm>
              <a:off x="6740893" y="2192879"/>
              <a:ext cx="628698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solidFill>
                    <a:srgbClr val="002147"/>
                  </a:solidFill>
                </a:rPr>
                <a:t>800k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2DB2B21-533D-06EB-109C-1814732963BB}"/>
                </a:ext>
              </a:extLst>
            </p:cNvPr>
            <p:cNvSpPr txBox="1"/>
            <p:nvPr/>
          </p:nvSpPr>
          <p:spPr>
            <a:xfrm>
              <a:off x="6740893" y="1710632"/>
              <a:ext cx="470000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solidFill>
                    <a:srgbClr val="002147"/>
                  </a:solidFill>
                </a:rPr>
                <a:t>1M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FBB32AC-B123-DB94-5356-51FE2B13EC13}"/>
                </a:ext>
              </a:extLst>
            </p:cNvPr>
            <p:cNvSpPr txBox="1"/>
            <p:nvPr/>
          </p:nvSpPr>
          <p:spPr>
            <a:xfrm>
              <a:off x="6740893" y="1263221"/>
              <a:ext cx="641522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l"/>
              <a:r>
                <a:rPr lang="en-US" dirty="0">
                  <a:solidFill>
                    <a:srgbClr val="002147"/>
                  </a:solidFill>
                </a:rPr>
                <a:t>1.2M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474AC6F-14EE-83C5-74A9-0A7FFF71066E}"/>
                </a:ext>
              </a:extLst>
            </p:cNvPr>
            <p:cNvSpPr txBox="1"/>
            <p:nvPr/>
          </p:nvSpPr>
          <p:spPr>
            <a:xfrm>
              <a:off x="369473" y="4317272"/>
              <a:ext cx="582211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2147"/>
                  </a:solidFill>
                </a:rPr>
                <a:t>2007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F6D9224-B19B-A910-4926-032F09AC661D}"/>
                </a:ext>
              </a:extLst>
            </p:cNvPr>
            <p:cNvSpPr txBox="1"/>
            <p:nvPr/>
          </p:nvSpPr>
          <p:spPr>
            <a:xfrm>
              <a:off x="1363046" y="4317272"/>
              <a:ext cx="582211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2147"/>
                  </a:solidFill>
                </a:rPr>
                <a:t>2009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50C6826-1404-95DA-1D40-4BAF7740ED19}"/>
                </a:ext>
              </a:extLst>
            </p:cNvPr>
            <p:cNvSpPr txBox="1"/>
            <p:nvPr/>
          </p:nvSpPr>
          <p:spPr>
            <a:xfrm>
              <a:off x="2363287" y="4317272"/>
              <a:ext cx="568874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2147"/>
                  </a:solidFill>
                </a:rPr>
                <a:t>2011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F757990-B7C8-84FE-7AC0-F8E3A0DDD90B}"/>
                </a:ext>
              </a:extLst>
            </p:cNvPr>
            <p:cNvSpPr txBox="1"/>
            <p:nvPr/>
          </p:nvSpPr>
          <p:spPr>
            <a:xfrm>
              <a:off x="3350192" y="4317272"/>
              <a:ext cx="582211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2147"/>
                  </a:solidFill>
                </a:rPr>
                <a:t>2013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95FEBD7-FC96-74B2-39AC-B7696F146CB2}"/>
                </a:ext>
              </a:extLst>
            </p:cNvPr>
            <p:cNvSpPr txBox="1"/>
            <p:nvPr/>
          </p:nvSpPr>
          <p:spPr>
            <a:xfrm>
              <a:off x="4374787" y="4317272"/>
              <a:ext cx="582211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2147"/>
                  </a:solidFill>
                </a:rPr>
                <a:t>2015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0C79D41-ADA3-3571-54D2-53297B17C66C}"/>
                </a:ext>
              </a:extLst>
            </p:cNvPr>
            <p:cNvSpPr txBox="1"/>
            <p:nvPr/>
          </p:nvSpPr>
          <p:spPr>
            <a:xfrm>
              <a:off x="5354383" y="4317272"/>
              <a:ext cx="582211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2147"/>
                  </a:solidFill>
                </a:rPr>
                <a:t>2017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697C655-C74C-5310-5A1C-99C68BC99DA1}"/>
                </a:ext>
              </a:extLst>
            </p:cNvPr>
            <p:cNvSpPr txBox="1"/>
            <p:nvPr/>
          </p:nvSpPr>
          <p:spPr>
            <a:xfrm>
              <a:off x="6318605" y="4317272"/>
              <a:ext cx="364202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2147"/>
                  </a:solidFill>
                </a:rPr>
                <a:t>…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EC64AC17-6D24-DFD3-8AB5-A76F2B6EFAA5}"/>
              </a:ext>
            </a:extLst>
          </p:cNvPr>
          <p:cNvSpPr txBox="1"/>
          <p:nvPr/>
        </p:nvSpPr>
        <p:spPr>
          <a:xfrm>
            <a:off x="239051" y="5792935"/>
            <a:ext cx="86658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Mills &amp; Rahal, “</a:t>
            </a:r>
            <a:r>
              <a:rPr kumimoji="0" lang="en-GB" sz="140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A </a:t>
            </a:r>
            <a:r>
              <a:rPr kumimoji="0" lang="en-GB" sz="140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scientometric</a:t>
            </a:r>
            <a:r>
              <a:rPr kumimoji="0" lang="en-GB" sz="140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review of genome-wide association studies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”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, Communications Biology 2019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5DDAEA0-FFD7-A02A-24BF-E3590EB68FAC}"/>
              </a:ext>
            </a:extLst>
          </p:cNvPr>
          <p:cNvSpPr txBox="1"/>
          <p:nvPr/>
        </p:nvSpPr>
        <p:spPr>
          <a:xfrm>
            <a:off x="1821854" y="6271139"/>
            <a:ext cx="50372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NHGRI GWAS Catalog: </a:t>
            </a:r>
            <a:r>
              <a:rPr lang="en-US" dirty="0">
                <a:hlinkClick r:id="rId3"/>
              </a:rPr>
              <a:t>https://www.ebi.ac.uk/gwas/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6482974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3897443-1CC8-5A3A-F8E9-76EFB2FCB762}"/>
              </a:ext>
            </a:extLst>
          </p:cNvPr>
          <p:cNvSpPr/>
          <p:nvPr/>
        </p:nvSpPr>
        <p:spPr>
          <a:xfrm>
            <a:off x="218485" y="1399922"/>
            <a:ext cx="8545189" cy="331773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4" name="Rectangle 163"/>
          <p:cNvSpPr/>
          <p:nvPr/>
        </p:nvSpPr>
        <p:spPr>
          <a:xfrm>
            <a:off x="641047" y="73152"/>
            <a:ext cx="77530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Natural resistance is driven by red blood cell variation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445E76E-B929-C98B-0770-047976789A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6184" b="52742"/>
          <a:stretch/>
        </p:blipFill>
        <p:spPr>
          <a:xfrm>
            <a:off x="380326" y="1845303"/>
            <a:ext cx="8217326" cy="273478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A01EDA-D01E-5B33-97B6-03DF1DE7E183}"/>
              </a:ext>
            </a:extLst>
          </p:cNvPr>
          <p:cNvSpPr/>
          <p:nvPr/>
        </p:nvSpPr>
        <p:spPr>
          <a:xfrm>
            <a:off x="946768" y="1998733"/>
            <a:ext cx="1820708" cy="6878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91737C0-829B-3EF0-9B46-525B6C1C12ED}"/>
              </a:ext>
            </a:extLst>
          </p:cNvPr>
          <p:cNvCxnSpPr>
            <a:cxnSpLocks/>
          </p:cNvCxnSpPr>
          <p:nvPr/>
        </p:nvCxnSpPr>
        <p:spPr>
          <a:xfrm>
            <a:off x="1641335" y="2342644"/>
            <a:ext cx="0" cy="2711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1A618317-E6D6-B807-95CF-3009EB548288}"/>
              </a:ext>
            </a:extLst>
          </p:cNvPr>
          <p:cNvSpPr/>
          <p:nvPr/>
        </p:nvSpPr>
        <p:spPr>
          <a:xfrm>
            <a:off x="1550230" y="2720095"/>
            <a:ext cx="226831" cy="123008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FB996C-27BF-F232-B154-B016E69F3350}"/>
              </a:ext>
            </a:extLst>
          </p:cNvPr>
          <p:cNvSpPr txBox="1"/>
          <p:nvPr/>
        </p:nvSpPr>
        <p:spPr>
          <a:xfrm>
            <a:off x="156367" y="5163038"/>
            <a:ext cx="88312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FFFF65"/>
                </a:solidFill>
              </a:rPr>
              <a:t>Genome-wide association study of severe malaria susceptibility</a:t>
            </a:r>
          </a:p>
        </p:txBody>
      </p:sp>
    </p:spTree>
    <p:extLst>
      <p:ext uri="{BB962C8B-B14F-4D97-AF65-F5344CB8AC3E}">
        <p14:creationId xmlns:p14="http://schemas.microsoft.com/office/powerpoint/2010/main" val="42052039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TP2B4_hitplot_narrow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97"/>
          <a:stretch/>
        </p:blipFill>
        <p:spPr>
          <a:xfrm>
            <a:off x="787384" y="1070002"/>
            <a:ext cx="6324555" cy="2302272"/>
          </a:xfrm>
          <a:prstGeom prst="rect">
            <a:avLst/>
          </a:prstGeom>
        </p:spPr>
      </p:pic>
      <p:pic>
        <p:nvPicPr>
          <p:cNvPr id="7" name="Picture 6" descr="ATP2B4_hitplot_narrow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472" b="13788"/>
          <a:stretch/>
        </p:blipFill>
        <p:spPr>
          <a:xfrm>
            <a:off x="787384" y="3362477"/>
            <a:ext cx="6324555" cy="44188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898461" y="3333923"/>
            <a:ext cx="167736" cy="5051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35466" y="157474"/>
            <a:ext cx="8890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  <a:latin typeface="Helvetica"/>
                <a:cs typeface="Helvetica"/>
              </a:rPr>
              <a:t>Association near 2</a:t>
            </a:r>
            <a:r>
              <a:rPr lang="en-GB" sz="3200" baseline="30000" dirty="0">
                <a:solidFill>
                  <a:schemeClr val="bg1"/>
                </a:solidFill>
                <a:latin typeface="Helvetica"/>
                <a:cs typeface="Helvetica"/>
              </a:rPr>
              <a:t>nd</a:t>
            </a:r>
            <a:r>
              <a:rPr lang="en-GB" sz="3200" dirty="0">
                <a:solidFill>
                  <a:schemeClr val="bg1"/>
                </a:solidFill>
                <a:latin typeface="Helvetica"/>
                <a:cs typeface="Helvetica"/>
              </a:rPr>
              <a:t> exon of </a:t>
            </a:r>
            <a:r>
              <a:rPr lang="en-GB" sz="3200" i="1" dirty="0">
                <a:solidFill>
                  <a:schemeClr val="bg1"/>
                </a:solidFill>
                <a:latin typeface="Helvetica"/>
                <a:cs typeface="Helvetica"/>
              </a:rPr>
              <a:t>ATP2B4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469729" y="3418251"/>
            <a:ext cx="642255" cy="24622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1000" i="1" dirty="0">
                <a:solidFill>
                  <a:srgbClr val="000000"/>
                </a:solidFill>
              </a:rPr>
              <a:t>ATP2B4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98522" y="4550155"/>
            <a:ext cx="68586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solidFill>
                  <a:srgbClr val="FFFFFF"/>
                </a:solidFill>
              </a:rPr>
              <a:t>The associated SNPs cover a region around the second exon.</a:t>
            </a:r>
          </a:p>
          <a:p>
            <a:pPr algn="l"/>
            <a:endParaRPr lang="en-US" sz="1800" dirty="0">
              <a:solidFill>
                <a:srgbClr val="FFFF65"/>
              </a:solidFill>
            </a:endParaRPr>
          </a:p>
          <a:p>
            <a:pPr algn="l"/>
            <a:r>
              <a:rPr lang="en-US" sz="1800" dirty="0">
                <a:solidFill>
                  <a:schemeClr val="bg1"/>
                </a:solidFill>
              </a:rPr>
              <a:t>In a gene called </a:t>
            </a:r>
            <a:r>
              <a:rPr lang="en-US" sz="1800" i="1" dirty="0">
                <a:solidFill>
                  <a:schemeClr val="bg1"/>
                </a:solidFill>
              </a:rPr>
              <a:t>ATP2B4,</a:t>
            </a:r>
            <a:r>
              <a:rPr lang="en-US" sz="1800" dirty="0">
                <a:solidFill>
                  <a:schemeClr val="bg1"/>
                </a:solidFill>
              </a:rPr>
              <a:t> which encodes a calcium pump.</a:t>
            </a:r>
          </a:p>
        </p:txBody>
      </p:sp>
      <p:sp>
        <p:nvSpPr>
          <p:cNvPr id="29" name="TextBox 28"/>
          <p:cNvSpPr txBox="1"/>
          <p:nvPr/>
        </p:nvSpPr>
        <p:spPr>
          <a:xfrm rot="16200000">
            <a:off x="-636566" y="2286000"/>
            <a:ext cx="24087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Evidence for association</a:t>
            </a:r>
          </a:p>
        </p:txBody>
      </p:sp>
      <p:pic>
        <p:nvPicPr>
          <p:cNvPr id="25" name="Picture 24" descr="ATP2B4_hitplot_narrow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7" t="85029" r="167" b="-516"/>
          <a:stretch/>
        </p:blipFill>
        <p:spPr>
          <a:xfrm>
            <a:off x="781034" y="3651253"/>
            <a:ext cx="6324555" cy="783591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F1938E1C-6C91-8FE0-9B8E-15E3EB95AD99}"/>
              </a:ext>
            </a:extLst>
          </p:cNvPr>
          <p:cNvSpPr/>
          <p:nvPr/>
        </p:nvSpPr>
        <p:spPr>
          <a:xfrm rot="20883592">
            <a:off x="6617030" y="5282573"/>
            <a:ext cx="2293302" cy="1352831"/>
          </a:xfrm>
          <a:prstGeom prst="ellipse">
            <a:avLst/>
          </a:prstGeom>
          <a:solidFill>
            <a:srgbClr val="981512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189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AA1A8B89-DE1D-10EB-D213-106CA5BD013A}"/>
              </a:ext>
            </a:extLst>
          </p:cNvPr>
          <p:cNvCxnSpPr>
            <a:cxnSpLocks/>
          </p:cNvCxnSpPr>
          <p:nvPr/>
        </p:nvCxnSpPr>
        <p:spPr>
          <a:xfrm flipH="1" flipV="1">
            <a:off x="6711721" y="5387885"/>
            <a:ext cx="285584" cy="29755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CD031D9-FE23-2FAB-E99E-D7D791663070}"/>
              </a:ext>
            </a:extLst>
          </p:cNvPr>
          <p:cNvCxnSpPr>
            <a:cxnSpLocks/>
          </p:cNvCxnSpPr>
          <p:nvPr/>
        </p:nvCxnSpPr>
        <p:spPr>
          <a:xfrm flipH="1" flipV="1">
            <a:off x="7232528" y="5158359"/>
            <a:ext cx="103667" cy="29755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DB17AE3-B080-7C16-E4A3-8BE3C4EE1730}"/>
              </a:ext>
            </a:extLst>
          </p:cNvPr>
          <p:cNvCxnSpPr>
            <a:cxnSpLocks/>
          </p:cNvCxnSpPr>
          <p:nvPr/>
        </p:nvCxnSpPr>
        <p:spPr>
          <a:xfrm flipV="1">
            <a:off x="7767379" y="5080058"/>
            <a:ext cx="0" cy="30782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CB11E43-4D65-402D-3F18-E09F51EB2C9D}"/>
              </a:ext>
            </a:extLst>
          </p:cNvPr>
          <p:cNvSpPr txBox="1"/>
          <p:nvPr/>
        </p:nvSpPr>
        <p:spPr>
          <a:xfrm>
            <a:off x="6943169" y="5674807"/>
            <a:ext cx="47320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white"/>
                </a:solidFill>
                <a:latin typeface="Arial"/>
                <a:ea typeface="+mn-ea"/>
              </a:rPr>
              <a:t>Ca</a:t>
            </a:r>
            <a:r>
              <a:rPr lang="en-US" sz="1350" baseline="30000" dirty="0">
                <a:solidFill>
                  <a:prstClr val="white"/>
                </a:solidFill>
                <a:latin typeface="Arial"/>
                <a:ea typeface="+mn-ea"/>
              </a:rPr>
              <a:t>+</a:t>
            </a:r>
            <a:endParaRPr lang="en-US" sz="1350" dirty="0">
              <a:solidFill>
                <a:prstClr val="white"/>
              </a:solidFill>
              <a:latin typeface="Arial"/>
              <a:ea typeface="+mn-ea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41F702-6D46-9415-DE82-DC71398F8EF4}"/>
              </a:ext>
            </a:extLst>
          </p:cNvPr>
          <p:cNvSpPr txBox="1"/>
          <p:nvPr/>
        </p:nvSpPr>
        <p:spPr>
          <a:xfrm>
            <a:off x="7736561" y="5440843"/>
            <a:ext cx="47320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white"/>
                </a:solidFill>
                <a:latin typeface="Arial"/>
                <a:ea typeface="+mn-ea"/>
              </a:rPr>
              <a:t>Ca</a:t>
            </a:r>
            <a:r>
              <a:rPr lang="en-US" sz="1350" baseline="30000" dirty="0">
                <a:solidFill>
                  <a:prstClr val="white"/>
                </a:solidFill>
                <a:latin typeface="Arial"/>
                <a:ea typeface="+mn-ea"/>
              </a:rPr>
              <a:t>+</a:t>
            </a:r>
            <a:endParaRPr lang="en-US" sz="1350" dirty="0">
              <a:solidFill>
                <a:prstClr val="white"/>
              </a:solidFill>
              <a:latin typeface="Arial"/>
              <a:ea typeface="+mn-ea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48E4D6E-0E3C-CA57-E9BE-2C32FC6A254D}"/>
              </a:ext>
            </a:extLst>
          </p:cNvPr>
          <p:cNvCxnSpPr>
            <a:cxnSpLocks/>
          </p:cNvCxnSpPr>
          <p:nvPr/>
        </p:nvCxnSpPr>
        <p:spPr>
          <a:xfrm flipV="1">
            <a:off x="8209767" y="5059977"/>
            <a:ext cx="182166" cy="34797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DD70C451-4D74-C4A1-3914-15D63D5323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0" t="3115" r="1586"/>
          <a:stretch/>
        </p:blipFill>
        <p:spPr>
          <a:xfrm rot="3051702">
            <a:off x="8654613" y="5075777"/>
            <a:ext cx="375873" cy="55574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F42AB9F-D483-B118-9ADF-64232B355311}"/>
              </a:ext>
            </a:extLst>
          </p:cNvPr>
          <p:cNvSpPr txBox="1"/>
          <p:nvPr/>
        </p:nvSpPr>
        <p:spPr>
          <a:xfrm>
            <a:off x="7527078" y="5740925"/>
            <a:ext cx="47320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white"/>
                </a:solidFill>
                <a:latin typeface="Arial"/>
                <a:ea typeface="+mn-ea"/>
              </a:rPr>
              <a:t>Ca</a:t>
            </a:r>
            <a:r>
              <a:rPr lang="en-US" sz="1350" baseline="30000" dirty="0">
                <a:solidFill>
                  <a:prstClr val="white"/>
                </a:solidFill>
                <a:latin typeface="Arial"/>
                <a:ea typeface="+mn-ea"/>
              </a:rPr>
              <a:t>+</a:t>
            </a:r>
            <a:endParaRPr lang="en-US" sz="1350" dirty="0">
              <a:solidFill>
                <a:prstClr val="white"/>
              </a:solidFill>
              <a:latin typeface="Arial"/>
              <a:ea typeface="+mn-ea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AE1E30E-C253-7319-38E5-F6CF06684726}"/>
              </a:ext>
            </a:extLst>
          </p:cNvPr>
          <p:cNvSpPr txBox="1"/>
          <p:nvPr/>
        </p:nvSpPr>
        <p:spPr>
          <a:xfrm>
            <a:off x="5810592" y="5543647"/>
            <a:ext cx="9308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ATP2B4</a:t>
            </a:r>
          </a:p>
        </p:txBody>
      </p:sp>
    </p:spTree>
    <p:extLst>
      <p:ext uri="{BB962C8B-B14F-4D97-AF65-F5344CB8AC3E}">
        <p14:creationId xmlns:p14="http://schemas.microsoft.com/office/powerpoint/2010/main" val="338635214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CAB4F72-E226-4B27-5F40-3D9F64E82B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TP2B4_hitplot_narrow.png">
            <a:extLst>
              <a:ext uri="{FF2B5EF4-FFF2-40B4-BE49-F238E27FC236}">
                <a16:creationId xmlns:a16="http://schemas.microsoft.com/office/drawing/2014/main" id="{C17FB5C2-4DB6-E8DC-D7BC-7C653FF3F3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97"/>
          <a:stretch/>
        </p:blipFill>
        <p:spPr>
          <a:xfrm>
            <a:off x="787384" y="1070002"/>
            <a:ext cx="6324555" cy="2302272"/>
          </a:xfrm>
          <a:prstGeom prst="rect">
            <a:avLst/>
          </a:prstGeom>
        </p:spPr>
      </p:pic>
      <p:pic>
        <p:nvPicPr>
          <p:cNvPr id="7" name="Picture 6" descr="ATP2B4_hitplot_narrow.png">
            <a:extLst>
              <a:ext uri="{FF2B5EF4-FFF2-40B4-BE49-F238E27FC236}">
                <a16:creationId xmlns:a16="http://schemas.microsoft.com/office/drawing/2014/main" id="{C355ED64-259D-068B-CE97-51ED53E9F8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472" b="13788"/>
          <a:stretch/>
        </p:blipFill>
        <p:spPr>
          <a:xfrm>
            <a:off x="787384" y="3362477"/>
            <a:ext cx="6324555" cy="44188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7016C07-9102-3605-804F-B7ED67431237}"/>
              </a:ext>
            </a:extLst>
          </p:cNvPr>
          <p:cNvSpPr/>
          <p:nvPr/>
        </p:nvSpPr>
        <p:spPr>
          <a:xfrm>
            <a:off x="3898461" y="3333923"/>
            <a:ext cx="167736" cy="5051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EBB0A82-CF5D-A070-8B0B-F60A940E4F6F}"/>
              </a:ext>
            </a:extLst>
          </p:cNvPr>
          <p:cNvSpPr/>
          <p:nvPr/>
        </p:nvSpPr>
        <p:spPr>
          <a:xfrm>
            <a:off x="135466" y="157474"/>
            <a:ext cx="8890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  <a:latin typeface="Helvetica"/>
                <a:cs typeface="Helvetica"/>
              </a:rPr>
              <a:t>Association near 2</a:t>
            </a:r>
            <a:r>
              <a:rPr lang="en-GB" sz="3200" baseline="30000" dirty="0">
                <a:solidFill>
                  <a:schemeClr val="bg1"/>
                </a:solidFill>
                <a:latin typeface="Helvetica"/>
                <a:cs typeface="Helvetica"/>
              </a:rPr>
              <a:t>nd</a:t>
            </a:r>
            <a:r>
              <a:rPr lang="en-GB" sz="3200" dirty="0">
                <a:solidFill>
                  <a:schemeClr val="bg1"/>
                </a:solidFill>
                <a:latin typeface="Helvetica"/>
                <a:cs typeface="Helvetica"/>
              </a:rPr>
              <a:t> exon of </a:t>
            </a:r>
            <a:r>
              <a:rPr lang="en-GB" sz="3200" i="1" dirty="0">
                <a:solidFill>
                  <a:schemeClr val="bg1"/>
                </a:solidFill>
                <a:latin typeface="Helvetica"/>
                <a:cs typeface="Helvetica"/>
              </a:rPr>
              <a:t>ATP2B4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4C2EE1B-ABD0-2BFB-22D5-0EDB50FC8900}"/>
              </a:ext>
            </a:extLst>
          </p:cNvPr>
          <p:cNvSpPr txBox="1"/>
          <p:nvPr/>
        </p:nvSpPr>
        <p:spPr>
          <a:xfrm>
            <a:off x="6469729" y="3418251"/>
            <a:ext cx="642255" cy="24622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1000" i="1" dirty="0">
                <a:solidFill>
                  <a:srgbClr val="000000"/>
                </a:solidFill>
              </a:rPr>
              <a:t>ATP2B4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DF3CBF2-7777-2B38-2D1F-22CA939F9330}"/>
              </a:ext>
            </a:extLst>
          </p:cNvPr>
          <p:cNvSpPr txBox="1"/>
          <p:nvPr/>
        </p:nvSpPr>
        <p:spPr>
          <a:xfrm>
            <a:off x="398522" y="4550155"/>
            <a:ext cx="68586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solidFill>
                  <a:srgbClr val="FFFFFF"/>
                </a:solidFill>
              </a:rPr>
              <a:t>The associated SNPs cover a region around the second exon.</a:t>
            </a:r>
          </a:p>
          <a:p>
            <a:pPr algn="l"/>
            <a:endParaRPr lang="en-US" sz="1800" dirty="0">
              <a:solidFill>
                <a:srgbClr val="FFFF65"/>
              </a:solidFill>
            </a:endParaRPr>
          </a:p>
          <a:p>
            <a:pPr algn="l"/>
            <a:r>
              <a:rPr lang="en-US" sz="1800" dirty="0">
                <a:solidFill>
                  <a:schemeClr val="bg1"/>
                </a:solidFill>
              </a:rPr>
              <a:t>In a gene called </a:t>
            </a:r>
            <a:r>
              <a:rPr lang="en-US" sz="1800" i="1" dirty="0">
                <a:solidFill>
                  <a:schemeClr val="bg1"/>
                </a:solidFill>
              </a:rPr>
              <a:t>ATP2B4,</a:t>
            </a:r>
            <a:r>
              <a:rPr lang="en-US" sz="1800" dirty="0">
                <a:solidFill>
                  <a:schemeClr val="bg1"/>
                </a:solidFill>
              </a:rPr>
              <a:t> which encodes a calcium pump.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E91948A-9A1F-33A9-9CD6-6D3F9D3DFE08}"/>
              </a:ext>
            </a:extLst>
          </p:cNvPr>
          <p:cNvSpPr txBox="1"/>
          <p:nvPr/>
        </p:nvSpPr>
        <p:spPr>
          <a:xfrm rot="16200000">
            <a:off x="-636566" y="2286000"/>
            <a:ext cx="24087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Evidence for association</a:t>
            </a:r>
          </a:p>
        </p:txBody>
      </p:sp>
      <p:pic>
        <p:nvPicPr>
          <p:cNvPr id="25" name="Picture 24" descr="ATP2B4_hitplot_narrow.png">
            <a:extLst>
              <a:ext uri="{FF2B5EF4-FFF2-40B4-BE49-F238E27FC236}">
                <a16:creationId xmlns:a16="http://schemas.microsoft.com/office/drawing/2014/main" id="{9A694E5E-6AF5-E66F-5BBF-176E4BAE3D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7" t="85029" r="167" b="-516"/>
          <a:stretch/>
        </p:blipFill>
        <p:spPr>
          <a:xfrm>
            <a:off x="781034" y="3651253"/>
            <a:ext cx="6324555" cy="783591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7737E7C4-6D67-B3F1-3920-A57BDA907654}"/>
              </a:ext>
            </a:extLst>
          </p:cNvPr>
          <p:cNvSpPr/>
          <p:nvPr/>
        </p:nvSpPr>
        <p:spPr>
          <a:xfrm rot="20883592">
            <a:off x="6617030" y="5282573"/>
            <a:ext cx="2293302" cy="1352831"/>
          </a:xfrm>
          <a:prstGeom prst="ellipse">
            <a:avLst/>
          </a:prstGeom>
          <a:solidFill>
            <a:srgbClr val="981512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189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0D5252B-F324-AEF2-FFB3-BF951E26EA3C}"/>
              </a:ext>
            </a:extLst>
          </p:cNvPr>
          <p:cNvCxnSpPr>
            <a:cxnSpLocks/>
          </p:cNvCxnSpPr>
          <p:nvPr/>
        </p:nvCxnSpPr>
        <p:spPr>
          <a:xfrm flipH="1" flipV="1">
            <a:off x="6711721" y="5387885"/>
            <a:ext cx="285584" cy="29755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670ED72-02C8-309E-683B-8709C73CCAAA}"/>
              </a:ext>
            </a:extLst>
          </p:cNvPr>
          <p:cNvCxnSpPr>
            <a:cxnSpLocks/>
          </p:cNvCxnSpPr>
          <p:nvPr/>
        </p:nvCxnSpPr>
        <p:spPr>
          <a:xfrm flipH="1" flipV="1">
            <a:off x="7232528" y="5158359"/>
            <a:ext cx="103667" cy="29755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7C8B540-5188-FC2D-2910-55EA942C8559}"/>
              </a:ext>
            </a:extLst>
          </p:cNvPr>
          <p:cNvCxnSpPr>
            <a:cxnSpLocks/>
          </p:cNvCxnSpPr>
          <p:nvPr/>
        </p:nvCxnSpPr>
        <p:spPr>
          <a:xfrm flipV="1">
            <a:off x="7767379" y="5080058"/>
            <a:ext cx="0" cy="30782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E2F8E4E-9A86-C1C3-657F-6331BFBD07DC}"/>
              </a:ext>
            </a:extLst>
          </p:cNvPr>
          <p:cNvSpPr txBox="1"/>
          <p:nvPr/>
        </p:nvSpPr>
        <p:spPr>
          <a:xfrm>
            <a:off x="6943169" y="5674807"/>
            <a:ext cx="47320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white"/>
                </a:solidFill>
                <a:latin typeface="Arial"/>
                <a:ea typeface="+mn-ea"/>
              </a:rPr>
              <a:t>Ca</a:t>
            </a:r>
            <a:r>
              <a:rPr lang="en-US" sz="1350" baseline="30000" dirty="0">
                <a:solidFill>
                  <a:prstClr val="white"/>
                </a:solidFill>
                <a:latin typeface="Arial"/>
                <a:ea typeface="+mn-ea"/>
              </a:rPr>
              <a:t>+</a:t>
            </a:r>
            <a:endParaRPr lang="en-US" sz="1350" dirty="0">
              <a:solidFill>
                <a:prstClr val="white"/>
              </a:solidFill>
              <a:latin typeface="Arial"/>
              <a:ea typeface="+mn-ea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88BF1E-CEE1-6A83-FA94-0A26C11D46B2}"/>
              </a:ext>
            </a:extLst>
          </p:cNvPr>
          <p:cNvSpPr txBox="1"/>
          <p:nvPr/>
        </p:nvSpPr>
        <p:spPr>
          <a:xfrm>
            <a:off x="7736561" y="5440843"/>
            <a:ext cx="47320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white"/>
                </a:solidFill>
                <a:latin typeface="Arial"/>
                <a:ea typeface="+mn-ea"/>
              </a:rPr>
              <a:t>Ca</a:t>
            </a:r>
            <a:r>
              <a:rPr lang="en-US" sz="1350" baseline="30000" dirty="0">
                <a:solidFill>
                  <a:prstClr val="white"/>
                </a:solidFill>
                <a:latin typeface="Arial"/>
                <a:ea typeface="+mn-ea"/>
              </a:rPr>
              <a:t>+</a:t>
            </a:r>
            <a:endParaRPr lang="en-US" sz="1350" dirty="0">
              <a:solidFill>
                <a:prstClr val="white"/>
              </a:solidFill>
              <a:latin typeface="Arial"/>
              <a:ea typeface="+mn-ea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F82E43A-FAEC-50F3-78E3-38D15B46779B}"/>
              </a:ext>
            </a:extLst>
          </p:cNvPr>
          <p:cNvCxnSpPr>
            <a:cxnSpLocks/>
          </p:cNvCxnSpPr>
          <p:nvPr/>
        </p:nvCxnSpPr>
        <p:spPr>
          <a:xfrm flipV="1">
            <a:off x="8209767" y="5059977"/>
            <a:ext cx="182166" cy="34797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AC593276-CA97-3C45-AEB6-2D9F018886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0" t="3115" r="1586"/>
          <a:stretch/>
        </p:blipFill>
        <p:spPr>
          <a:xfrm rot="3051702">
            <a:off x="8654613" y="5075777"/>
            <a:ext cx="375873" cy="55574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0E1796A-5681-EDE0-4933-C106C4C500CC}"/>
              </a:ext>
            </a:extLst>
          </p:cNvPr>
          <p:cNvSpPr txBox="1"/>
          <p:nvPr/>
        </p:nvSpPr>
        <p:spPr>
          <a:xfrm>
            <a:off x="7527078" y="5740925"/>
            <a:ext cx="47320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white"/>
                </a:solidFill>
                <a:latin typeface="Arial"/>
                <a:ea typeface="+mn-ea"/>
              </a:rPr>
              <a:t>Ca</a:t>
            </a:r>
            <a:r>
              <a:rPr lang="en-US" sz="1350" baseline="30000" dirty="0">
                <a:solidFill>
                  <a:prstClr val="white"/>
                </a:solidFill>
                <a:latin typeface="Arial"/>
                <a:ea typeface="+mn-ea"/>
              </a:rPr>
              <a:t>+</a:t>
            </a:r>
            <a:endParaRPr lang="en-US" sz="1350" dirty="0">
              <a:solidFill>
                <a:prstClr val="white"/>
              </a:solidFill>
              <a:latin typeface="Arial"/>
              <a:ea typeface="+mn-ea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2459AF4-E7BC-B277-17C3-D60451B76496}"/>
              </a:ext>
            </a:extLst>
          </p:cNvPr>
          <p:cNvSpPr txBox="1"/>
          <p:nvPr/>
        </p:nvSpPr>
        <p:spPr>
          <a:xfrm>
            <a:off x="5810592" y="5543647"/>
            <a:ext cx="9308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ATP2B4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F5452CE-77D2-4E84-C128-C81F8EA76126}"/>
              </a:ext>
            </a:extLst>
          </p:cNvPr>
          <p:cNvSpPr txBox="1"/>
          <p:nvPr/>
        </p:nvSpPr>
        <p:spPr>
          <a:xfrm>
            <a:off x="398522" y="5664749"/>
            <a:ext cx="598582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dirty="0">
                <a:solidFill>
                  <a:srgbClr val="FFFF65"/>
                </a:solidFill>
              </a:rPr>
              <a:t>None of these SNPs make changes to the protein.</a:t>
            </a:r>
          </a:p>
          <a:p>
            <a:pPr algn="l"/>
            <a:endParaRPr lang="en-US" sz="1800" dirty="0">
              <a:solidFill>
                <a:srgbClr val="FFFFFF"/>
              </a:solidFill>
            </a:endParaRPr>
          </a:p>
          <a:p>
            <a:pPr algn="l"/>
            <a:r>
              <a:rPr lang="en-US" sz="1800" dirty="0">
                <a:solidFill>
                  <a:srgbClr val="FFFFFF"/>
                </a:solidFill>
              </a:rPr>
              <a:t>What could be going on?</a:t>
            </a:r>
          </a:p>
        </p:txBody>
      </p:sp>
    </p:spTree>
    <p:extLst>
      <p:ext uri="{BB962C8B-B14F-4D97-AF65-F5344CB8AC3E}">
        <p14:creationId xmlns:p14="http://schemas.microsoft.com/office/powerpoint/2010/main" val="310702635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>
            <a:off x="655547" y="4424517"/>
            <a:ext cx="8229600" cy="1295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52439" y="4343673"/>
            <a:ext cx="8229600" cy="1295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2945250" y="4302841"/>
            <a:ext cx="432000" cy="2399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7240304" y="4259899"/>
            <a:ext cx="144000" cy="24696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3882634" y="4346152"/>
            <a:ext cx="3049084" cy="10428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chemeClr val="bg1"/>
              </a:solidFill>
              <a:latin typeface="Calibri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rot="5400000">
            <a:off x="3811144" y="4408065"/>
            <a:ext cx="337701" cy="15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5400000">
            <a:off x="4617679" y="4407668"/>
            <a:ext cx="337701" cy="15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5400000">
            <a:off x="4951505" y="4417530"/>
            <a:ext cx="337701" cy="15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5400000">
            <a:off x="5745089" y="4401079"/>
            <a:ext cx="337701" cy="15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5400000">
            <a:off x="5910448" y="4410941"/>
            <a:ext cx="337701" cy="15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5400000">
            <a:off x="6529605" y="4384628"/>
            <a:ext cx="337701" cy="15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3399152" y="4229530"/>
            <a:ext cx="561600" cy="370603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800283" y="4233023"/>
            <a:ext cx="306319" cy="370603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725168" y="4196628"/>
            <a:ext cx="504000" cy="370603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931765" y="4219668"/>
            <a:ext cx="129600" cy="370603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179108" y="5032049"/>
            <a:ext cx="913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bg1"/>
                </a:solidFill>
                <a:latin typeface="Calibri"/>
                <a:ea typeface="+mn-ea"/>
              </a:rPr>
              <a:t>1</a:t>
            </a:r>
            <a:r>
              <a:rPr lang="en-US" sz="1800" baseline="30000" dirty="0">
                <a:solidFill>
                  <a:schemeClr val="bg1"/>
                </a:solidFill>
                <a:latin typeface="Calibri"/>
                <a:ea typeface="+mn-ea"/>
              </a:rPr>
              <a:t>st</a:t>
            </a:r>
            <a:r>
              <a:rPr lang="en-US" sz="1800" dirty="0">
                <a:solidFill>
                  <a:schemeClr val="bg1"/>
                </a:solidFill>
                <a:latin typeface="Calibri"/>
                <a:ea typeface="+mn-ea"/>
              </a:rPr>
              <a:t> exon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4964200" y="5558712"/>
            <a:ext cx="848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bg1"/>
                </a:solidFill>
                <a:latin typeface="Calibri"/>
                <a:ea typeface="+mn-ea"/>
              </a:rPr>
              <a:t>Introns</a:t>
            </a:r>
            <a:endParaRPr lang="en-US" sz="1200" dirty="0">
              <a:solidFill>
                <a:schemeClr val="bg1"/>
              </a:solidFill>
              <a:latin typeface="Calibri"/>
              <a:ea typeface="+mn-ea"/>
            </a:endParaRPr>
          </a:p>
        </p:txBody>
      </p:sp>
      <p:cxnSp>
        <p:nvCxnSpPr>
          <p:cNvPr id="65" name="Straight Arrow Connector 64"/>
          <p:cNvCxnSpPr>
            <a:cxnSpLocks/>
            <a:stCxn id="51" idx="0"/>
          </p:cNvCxnSpPr>
          <p:nvPr/>
        </p:nvCxnSpPr>
        <p:spPr>
          <a:xfrm flipH="1" flipV="1">
            <a:off x="3475523" y="4732171"/>
            <a:ext cx="160505" cy="299878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>
            <a:cxnSpLocks/>
          </p:cNvCxnSpPr>
          <p:nvPr/>
        </p:nvCxnSpPr>
        <p:spPr>
          <a:xfrm flipV="1">
            <a:off x="5405678" y="4792430"/>
            <a:ext cx="71132" cy="608951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>
            <a:cxnSpLocks/>
          </p:cNvCxnSpPr>
          <p:nvPr/>
        </p:nvCxnSpPr>
        <p:spPr>
          <a:xfrm flipV="1">
            <a:off x="5931765" y="4784773"/>
            <a:ext cx="505175" cy="616608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Title 1"/>
          <p:cNvSpPr txBox="1">
            <a:spLocks/>
          </p:cNvSpPr>
          <p:nvPr/>
        </p:nvSpPr>
        <p:spPr>
          <a:xfrm>
            <a:off x="609600" y="26828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 defTabSz="457200" eaLnBrk="1" fontAlgn="auto" hangingPunct="1">
              <a:spcAft>
                <a:spcPts val="0"/>
              </a:spcAft>
              <a:defRPr/>
            </a:pPr>
            <a:r>
              <a:rPr lang="en-US" sz="4400" dirty="0">
                <a:solidFill>
                  <a:schemeClr val="bg1"/>
                </a:solidFill>
                <a:latin typeface="Calibri"/>
                <a:ea typeface="+mn-ea"/>
              </a:rPr>
              <a:t>Cartoon of a gene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EDCD825-0AC5-B024-A647-E90302FD77DF}"/>
              </a:ext>
            </a:extLst>
          </p:cNvPr>
          <p:cNvCxnSpPr>
            <a:cxnSpLocks/>
          </p:cNvCxnSpPr>
          <p:nvPr/>
        </p:nvCxnSpPr>
        <p:spPr>
          <a:xfrm flipH="1" flipV="1">
            <a:off x="4350106" y="4770026"/>
            <a:ext cx="633396" cy="631355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D65CAF51-E360-2777-A2BB-9A20123A2F24}"/>
              </a:ext>
            </a:extLst>
          </p:cNvPr>
          <p:cNvSpPr txBox="1"/>
          <p:nvPr/>
        </p:nvSpPr>
        <p:spPr>
          <a:xfrm>
            <a:off x="6944414" y="5015888"/>
            <a:ext cx="1013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bg1"/>
                </a:solidFill>
                <a:latin typeface="Calibri"/>
                <a:ea typeface="+mn-ea"/>
              </a:rPr>
              <a:t>last exon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05CBF5A0-BBD1-0943-55A4-0769F8BDC110}"/>
              </a:ext>
            </a:extLst>
          </p:cNvPr>
          <p:cNvCxnSpPr>
            <a:cxnSpLocks/>
          </p:cNvCxnSpPr>
          <p:nvPr/>
        </p:nvCxnSpPr>
        <p:spPr>
          <a:xfrm flipH="1" flipV="1">
            <a:off x="7111737" y="4689504"/>
            <a:ext cx="14696" cy="299878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155278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A3D664E-908E-B4E8-581C-EBB02E8B5B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3CAABCCB-F5F0-708C-071B-C9FA50B8DDD8}"/>
              </a:ext>
            </a:extLst>
          </p:cNvPr>
          <p:cNvSpPr/>
          <p:nvPr/>
        </p:nvSpPr>
        <p:spPr>
          <a:xfrm>
            <a:off x="2115993" y="4343673"/>
            <a:ext cx="770276" cy="93802"/>
          </a:xfrm>
          <a:prstGeom prst="rect">
            <a:avLst/>
          </a:prstGeom>
          <a:solidFill>
            <a:srgbClr val="FFFF6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44383B8-5B3A-6D02-E648-87D17320FCBE}"/>
              </a:ext>
            </a:extLst>
          </p:cNvPr>
          <p:cNvCxnSpPr/>
          <p:nvPr/>
        </p:nvCxnSpPr>
        <p:spPr>
          <a:xfrm>
            <a:off x="655547" y="4424517"/>
            <a:ext cx="8229600" cy="1295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7C83B60-22BD-F0FB-6DB9-E23D62828716}"/>
              </a:ext>
            </a:extLst>
          </p:cNvPr>
          <p:cNvCxnSpPr/>
          <p:nvPr/>
        </p:nvCxnSpPr>
        <p:spPr>
          <a:xfrm>
            <a:off x="652439" y="4343673"/>
            <a:ext cx="8229600" cy="1295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F40CCF9E-64BD-EDB7-115A-B688E78B0640}"/>
              </a:ext>
            </a:extLst>
          </p:cNvPr>
          <p:cNvSpPr/>
          <p:nvPr/>
        </p:nvSpPr>
        <p:spPr>
          <a:xfrm>
            <a:off x="2945250" y="4302841"/>
            <a:ext cx="432000" cy="2399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564CCE4-8B69-E12F-B211-678BF3AE8BE0}"/>
              </a:ext>
            </a:extLst>
          </p:cNvPr>
          <p:cNvSpPr/>
          <p:nvPr/>
        </p:nvSpPr>
        <p:spPr>
          <a:xfrm>
            <a:off x="7240304" y="4259899"/>
            <a:ext cx="144000" cy="24696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499F5545-ECAB-9284-30D8-28EEB1130AFB}"/>
              </a:ext>
            </a:extLst>
          </p:cNvPr>
          <p:cNvSpPr/>
          <p:nvPr/>
        </p:nvSpPr>
        <p:spPr>
          <a:xfrm>
            <a:off x="3882634" y="4346152"/>
            <a:ext cx="3049084" cy="10428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chemeClr val="bg1"/>
              </a:solidFill>
              <a:latin typeface="Calibri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F7F3D6B-B887-A565-2519-D16A5F93606D}"/>
              </a:ext>
            </a:extLst>
          </p:cNvPr>
          <p:cNvCxnSpPr/>
          <p:nvPr/>
        </p:nvCxnSpPr>
        <p:spPr>
          <a:xfrm rot="5400000">
            <a:off x="3811144" y="4408065"/>
            <a:ext cx="337701" cy="15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60C46F9-0B20-9825-C303-1FA9F1D8CB23}"/>
              </a:ext>
            </a:extLst>
          </p:cNvPr>
          <p:cNvCxnSpPr/>
          <p:nvPr/>
        </p:nvCxnSpPr>
        <p:spPr>
          <a:xfrm rot="5400000">
            <a:off x="4617679" y="4407668"/>
            <a:ext cx="337701" cy="15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CE7EDE7-21E5-1EAA-98B5-0F9F63797FF6}"/>
              </a:ext>
            </a:extLst>
          </p:cNvPr>
          <p:cNvCxnSpPr/>
          <p:nvPr/>
        </p:nvCxnSpPr>
        <p:spPr>
          <a:xfrm rot="5400000">
            <a:off x="4951505" y="4417530"/>
            <a:ext cx="337701" cy="15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D44F28D-119A-FAEF-5C31-2D34092FE236}"/>
              </a:ext>
            </a:extLst>
          </p:cNvPr>
          <p:cNvCxnSpPr/>
          <p:nvPr/>
        </p:nvCxnSpPr>
        <p:spPr>
          <a:xfrm rot="5400000">
            <a:off x="5745089" y="4401079"/>
            <a:ext cx="337701" cy="15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101AA8A-CE58-44F1-586A-A692581A1959}"/>
              </a:ext>
            </a:extLst>
          </p:cNvPr>
          <p:cNvCxnSpPr/>
          <p:nvPr/>
        </p:nvCxnSpPr>
        <p:spPr>
          <a:xfrm rot="5400000">
            <a:off x="5910448" y="4410941"/>
            <a:ext cx="337701" cy="15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74A6AEA-3C81-12C2-50AE-E460E4383851}"/>
              </a:ext>
            </a:extLst>
          </p:cNvPr>
          <p:cNvCxnSpPr/>
          <p:nvPr/>
        </p:nvCxnSpPr>
        <p:spPr>
          <a:xfrm rot="5400000">
            <a:off x="6529605" y="4384628"/>
            <a:ext cx="337701" cy="15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04CA7558-3121-B373-5715-83D7E4BBA69F}"/>
              </a:ext>
            </a:extLst>
          </p:cNvPr>
          <p:cNvSpPr/>
          <p:nvPr/>
        </p:nvSpPr>
        <p:spPr>
          <a:xfrm>
            <a:off x="3399152" y="4229530"/>
            <a:ext cx="561600" cy="370603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F4D375E-300E-2370-6A8E-7C76991B45B0}"/>
              </a:ext>
            </a:extLst>
          </p:cNvPr>
          <p:cNvSpPr/>
          <p:nvPr/>
        </p:nvSpPr>
        <p:spPr>
          <a:xfrm>
            <a:off x="4800283" y="4233023"/>
            <a:ext cx="306319" cy="370603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1A403B5-5129-27B5-71B0-49C8B9C732D9}"/>
              </a:ext>
            </a:extLst>
          </p:cNvPr>
          <p:cNvSpPr/>
          <p:nvPr/>
        </p:nvSpPr>
        <p:spPr>
          <a:xfrm>
            <a:off x="6725168" y="4196628"/>
            <a:ext cx="504000" cy="370603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2285B70-97D2-0BFF-E7C9-269D017745BD}"/>
              </a:ext>
            </a:extLst>
          </p:cNvPr>
          <p:cNvSpPr/>
          <p:nvPr/>
        </p:nvSpPr>
        <p:spPr>
          <a:xfrm>
            <a:off x="5931765" y="4219668"/>
            <a:ext cx="129600" cy="370603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B5B5481-BE7E-DD2A-587A-62DF2542DCEE}"/>
              </a:ext>
            </a:extLst>
          </p:cNvPr>
          <p:cNvSpPr txBox="1"/>
          <p:nvPr/>
        </p:nvSpPr>
        <p:spPr>
          <a:xfrm>
            <a:off x="3179108" y="5032049"/>
            <a:ext cx="913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bg1"/>
                </a:solidFill>
                <a:latin typeface="Calibri"/>
                <a:ea typeface="+mn-ea"/>
              </a:rPr>
              <a:t>1</a:t>
            </a:r>
            <a:r>
              <a:rPr lang="en-US" sz="1800" baseline="30000" dirty="0">
                <a:solidFill>
                  <a:schemeClr val="bg1"/>
                </a:solidFill>
                <a:latin typeface="Calibri"/>
                <a:ea typeface="+mn-ea"/>
              </a:rPr>
              <a:t>st</a:t>
            </a:r>
            <a:r>
              <a:rPr lang="en-US" sz="1800" dirty="0">
                <a:solidFill>
                  <a:schemeClr val="bg1"/>
                </a:solidFill>
                <a:latin typeface="Calibri"/>
                <a:ea typeface="+mn-ea"/>
              </a:rPr>
              <a:t> exon</a:t>
            </a: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13FA0EE8-890D-ADE8-EFA8-FFE8D420508B}"/>
              </a:ext>
            </a:extLst>
          </p:cNvPr>
          <p:cNvCxnSpPr>
            <a:cxnSpLocks/>
            <a:stCxn id="51" idx="0"/>
          </p:cNvCxnSpPr>
          <p:nvPr/>
        </p:nvCxnSpPr>
        <p:spPr>
          <a:xfrm flipH="1" flipV="1">
            <a:off x="3475523" y="4732171"/>
            <a:ext cx="160505" cy="299878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Oval 53">
            <a:extLst>
              <a:ext uri="{FF2B5EF4-FFF2-40B4-BE49-F238E27FC236}">
                <a16:creationId xmlns:a16="http://schemas.microsoft.com/office/drawing/2014/main" id="{4AD6AD1B-96ED-B7D7-DC34-B2E07293F1D4}"/>
              </a:ext>
            </a:extLst>
          </p:cNvPr>
          <p:cNvSpPr/>
          <p:nvPr/>
        </p:nvSpPr>
        <p:spPr>
          <a:xfrm>
            <a:off x="2216331" y="4219668"/>
            <a:ext cx="461936" cy="33415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B7C6D2E4-A8D6-D658-7D63-C50D7A8BB93C}"/>
              </a:ext>
            </a:extLst>
          </p:cNvPr>
          <p:cNvSpPr/>
          <p:nvPr/>
        </p:nvSpPr>
        <p:spPr>
          <a:xfrm>
            <a:off x="2216331" y="4386959"/>
            <a:ext cx="216000" cy="216000"/>
          </a:xfrm>
          <a:prstGeom prst="ellipse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6F19901D-21EC-A494-FA0D-B8029673EF12}"/>
              </a:ext>
            </a:extLst>
          </p:cNvPr>
          <p:cNvSpPr/>
          <p:nvPr/>
        </p:nvSpPr>
        <p:spPr>
          <a:xfrm>
            <a:off x="2337290" y="4459975"/>
            <a:ext cx="216000" cy="216000"/>
          </a:xfrm>
          <a:prstGeom prst="ellipse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76" name="Title 1">
            <a:extLst>
              <a:ext uri="{FF2B5EF4-FFF2-40B4-BE49-F238E27FC236}">
                <a16:creationId xmlns:a16="http://schemas.microsoft.com/office/drawing/2014/main" id="{589EAA5C-58AF-FF2C-19C7-8BA13CE62866}"/>
              </a:ext>
            </a:extLst>
          </p:cNvPr>
          <p:cNvSpPr txBox="1">
            <a:spLocks/>
          </p:cNvSpPr>
          <p:nvPr/>
        </p:nvSpPr>
        <p:spPr>
          <a:xfrm>
            <a:off x="609600" y="26828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 defTabSz="457200" eaLnBrk="1" fontAlgn="auto" hangingPunct="1">
              <a:spcAft>
                <a:spcPts val="0"/>
              </a:spcAft>
              <a:defRPr/>
            </a:pPr>
            <a:r>
              <a:rPr lang="en-US" sz="4400" dirty="0">
                <a:solidFill>
                  <a:schemeClr val="bg1"/>
                </a:solidFill>
                <a:latin typeface="Calibri"/>
                <a:ea typeface="+mn-ea"/>
              </a:rPr>
              <a:t>Cartoon of a gene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E4C6D128-6D61-1EB5-1630-E81FD55044C2}"/>
              </a:ext>
            </a:extLst>
          </p:cNvPr>
          <p:cNvSpPr txBox="1"/>
          <p:nvPr/>
        </p:nvSpPr>
        <p:spPr>
          <a:xfrm>
            <a:off x="2115993" y="3675341"/>
            <a:ext cx="18389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Direction of transcription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F00BDD-0978-6485-6402-CD48924EDE09}"/>
              </a:ext>
            </a:extLst>
          </p:cNvPr>
          <p:cNvSpPr txBox="1"/>
          <p:nvPr/>
        </p:nvSpPr>
        <p:spPr>
          <a:xfrm>
            <a:off x="953310" y="5139771"/>
            <a:ext cx="17218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RNA polymerase</a:t>
            </a:r>
          </a:p>
          <a:p>
            <a:r>
              <a:rPr lang="en-US" sz="1200" dirty="0">
                <a:solidFill>
                  <a:srgbClr val="FFFF65"/>
                </a:solidFill>
              </a:rPr>
              <a:t>Binding at</a:t>
            </a:r>
          </a:p>
          <a:p>
            <a:r>
              <a:rPr lang="en-US" sz="1200" dirty="0">
                <a:solidFill>
                  <a:srgbClr val="FFFF65"/>
                </a:solidFill>
              </a:rPr>
              <a:t>promoter region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BBC3C0B1-6C64-B99E-9CF3-C5F032EC518F}"/>
              </a:ext>
            </a:extLst>
          </p:cNvPr>
          <p:cNvCxnSpPr>
            <a:cxnSpLocks/>
          </p:cNvCxnSpPr>
          <p:nvPr/>
        </p:nvCxnSpPr>
        <p:spPr>
          <a:xfrm flipV="1">
            <a:off x="1996142" y="4792430"/>
            <a:ext cx="260895" cy="324331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E708962D-3E6C-F8C2-6309-3BF187F67282}"/>
              </a:ext>
            </a:extLst>
          </p:cNvPr>
          <p:cNvSpPr txBox="1"/>
          <p:nvPr/>
        </p:nvSpPr>
        <p:spPr>
          <a:xfrm>
            <a:off x="4964200" y="5558712"/>
            <a:ext cx="848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bg1"/>
                </a:solidFill>
                <a:latin typeface="Calibri"/>
                <a:ea typeface="+mn-ea"/>
              </a:rPr>
              <a:t>Introns</a:t>
            </a:r>
            <a:endParaRPr lang="en-US" sz="1200" dirty="0">
              <a:solidFill>
                <a:schemeClr val="bg1"/>
              </a:solidFill>
              <a:latin typeface="Calibri"/>
              <a:ea typeface="+mn-ea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321C7E3-1EB7-9129-8555-751BD20BEEDA}"/>
              </a:ext>
            </a:extLst>
          </p:cNvPr>
          <p:cNvCxnSpPr>
            <a:cxnSpLocks/>
          </p:cNvCxnSpPr>
          <p:nvPr/>
        </p:nvCxnSpPr>
        <p:spPr>
          <a:xfrm flipV="1">
            <a:off x="5405678" y="4792430"/>
            <a:ext cx="71132" cy="608951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9AE3B07-D4EE-AC23-314C-1042D545AEBC}"/>
              </a:ext>
            </a:extLst>
          </p:cNvPr>
          <p:cNvCxnSpPr>
            <a:cxnSpLocks/>
          </p:cNvCxnSpPr>
          <p:nvPr/>
        </p:nvCxnSpPr>
        <p:spPr>
          <a:xfrm flipV="1">
            <a:off x="5931765" y="4784773"/>
            <a:ext cx="505175" cy="616608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7B6ADED-5EE9-5695-F71D-82797EE24F16}"/>
              </a:ext>
            </a:extLst>
          </p:cNvPr>
          <p:cNvCxnSpPr>
            <a:cxnSpLocks/>
          </p:cNvCxnSpPr>
          <p:nvPr/>
        </p:nvCxnSpPr>
        <p:spPr>
          <a:xfrm flipH="1" flipV="1">
            <a:off x="4350106" y="4770026"/>
            <a:ext cx="633396" cy="631355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D11D995-D1A7-8233-4248-EEC099AB25B8}"/>
              </a:ext>
            </a:extLst>
          </p:cNvPr>
          <p:cNvGrpSpPr/>
          <p:nvPr/>
        </p:nvGrpSpPr>
        <p:grpSpPr>
          <a:xfrm>
            <a:off x="2945250" y="4025495"/>
            <a:ext cx="266984" cy="528332"/>
            <a:chOff x="2945250" y="4025495"/>
            <a:chExt cx="266984" cy="528332"/>
          </a:xfrm>
        </p:grpSpPr>
        <p:cxnSp>
          <p:nvCxnSpPr>
            <p:cNvPr id="149" name="Straight Arrow Connector 148">
              <a:extLst>
                <a:ext uri="{FF2B5EF4-FFF2-40B4-BE49-F238E27FC236}">
                  <a16:creationId xmlns:a16="http://schemas.microsoft.com/office/drawing/2014/main" id="{17D91311-87A4-AE2F-513B-CBDB9A3C290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45250" y="4025495"/>
              <a:ext cx="266984" cy="7168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AC39F72-33E4-838E-F919-8237CCD6DF7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45250" y="4028090"/>
              <a:ext cx="0" cy="525737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6502469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1E9F16C-C4D6-30AC-10BC-560FB7FB99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FA26131D-B5F3-AF8D-F714-3CA32BA011EA}"/>
              </a:ext>
            </a:extLst>
          </p:cNvPr>
          <p:cNvSpPr/>
          <p:nvPr/>
        </p:nvSpPr>
        <p:spPr>
          <a:xfrm>
            <a:off x="2115993" y="4343673"/>
            <a:ext cx="770276" cy="93802"/>
          </a:xfrm>
          <a:prstGeom prst="rect">
            <a:avLst/>
          </a:prstGeom>
          <a:solidFill>
            <a:srgbClr val="FFFF6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F164BDE-4267-4389-96DB-6DA0C83EC228}"/>
              </a:ext>
            </a:extLst>
          </p:cNvPr>
          <p:cNvCxnSpPr/>
          <p:nvPr/>
        </p:nvCxnSpPr>
        <p:spPr>
          <a:xfrm>
            <a:off x="655547" y="4424517"/>
            <a:ext cx="8229600" cy="1295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EE54AB3-6EA1-B6F6-7F8B-7AD268E96A2C}"/>
              </a:ext>
            </a:extLst>
          </p:cNvPr>
          <p:cNvCxnSpPr/>
          <p:nvPr/>
        </p:nvCxnSpPr>
        <p:spPr>
          <a:xfrm>
            <a:off x="652439" y="4343673"/>
            <a:ext cx="8229600" cy="1295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3925602E-822A-7B0E-4976-7671730F2F12}"/>
              </a:ext>
            </a:extLst>
          </p:cNvPr>
          <p:cNvSpPr/>
          <p:nvPr/>
        </p:nvSpPr>
        <p:spPr>
          <a:xfrm>
            <a:off x="2945250" y="4302841"/>
            <a:ext cx="432000" cy="2399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94CC34C6-E778-10E7-238A-B50D1212185A}"/>
              </a:ext>
            </a:extLst>
          </p:cNvPr>
          <p:cNvSpPr/>
          <p:nvPr/>
        </p:nvSpPr>
        <p:spPr>
          <a:xfrm>
            <a:off x="7240304" y="4259899"/>
            <a:ext cx="144000" cy="24696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10AA729-FD80-6153-4E81-F25E11174B57}"/>
              </a:ext>
            </a:extLst>
          </p:cNvPr>
          <p:cNvSpPr/>
          <p:nvPr/>
        </p:nvSpPr>
        <p:spPr>
          <a:xfrm>
            <a:off x="3882634" y="4346152"/>
            <a:ext cx="3049084" cy="10428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chemeClr val="bg1"/>
              </a:solidFill>
              <a:latin typeface="Calibri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B02510D-887B-6C36-08F5-88660302101B}"/>
              </a:ext>
            </a:extLst>
          </p:cNvPr>
          <p:cNvCxnSpPr/>
          <p:nvPr/>
        </p:nvCxnSpPr>
        <p:spPr>
          <a:xfrm rot="5400000">
            <a:off x="3811144" y="4408065"/>
            <a:ext cx="337701" cy="15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98BADE0-A252-CB20-BD57-E0F42EEE81C8}"/>
              </a:ext>
            </a:extLst>
          </p:cNvPr>
          <p:cNvCxnSpPr/>
          <p:nvPr/>
        </p:nvCxnSpPr>
        <p:spPr>
          <a:xfrm rot="5400000">
            <a:off x="4617679" y="4407668"/>
            <a:ext cx="337701" cy="15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B9CC299-7C90-7307-8AD3-574519E9A196}"/>
              </a:ext>
            </a:extLst>
          </p:cNvPr>
          <p:cNvCxnSpPr/>
          <p:nvPr/>
        </p:nvCxnSpPr>
        <p:spPr>
          <a:xfrm rot="5400000">
            <a:off x="4951505" y="4417530"/>
            <a:ext cx="337701" cy="15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1064B1C-8244-86E5-B975-9CBA33505A78}"/>
              </a:ext>
            </a:extLst>
          </p:cNvPr>
          <p:cNvCxnSpPr/>
          <p:nvPr/>
        </p:nvCxnSpPr>
        <p:spPr>
          <a:xfrm rot="5400000">
            <a:off x="5745089" y="4401079"/>
            <a:ext cx="337701" cy="15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FCD254B-F030-147B-3F14-F640C1B28169}"/>
              </a:ext>
            </a:extLst>
          </p:cNvPr>
          <p:cNvCxnSpPr/>
          <p:nvPr/>
        </p:nvCxnSpPr>
        <p:spPr>
          <a:xfrm rot="5400000">
            <a:off x="5910448" y="4410941"/>
            <a:ext cx="337701" cy="15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3807796-F8CC-A345-D541-7BFDAE12C3D4}"/>
              </a:ext>
            </a:extLst>
          </p:cNvPr>
          <p:cNvCxnSpPr/>
          <p:nvPr/>
        </p:nvCxnSpPr>
        <p:spPr>
          <a:xfrm rot="5400000">
            <a:off x="6529605" y="4384628"/>
            <a:ext cx="337701" cy="15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23EE9836-DE7E-034A-451F-0B5EBC3F4A2F}"/>
              </a:ext>
            </a:extLst>
          </p:cNvPr>
          <p:cNvSpPr/>
          <p:nvPr/>
        </p:nvSpPr>
        <p:spPr>
          <a:xfrm>
            <a:off x="3399152" y="4229530"/>
            <a:ext cx="561600" cy="370603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0A95C9-3E01-A1AC-3C5C-110CAF4B51C3}"/>
              </a:ext>
            </a:extLst>
          </p:cNvPr>
          <p:cNvSpPr/>
          <p:nvPr/>
        </p:nvSpPr>
        <p:spPr>
          <a:xfrm>
            <a:off x="4800283" y="4233023"/>
            <a:ext cx="306319" cy="370603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6B8B670-CD67-CD9F-DF27-10D17FBDC6F0}"/>
              </a:ext>
            </a:extLst>
          </p:cNvPr>
          <p:cNvSpPr/>
          <p:nvPr/>
        </p:nvSpPr>
        <p:spPr>
          <a:xfrm>
            <a:off x="6725168" y="4196628"/>
            <a:ext cx="504000" cy="370603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585E5B8-0141-B39D-D5CD-CE955C8ACFD3}"/>
              </a:ext>
            </a:extLst>
          </p:cNvPr>
          <p:cNvSpPr/>
          <p:nvPr/>
        </p:nvSpPr>
        <p:spPr>
          <a:xfrm>
            <a:off x="5931765" y="4219668"/>
            <a:ext cx="129600" cy="370603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C1F1607-11A6-F360-A44B-FBA597D0D219}"/>
              </a:ext>
            </a:extLst>
          </p:cNvPr>
          <p:cNvSpPr txBox="1"/>
          <p:nvPr/>
        </p:nvSpPr>
        <p:spPr>
          <a:xfrm>
            <a:off x="3179108" y="5032049"/>
            <a:ext cx="913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bg1"/>
                </a:solidFill>
                <a:latin typeface="Calibri"/>
                <a:ea typeface="+mn-ea"/>
              </a:rPr>
              <a:t>1</a:t>
            </a:r>
            <a:r>
              <a:rPr lang="en-US" sz="1800" baseline="30000" dirty="0">
                <a:solidFill>
                  <a:schemeClr val="bg1"/>
                </a:solidFill>
                <a:latin typeface="Calibri"/>
                <a:ea typeface="+mn-ea"/>
              </a:rPr>
              <a:t>st</a:t>
            </a:r>
            <a:r>
              <a:rPr lang="en-US" sz="1800" dirty="0">
                <a:solidFill>
                  <a:schemeClr val="bg1"/>
                </a:solidFill>
                <a:latin typeface="Calibri"/>
                <a:ea typeface="+mn-ea"/>
              </a:rPr>
              <a:t> exon</a:t>
            </a: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0E6EB940-9DA5-8092-4DCE-288B82DAC0EE}"/>
              </a:ext>
            </a:extLst>
          </p:cNvPr>
          <p:cNvCxnSpPr>
            <a:cxnSpLocks/>
            <a:stCxn id="51" idx="0"/>
          </p:cNvCxnSpPr>
          <p:nvPr/>
        </p:nvCxnSpPr>
        <p:spPr>
          <a:xfrm flipH="1" flipV="1">
            <a:off x="3475523" y="4732171"/>
            <a:ext cx="160505" cy="299878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38DD8F2A-64C6-B2B8-2AC1-D5094C88E15B}"/>
              </a:ext>
            </a:extLst>
          </p:cNvPr>
          <p:cNvGrpSpPr/>
          <p:nvPr/>
        </p:nvGrpSpPr>
        <p:grpSpPr>
          <a:xfrm>
            <a:off x="6424640" y="4211175"/>
            <a:ext cx="461936" cy="456307"/>
            <a:chOff x="2216331" y="4219668"/>
            <a:chExt cx="461936" cy="456307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94207424-62F2-1ACD-6C91-006328E624C4}"/>
                </a:ext>
              </a:extLst>
            </p:cNvPr>
            <p:cNvSpPr/>
            <p:nvPr/>
          </p:nvSpPr>
          <p:spPr>
            <a:xfrm>
              <a:off x="2216331" y="4219668"/>
              <a:ext cx="461936" cy="33415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E766A789-D703-3885-853D-511171ABD3F7}"/>
                </a:ext>
              </a:extLst>
            </p:cNvPr>
            <p:cNvSpPr/>
            <p:nvPr/>
          </p:nvSpPr>
          <p:spPr>
            <a:xfrm>
              <a:off x="2216331" y="4386959"/>
              <a:ext cx="216000" cy="216000"/>
            </a:xfrm>
            <a:prstGeom prst="ellipse">
              <a:avLst/>
            </a:prstGeom>
            <a:solidFill>
              <a:srgbClr val="00009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390967AE-A0C7-169C-D2C3-385D3192DB14}"/>
                </a:ext>
              </a:extLst>
            </p:cNvPr>
            <p:cNvSpPr/>
            <p:nvPr/>
          </p:nvSpPr>
          <p:spPr>
            <a:xfrm>
              <a:off x="2337290" y="4459975"/>
              <a:ext cx="216000" cy="216000"/>
            </a:xfrm>
            <a:prstGeom prst="ellipse">
              <a:avLst/>
            </a:prstGeom>
            <a:solidFill>
              <a:srgbClr val="00009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</p:grpSp>
      <p:sp>
        <p:nvSpPr>
          <p:cNvPr id="76" name="Title 1">
            <a:extLst>
              <a:ext uri="{FF2B5EF4-FFF2-40B4-BE49-F238E27FC236}">
                <a16:creationId xmlns:a16="http://schemas.microsoft.com/office/drawing/2014/main" id="{69323ACC-12D5-58D6-3162-5C0E831EF8B3}"/>
              </a:ext>
            </a:extLst>
          </p:cNvPr>
          <p:cNvSpPr txBox="1">
            <a:spLocks/>
          </p:cNvSpPr>
          <p:nvPr/>
        </p:nvSpPr>
        <p:spPr>
          <a:xfrm>
            <a:off x="609600" y="26828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 defTabSz="457200" eaLnBrk="1" fontAlgn="auto" hangingPunct="1">
              <a:spcAft>
                <a:spcPts val="0"/>
              </a:spcAft>
              <a:defRPr/>
            </a:pPr>
            <a:r>
              <a:rPr lang="en-US" sz="4400" dirty="0">
                <a:solidFill>
                  <a:schemeClr val="bg1"/>
                </a:solidFill>
                <a:latin typeface="Calibri"/>
                <a:ea typeface="+mn-ea"/>
              </a:rPr>
              <a:t>Cartoon of a gene</a:t>
            </a:r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37DC01D8-B851-677F-71B8-1037B93F0999}"/>
              </a:ext>
            </a:extLst>
          </p:cNvPr>
          <p:cNvGrpSpPr/>
          <p:nvPr/>
        </p:nvGrpSpPr>
        <p:grpSpPr>
          <a:xfrm rot="21223056">
            <a:off x="3318813" y="2111364"/>
            <a:ext cx="1449366" cy="62354"/>
            <a:chOff x="4985942" y="2180071"/>
            <a:chExt cx="2153538" cy="163687"/>
          </a:xfrm>
        </p:grpSpPr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23C5E858-25F2-87E1-ADAA-31454E8B55D6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945772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F23168F8-55C1-7555-EA7F-A2188CD727E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96180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B9C16661-C3FF-EE0E-4005-F982CBA68FAC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295634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43E7F3E0-582E-FDD9-870C-D1B34625DDC9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31167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36F19D4C-D76B-5934-23D3-DBBE9C25196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477037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685EFCB4-0990-21B2-618A-85FCDACA5E1C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49229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7F8A6143-1952-BDF4-C035-0ADF32B35E59}"/>
                </a:ext>
              </a:extLst>
            </p:cNvPr>
            <p:cNvSpPr/>
            <p:nvPr/>
          </p:nvSpPr>
          <p:spPr>
            <a:xfrm>
              <a:off x="5439507" y="2180071"/>
              <a:ext cx="5616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6EAB453E-D2D4-CBBE-60E6-AF736B7FE03B}"/>
                </a:ext>
              </a:extLst>
            </p:cNvPr>
            <p:cNvSpPr/>
            <p:nvPr/>
          </p:nvSpPr>
          <p:spPr>
            <a:xfrm>
              <a:off x="6009815" y="2180071"/>
              <a:ext cx="306319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D168475B-6062-466B-79DF-EFD0AD8C6A61}"/>
                </a:ext>
              </a:extLst>
            </p:cNvPr>
            <p:cNvSpPr/>
            <p:nvPr/>
          </p:nvSpPr>
          <p:spPr>
            <a:xfrm>
              <a:off x="6475919" y="2180071"/>
              <a:ext cx="5040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E1E06E68-AACC-A86D-7124-B2DE43C872FB}"/>
                </a:ext>
              </a:extLst>
            </p:cNvPr>
            <p:cNvSpPr/>
            <p:nvPr/>
          </p:nvSpPr>
          <p:spPr>
            <a:xfrm>
              <a:off x="6331864" y="2180071"/>
              <a:ext cx="1296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32AC5E3D-51DF-A812-22A1-1FE00E4C2BF5}"/>
                </a:ext>
              </a:extLst>
            </p:cNvPr>
            <p:cNvSpPr/>
            <p:nvPr/>
          </p:nvSpPr>
          <p:spPr>
            <a:xfrm>
              <a:off x="6995480" y="2180071"/>
              <a:ext cx="144000" cy="16368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16908F91-683A-09FB-1855-075D66235D86}"/>
                </a:ext>
              </a:extLst>
            </p:cNvPr>
            <p:cNvSpPr/>
            <p:nvPr/>
          </p:nvSpPr>
          <p:spPr>
            <a:xfrm>
              <a:off x="4985942" y="2180071"/>
              <a:ext cx="432000" cy="16368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</p:grpSp>
      <p:sp>
        <p:nvSpPr>
          <p:cNvPr id="92" name="TextBox 91">
            <a:extLst>
              <a:ext uri="{FF2B5EF4-FFF2-40B4-BE49-F238E27FC236}">
                <a16:creationId xmlns:a16="http://schemas.microsoft.com/office/drawing/2014/main" id="{D393B9B3-2A18-D836-5B06-67587E0ED5A3}"/>
              </a:ext>
            </a:extLst>
          </p:cNvPr>
          <p:cNvSpPr txBox="1"/>
          <p:nvPr/>
        </p:nvSpPr>
        <p:spPr>
          <a:xfrm>
            <a:off x="665689" y="2075412"/>
            <a:ext cx="1726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bg1"/>
                </a:solidFill>
                <a:latin typeface="Calibri"/>
                <a:ea typeface="+mn-ea"/>
              </a:rPr>
              <a:t>Messenger RNA:</a:t>
            </a: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8E55D606-5FC9-8F16-98D5-980992550324}"/>
              </a:ext>
            </a:extLst>
          </p:cNvPr>
          <p:cNvGrpSpPr/>
          <p:nvPr/>
        </p:nvGrpSpPr>
        <p:grpSpPr>
          <a:xfrm>
            <a:off x="4477029" y="2274747"/>
            <a:ext cx="1449366" cy="62354"/>
            <a:chOff x="4985942" y="2180071"/>
            <a:chExt cx="2153538" cy="163687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C301A6D5-676D-03D3-C53B-C057DD5EB29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945772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7FB97745-F6D8-11B4-8681-C57A178CA735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96180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E54DF6AD-C7BF-66C1-6B3D-43CAF1CB3D05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295634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FDD36AB7-74EA-87FD-AB48-D32F25904D0C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31167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31EFFD17-4E48-4F3E-7FF1-B0083B7DC37B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477037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642B2AE1-6A47-2177-4D57-D3786359BA6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49229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BE24F427-7FB8-9367-F84C-5135501B9503}"/>
                </a:ext>
              </a:extLst>
            </p:cNvPr>
            <p:cNvSpPr/>
            <p:nvPr/>
          </p:nvSpPr>
          <p:spPr>
            <a:xfrm>
              <a:off x="5439507" y="2180071"/>
              <a:ext cx="5616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484A1D22-BF5F-1E51-D117-31330BC83C07}"/>
                </a:ext>
              </a:extLst>
            </p:cNvPr>
            <p:cNvSpPr/>
            <p:nvPr/>
          </p:nvSpPr>
          <p:spPr>
            <a:xfrm>
              <a:off x="6009815" y="2180071"/>
              <a:ext cx="306319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D84A795B-9741-796D-A944-FE059FF1839C}"/>
                </a:ext>
              </a:extLst>
            </p:cNvPr>
            <p:cNvSpPr/>
            <p:nvPr/>
          </p:nvSpPr>
          <p:spPr>
            <a:xfrm>
              <a:off x="6475919" y="2180071"/>
              <a:ext cx="5040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3D4FFE67-8706-2999-813B-62E5BE822A89}"/>
                </a:ext>
              </a:extLst>
            </p:cNvPr>
            <p:cNvSpPr/>
            <p:nvPr/>
          </p:nvSpPr>
          <p:spPr>
            <a:xfrm>
              <a:off x="6331864" y="2180071"/>
              <a:ext cx="1296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60FCA3EC-2B88-2B06-89C4-4CBADC29A099}"/>
                </a:ext>
              </a:extLst>
            </p:cNvPr>
            <p:cNvSpPr/>
            <p:nvPr/>
          </p:nvSpPr>
          <p:spPr>
            <a:xfrm>
              <a:off x="6995480" y="2180071"/>
              <a:ext cx="144000" cy="16368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E24E0922-3F77-A32C-EB63-DE625850C700}"/>
                </a:ext>
              </a:extLst>
            </p:cNvPr>
            <p:cNvSpPr/>
            <p:nvPr/>
          </p:nvSpPr>
          <p:spPr>
            <a:xfrm>
              <a:off x="4985942" y="2180071"/>
              <a:ext cx="432000" cy="16368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A636A3E4-03DB-083A-C71F-A95807219252}"/>
              </a:ext>
            </a:extLst>
          </p:cNvPr>
          <p:cNvGrpSpPr/>
          <p:nvPr/>
        </p:nvGrpSpPr>
        <p:grpSpPr>
          <a:xfrm rot="277588">
            <a:off x="3584205" y="2510747"/>
            <a:ext cx="1449366" cy="62354"/>
            <a:chOff x="4985942" y="2180071"/>
            <a:chExt cx="2153538" cy="163687"/>
          </a:xfrm>
        </p:grpSpPr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1C243B22-952E-84CB-ABF4-F4D9738F766A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945772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C4CAD4A6-1454-D7F2-97D6-5A999DF13CAC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96180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333514D2-AD35-D11A-2391-68755B49048C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295634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B5919453-ECAF-180C-28D1-2C727748ACDF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31167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BA6B89CB-5F0D-3C78-AB3A-3674126BB77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477037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BEF6702B-ED0A-00F4-B426-475D9240E4B8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49229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0EB131D0-C4BB-1BB0-997E-9497EC9D1FCA}"/>
                </a:ext>
              </a:extLst>
            </p:cNvPr>
            <p:cNvSpPr/>
            <p:nvPr/>
          </p:nvSpPr>
          <p:spPr>
            <a:xfrm>
              <a:off x="5439507" y="2180071"/>
              <a:ext cx="5616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7B0A75C8-9FFF-8AE3-2D58-54041A071894}"/>
                </a:ext>
              </a:extLst>
            </p:cNvPr>
            <p:cNvSpPr/>
            <p:nvPr/>
          </p:nvSpPr>
          <p:spPr>
            <a:xfrm>
              <a:off x="6009815" y="2180071"/>
              <a:ext cx="306319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E4926B1C-A76D-8E3D-8E93-7BA003C38224}"/>
                </a:ext>
              </a:extLst>
            </p:cNvPr>
            <p:cNvSpPr/>
            <p:nvPr/>
          </p:nvSpPr>
          <p:spPr>
            <a:xfrm>
              <a:off x="6475919" y="2180071"/>
              <a:ext cx="5040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02E996D0-2FBD-BB01-1AF1-EE81D2D62F9B}"/>
                </a:ext>
              </a:extLst>
            </p:cNvPr>
            <p:cNvSpPr/>
            <p:nvPr/>
          </p:nvSpPr>
          <p:spPr>
            <a:xfrm>
              <a:off x="6331864" y="2180071"/>
              <a:ext cx="1296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A6140A74-0C53-5F45-450E-B4BEFBEBBD58}"/>
                </a:ext>
              </a:extLst>
            </p:cNvPr>
            <p:cNvSpPr/>
            <p:nvPr/>
          </p:nvSpPr>
          <p:spPr>
            <a:xfrm>
              <a:off x="6995480" y="2180071"/>
              <a:ext cx="144000" cy="16368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7DCDC168-E613-AB94-12F8-72113E6055F0}"/>
                </a:ext>
              </a:extLst>
            </p:cNvPr>
            <p:cNvSpPr/>
            <p:nvPr/>
          </p:nvSpPr>
          <p:spPr>
            <a:xfrm>
              <a:off x="4985942" y="2180071"/>
              <a:ext cx="432000" cy="16368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1C70BE47-280F-55B8-6A63-B23CADEB2F2F}"/>
              </a:ext>
            </a:extLst>
          </p:cNvPr>
          <p:cNvGrpSpPr/>
          <p:nvPr/>
        </p:nvGrpSpPr>
        <p:grpSpPr>
          <a:xfrm rot="20557220">
            <a:off x="5733420" y="2376060"/>
            <a:ext cx="1449366" cy="62354"/>
            <a:chOff x="4985942" y="2180071"/>
            <a:chExt cx="2153538" cy="163687"/>
          </a:xfrm>
        </p:grpSpPr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6FEF1949-4082-22E1-C11A-BAA35380CC3A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945772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31452791-9B12-4EC0-E0E9-DAD9D107C70A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96180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8DFA16EF-B396-87D7-16D4-8BF17326215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295634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0C44EEC4-FCC4-FE77-9E44-38FE595BDD1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31167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9C74A3DC-AA10-ADC8-379D-6037B8C1AFC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477037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222F0BAD-E2EE-9B92-936A-5F6BCB4267D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49229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7907F037-22F6-22D7-4F7F-1CAD457A9FD7}"/>
                </a:ext>
              </a:extLst>
            </p:cNvPr>
            <p:cNvSpPr/>
            <p:nvPr/>
          </p:nvSpPr>
          <p:spPr>
            <a:xfrm>
              <a:off x="5439507" y="2180071"/>
              <a:ext cx="5616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CF9FF1B1-883E-BEB8-890B-F314849FBAF5}"/>
                </a:ext>
              </a:extLst>
            </p:cNvPr>
            <p:cNvSpPr/>
            <p:nvPr/>
          </p:nvSpPr>
          <p:spPr>
            <a:xfrm>
              <a:off x="6009815" y="2180071"/>
              <a:ext cx="306319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1E22B734-B7E1-321B-7D9C-56C8CF2F59D0}"/>
                </a:ext>
              </a:extLst>
            </p:cNvPr>
            <p:cNvSpPr/>
            <p:nvPr/>
          </p:nvSpPr>
          <p:spPr>
            <a:xfrm>
              <a:off x="6475919" y="2180071"/>
              <a:ext cx="5040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3A89F0C8-0162-D327-593A-89AD6059655C}"/>
                </a:ext>
              </a:extLst>
            </p:cNvPr>
            <p:cNvSpPr/>
            <p:nvPr/>
          </p:nvSpPr>
          <p:spPr>
            <a:xfrm>
              <a:off x="6331864" y="2180071"/>
              <a:ext cx="1296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0C7C54D6-45D6-E726-4C21-677024CC2222}"/>
                </a:ext>
              </a:extLst>
            </p:cNvPr>
            <p:cNvSpPr/>
            <p:nvPr/>
          </p:nvSpPr>
          <p:spPr>
            <a:xfrm>
              <a:off x="6995480" y="2180071"/>
              <a:ext cx="144000" cy="16368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2AAD1B67-5B63-123B-D184-A6DD90B83CED}"/>
                </a:ext>
              </a:extLst>
            </p:cNvPr>
            <p:cNvSpPr/>
            <p:nvPr/>
          </p:nvSpPr>
          <p:spPr>
            <a:xfrm>
              <a:off x="4985942" y="2180071"/>
              <a:ext cx="432000" cy="16368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</p:grpSp>
      <p:sp>
        <p:nvSpPr>
          <p:cNvPr id="148" name="TextBox 147">
            <a:extLst>
              <a:ext uri="{FF2B5EF4-FFF2-40B4-BE49-F238E27FC236}">
                <a16:creationId xmlns:a16="http://schemas.microsoft.com/office/drawing/2014/main" id="{BCF29939-7933-389C-956D-6FC8DFB3DAC0}"/>
              </a:ext>
            </a:extLst>
          </p:cNvPr>
          <p:cNvSpPr txBox="1"/>
          <p:nvPr/>
        </p:nvSpPr>
        <p:spPr>
          <a:xfrm>
            <a:off x="5144712" y="3160123"/>
            <a:ext cx="22513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Transcription to mRNA</a:t>
            </a:r>
          </a:p>
        </p:txBody>
      </p:sp>
      <p:cxnSp>
        <p:nvCxnSpPr>
          <p:cNvPr id="154" name="Straight Arrow Connector 153">
            <a:extLst>
              <a:ext uri="{FF2B5EF4-FFF2-40B4-BE49-F238E27FC236}">
                <a16:creationId xmlns:a16="http://schemas.microsoft.com/office/drawing/2014/main" id="{6A0897A6-1CEC-073C-2527-490D98A2F119}"/>
              </a:ext>
            </a:extLst>
          </p:cNvPr>
          <p:cNvCxnSpPr/>
          <p:nvPr/>
        </p:nvCxnSpPr>
        <p:spPr>
          <a:xfrm flipV="1">
            <a:off x="4725159" y="2981277"/>
            <a:ext cx="228283" cy="688368"/>
          </a:xfrm>
          <a:prstGeom prst="straightConnector1">
            <a:avLst/>
          </a:prstGeom>
          <a:ln w="12700">
            <a:solidFill>
              <a:srgbClr val="FFFF6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F112F9D6-48C0-3160-4ECF-5072987B3151}"/>
              </a:ext>
            </a:extLst>
          </p:cNvPr>
          <p:cNvSpPr txBox="1"/>
          <p:nvPr/>
        </p:nvSpPr>
        <p:spPr>
          <a:xfrm>
            <a:off x="4964201" y="5558712"/>
            <a:ext cx="848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bg1"/>
                </a:solidFill>
                <a:latin typeface="Calibri"/>
                <a:ea typeface="+mn-ea"/>
              </a:rPr>
              <a:t>Introns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D60B7A6F-8EFE-2EF4-75C0-F046C457674F}"/>
              </a:ext>
            </a:extLst>
          </p:cNvPr>
          <p:cNvCxnSpPr>
            <a:cxnSpLocks/>
          </p:cNvCxnSpPr>
          <p:nvPr/>
        </p:nvCxnSpPr>
        <p:spPr>
          <a:xfrm flipV="1">
            <a:off x="5405678" y="4792430"/>
            <a:ext cx="71132" cy="608951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1BBFC14-78B9-FB44-6669-AEE954241351}"/>
              </a:ext>
            </a:extLst>
          </p:cNvPr>
          <p:cNvCxnSpPr>
            <a:cxnSpLocks/>
          </p:cNvCxnSpPr>
          <p:nvPr/>
        </p:nvCxnSpPr>
        <p:spPr>
          <a:xfrm flipV="1">
            <a:off x="5931765" y="4784773"/>
            <a:ext cx="505175" cy="616608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8A61295-DCB0-DAFE-9077-619047D6C6D1}"/>
              </a:ext>
            </a:extLst>
          </p:cNvPr>
          <p:cNvCxnSpPr>
            <a:cxnSpLocks/>
          </p:cNvCxnSpPr>
          <p:nvPr/>
        </p:nvCxnSpPr>
        <p:spPr>
          <a:xfrm flipH="1" flipV="1">
            <a:off x="4350106" y="4770026"/>
            <a:ext cx="633396" cy="631355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56E2DB4-8E84-3506-9170-1C1514239B9A}"/>
              </a:ext>
            </a:extLst>
          </p:cNvPr>
          <p:cNvSpPr txBox="1"/>
          <p:nvPr/>
        </p:nvSpPr>
        <p:spPr>
          <a:xfrm>
            <a:off x="2115993" y="3675341"/>
            <a:ext cx="18389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Direction of transcription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E84F988-9ADB-C4B8-213D-3A865A5049F2}"/>
              </a:ext>
            </a:extLst>
          </p:cNvPr>
          <p:cNvGrpSpPr/>
          <p:nvPr/>
        </p:nvGrpSpPr>
        <p:grpSpPr>
          <a:xfrm>
            <a:off x="2945250" y="4025495"/>
            <a:ext cx="266984" cy="528332"/>
            <a:chOff x="2945250" y="4025495"/>
            <a:chExt cx="266984" cy="528332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5A28B3E4-A813-BAB1-6D8E-C0667BCEED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45250" y="4025495"/>
              <a:ext cx="266984" cy="7168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AC259CCC-A36D-B92C-2CED-38D7C3CE067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45250" y="4028090"/>
              <a:ext cx="0" cy="525737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E4129C3-AAD3-C728-D117-4F6D731F65C2}"/>
              </a:ext>
            </a:extLst>
          </p:cNvPr>
          <p:cNvCxnSpPr>
            <a:cxnSpLocks/>
          </p:cNvCxnSpPr>
          <p:nvPr/>
        </p:nvCxnSpPr>
        <p:spPr>
          <a:xfrm flipV="1">
            <a:off x="6476076" y="4076337"/>
            <a:ext cx="266984" cy="7168"/>
          </a:xfrm>
          <a:prstGeom prst="straightConnector1">
            <a:avLst/>
          </a:prstGeom>
          <a:ln w="12700">
            <a:solidFill>
              <a:srgbClr val="FFFF6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998FEEE-4861-170A-5CCF-E91B8CE12750}"/>
              </a:ext>
            </a:extLst>
          </p:cNvPr>
          <p:cNvSpPr txBox="1"/>
          <p:nvPr/>
        </p:nvSpPr>
        <p:spPr>
          <a:xfrm>
            <a:off x="1896229" y="4487018"/>
            <a:ext cx="11803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FFFF65"/>
                </a:solidFill>
              </a:rPr>
              <a:t>promoter region</a:t>
            </a:r>
          </a:p>
        </p:txBody>
      </p:sp>
    </p:spTree>
    <p:extLst>
      <p:ext uri="{BB962C8B-B14F-4D97-AF65-F5344CB8AC3E}">
        <p14:creationId xmlns:p14="http://schemas.microsoft.com/office/powerpoint/2010/main" val="179781656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70BD933-B81C-A7A3-21D9-A96D07426E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0B656000-A751-A49C-B25C-D285DF2E35C1}"/>
              </a:ext>
            </a:extLst>
          </p:cNvPr>
          <p:cNvSpPr/>
          <p:nvPr/>
        </p:nvSpPr>
        <p:spPr>
          <a:xfrm>
            <a:off x="2115993" y="4343673"/>
            <a:ext cx="770276" cy="93802"/>
          </a:xfrm>
          <a:prstGeom prst="rect">
            <a:avLst/>
          </a:prstGeom>
          <a:solidFill>
            <a:srgbClr val="FFFF6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5C7B41D-C648-AC9F-12FD-DD722802F993}"/>
              </a:ext>
            </a:extLst>
          </p:cNvPr>
          <p:cNvCxnSpPr/>
          <p:nvPr/>
        </p:nvCxnSpPr>
        <p:spPr>
          <a:xfrm>
            <a:off x="655547" y="4424517"/>
            <a:ext cx="8229600" cy="1295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FCFCE42-7E5F-25E2-1779-067EDD980EA3}"/>
              </a:ext>
            </a:extLst>
          </p:cNvPr>
          <p:cNvCxnSpPr/>
          <p:nvPr/>
        </p:nvCxnSpPr>
        <p:spPr>
          <a:xfrm>
            <a:off x="652439" y="4343673"/>
            <a:ext cx="8229600" cy="1295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84CAD7EB-0516-D4E3-F035-6F91AEF4F3AE}"/>
              </a:ext>
            </a:extLst>
          </p:cNvPr>
          <p:cNvSpPr/>
          <p:nvPr/>
        </p:nvSpPr>
        <p:spPr>
          <a:xfrm>
            <a:off x="2945250" y="4302841"/>
            <a:ext cx="432000" cy="2399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9E1D8E75-65E7-04C1-C053-9F9D72CB6E33}"/>
              </a:ext>
            </a:extLst>
          </p:cNvPr>
          <p:cNvSpPr/>
          <p:nvPr/>
        </p:nvSpPr>
        <p:spPr>
          <a:xfrm>
            <a:off x="7240304" y="4259899"/>
            <a:ext cx="144000" cy="24696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7827B3A9-CE57-EFFD-8450-0BFC8A3C0C3E}"/>
              </a:ext>
            </a:extLst>
          </p:cNvPr>
          <p:cNvSpPr/>
          <p:nvPr/>
        </p:nvSpPr>
        <p:spPr>
          <a:xfrm>
            <a:off x="3882634" y="4346152"/>
            <a:ext cx="3049084" cy="10428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chemeClr val="bg1"/>
              </a:solidFill>
              <a:latin typeface="Calibri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0923D4E-352F-90DD-331F-62E07F9C407A}"/>
              </a:ext>
            </a:extLst>
          </p:cNvPr>
          <p:cNvCxnSpPr/>
          <p:nvPr/>
        </p:nvCxnSpPr>
        <p:spPr>
          <a:xfrm rot="5400000">
            <a:off x="3811144" y="4408065"/>
            <a:ext cx="337701" cy="15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9C10CA1-13F3-2124-C9AF-652347B6DEA9}"/>
              </a:ext>
            </a:extLst>
          </p:cNvPr>
          <p:cNvCxnSpPr/>
          <p:nvPr/>
        </p:nvCxnSpPr>
        <p:spPr>
          <a:xfrm rot="5400000">
            <a:off x="4617679" y="4407668"/>
            <a:ext cx="337701" cy="15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2DF7558-B43F-6D12-67D8-3D46B696165C}"/>
              </a:ext>
            </a:extLst>
          </p:cNvPr>
          <p:cNvCxnSpPr/>
          <p:nvPr/>
        </p:nvCxnSpPr>
        <p:spPr>
          <a:xfrm rot="5400000">
            <a:off x="4951505" y="4417530"/>
            <a:ext cx="337701" cy="15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84A4482-1CAD-5F6B-2FA1-36D15F0A890B}"/>
              </a:ext>
            </a:extLst>
          </p:cNvPr>
          <p:cNvCxnSpPr/>
          <p:nvPr/>
        </p:nvCxnSpPr>
        <p:spPr>
          <a:xfrm rot="5400000">
            <a:off x="5745089" y="4401079"/>
            <a:ext cx="337701" cy="15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889DEC6-B80E-991F-8712-1125E6A51F9A}"/>
              </a:ext>
            </a:extLst>
          </p:cNvPr>
          <p:cNvCxnSpPr/>
          <p:nvPr/>
        </p:nvCxnSpPr>
        <p:spPr>
          <a:xfrm rot="5400000">
            <a:off x="5910448" y="4410941"/>
            <a:ext cx="337701" cy="15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5C2020D-87CF-7389-AC80-F556E7704D0A}"/>
              </a:ext>
            </a:extLst>
          </p:cNvPr>
          <p:cNvCxnSpPr/>
          <p:nvPr/>
        </p:nvCxnSpPr>
        <p:spPr>
          <a:xfrm rot="5400000">
            <a:off x="6529605" y="4384628"/>
            <a:ext cx="337701" cy="15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1C617BAC-B9EF-DB0F-3814-0B8D4E444773}"/>
              </a:ext>
            </a:extLst>
          </p:cNvPr>
          <p:cNvSpPr/>
          <p:nvPr/>
        </p:nvSpPr>
        <p:spPr>
          <a:xfrm>
            <a:off x="3399152" y="4229530"/>
            <a:ext cx="561600" cy="370603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82C394E-7750-88AE-6F3D-D303E1C1DF83}"/>
              </a:ext>
            </a:extLst>
          </p:cNvPr>
          <p:cNvSpPr/>
          <p:nvPr/>
        </p:nvSpPr>
        <p:spPr>
          <a:xfrm>
            <a:off x="4800283" y="4233023"/>
            <a:ext cx="306319" cy="370603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686E67F-F030-E34E-0212-49B0AEEE78A0}"/>
              </a:ext>
            </a:extLst>
          </p:cNvPr>
          <p:cNvSpPr/>
          <p:nvPr/>
        </p:nvSpPr>
        <p:spPr>
          <a:xfrm>
            <a:off x="6725168" y="4196628"/>
            <a:ext cx="504000" cy="370603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557F655-283E-272B-26FB-8D0428BDBA7D}"/>
              </a:ext>
            </a:extLst>
          </p:cNvPr>
          <p:cNvSpPr/>
          <p:nvPr/>
        </p:nvSpPr>
        <p:spPr>
          <a:xfrm>
            <a:off x="5931765" y="4219668"/>
            <a:ext cx="129600" cy="370603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chemeClr val="bg1"/>
              </a:solidFill>
              <a:latin typeface="Calibri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93BD130-5793-0AF6-3657-484ECCB982E1}"/>
              </a:ext>
            </a:extLst>
          </p:cNvPr>
          <p:cNvGrpSpPr/>
          <p:nvPr/>
        </p:nvGrpSpPr>
        <p:grpSpPr>
          <a:xfrm>
            <a:off x="2245867" y="4259899"/>
            <a:ext cx="461936" cy="456307"/>
            <a:chOff x="2216331" y="4219668"/>
            <a:chExt cx="461936" cy="456307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A953C552-4A97-A1D4-1A08-FAE6B3508F06}"/>
                </a:ext>
              </a:extLst>
            </p:cNvPr>
            <p:cNvSpPr/>
            <p:nvPr/>
          </p:nvSpPr>
          <p:spPr>
            <a:xfrm>
              <a:off x="2216331" y="4219668"/>
              <a:ext cx="461936" cy="33415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1D1C171E-B221-92DA-6E7B-84AC7213B4DF}"/>
                </a:ext>
              </a:extLst>
            </p:cNvPr>
            <p:cNvSpPr/>
            <p:nvPr/>
          </p:nvSpPr>
          <p:spPr>
            <a:xfrm>
              <a:off x="2216331" y="4386959"/>
              <a:ext cx="216000" cy="216000"/>
            </a:xfrm>
            <a:prstGeom prst="ellipse">
              <a:avLst/>
            </a:prstGeom>
            <a:solidFill>
              <a:srgbClr val="00009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A2D689A2-5C64-CB43-8738-447223210B77}"/>
                </a:ext>
              </a:extLst>
            </p:cNvPr>
            <p:cNvSpPr/>
            <p:nvPr/>
          </p:nvSpPr>
          <p:spPr>
            <a:xfrm>
              <a:off x="2337290" y="4459975"/>
              <a:ext cx="216000" cy="216000"/>
            </a:xfrm>
            <a:prstGeom prst="ellipse">
              <a:avLst/>
            </a:prstGeom>
            <a:solidFill>
              <a:srgbClr val="00009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</p:grpSp>
      <p:sp>
        <p:nvSpPr>
          <p:cNvPr id="76" name="Title 1">
            <a:extLst>
              <a:ext uri="{FF2B5EF4-FFF2-40B4-BE49-F238E27FC236}">
                <a16:creationId xmlns:a16="http://schemas.microsoft.com/office/drawing/2014/main" id="{2DBFD4E2-CC39-AD43-31AE-637F198C9AD0}"/>
              </a:ext>
            </a:extLst>
          </p:cNvPr>
          <p:cNvSpPr txBox="1">
            <a:spLocks/>
          </p:cNvSpPr>
          <p:nvPr/>
        </p:nvSpPr>
        <p:spPr>
          <a:xfrm>
            <a:off x="609600" y="26828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 defTabSz="457200" eaLnBrk="1" fontAlgn="auto" hangingPunct="1">
              <a:spcAft>
                <a:spcPts val="0"/>
              </a:spcAft>
              <a:defRPr/>
            </a:pPr>
            <a:r>
              <a:rPr lang="en-US" sz="4400" dirty="0">
                <a:solidFill>
                  <a:schemeClr val="bg1"/>
                </a:solidFill>
                <a:latin typeface="Calibri"/>
                <a:ea typeface="+mn-ea"/>
              </a:rPr>
              <a:t>Cartoon of a gene</a:t>
            </a:r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A5F12B6A-690E-5CE7-6803-3E4CC0C7108C}"/>
              </a:ext>
            </a:extLst>
          </p:cNvPr>
          <p:cNvGrpSpPr/>
          <p:nvPr/>
        </p:nvGrpSpPr>
        <p:grpSpPr>
          <a:xfrm rot="21223056">
            <a:off x="3318813" y="2111364"/>
            <a:ext cx="1449366" cy="62354"/>
            <a:chOff x="4985942" y="2180071"/>
            <a:chExt cx="2153538" cy="163687"/>
          </a:xfrm>
        </p:grpSpPr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250FC4AD-7B39-90AA-E3D6-6F604126320A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945772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7C4B9A6D-C38A-D390-7F46-18D65F17BAC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96180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45CDC97A-CEBC-AF5F-D466-06E30FFCCB6F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295634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E6E4063A-75BF-FD16-9109-30F1664FF9DC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31167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3A3D5A07-E064-7CE1-85C4-5096AA96C6FF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477037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450267CA-4B8C-4F8B-1879-25ADD885323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49229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ED486E22-B965-75A0-02F9-2B57A065FE72}"/>
                </a:ext>
              </a:extLst>
            </p:cNvPr>
            <p:cNvSpPr/>
            <p:nvPr/>
          </p:nvSpPr>
          <p:spPr>
            <a:xfrm>
              <a:off x="5439507" y="2180071"/>
              <a:ext cx="5616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7E7D0A0E-5175-D805-61E0-E06A08095BEE}"/>
                </a:ext>
              </a:extLst>
            </p:cNvPr>
            <p:cNvSpPr/>
            <p:nvPr/>
          </p:nvSpPr>
          <p:spPr>
            <a:xfrm>
              <a:off x="6009815" y="2180071"/>
              <a:ext cx="306319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91CAC8E5-0C73-AB0D-EDAC-7F969EA202B8}"/>
                </a:ext>
              </a:extLst>
            </p:cNvPr>
            <p:cNvSpPr/>
            <p:nvPr/>
          </p:nvSpPr>
          <p:spPr>
            <a:xfrm>
              <a:off x="6475919" y="2180071"/>
              <a:ext cx="5040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A42F3865-1D59-D46E-2B8A-EBBDBBEE0AAE}"/>
                </a:ext>
              </a:extLst>
            </p:cNvPr>
            <p:cNvSpPr/>
            <p:nvPr/>
          </p:nvSpPr>
          <p:spPr>
            <a:xfrm>
              <a:off x="6331864" y="2180071"/>
              <a:ext cx="1296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977BAD95-0410-EA9D-A9E7-18CAE84CA2A5}"/>
                </a:ext>
              </a:extLst>
            </p:cNvPr>
            <p:cNvSpPr/>
            <p:nvPr/>
          </p:nvSpPr>
          <p:spPr>
            <a:xfrm>
              <a:off x="6995480" y="2180071"/>
              <a:ext cx="144000" cy="16368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2068BFB2-3160-E8C6-1322-498B4EE2E9AC}"/>
                </a:ext>
              </a:extLst>
            </p:cNvPr>
            <p:cNvSpPr/>
            <p:nvPr/>
          </p:nvSpPr>
          <p:spPr>
            <a:xfrm>
              <a:off x="4985942" y="2180071"/>
              <a:ext cx="432000" cy="16368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</p:grpSp>
      <p:sp>
        <p:nvSpPr>
          <p:cNvPr id="92" name="TextBox 91">
            <a:extLst>
              <a:ext uri="{FF2B5EF4-FFF2-40B4-BE49-F238E27FC236}">
                <a16:creationId xmlns:a16="http://schemas.microsoft.com/office/drawing/2014/main" id="{7971739D-36EF-1DD3-2EB4-11D068D80E72}"/>
              </a:ext>
            </a:extLst>
          </p:cNvPr>
          <p:cNvSpPr txBox="1"/>
          <p:nvPr/>
        </p:nvSpPr>
        <p:spPr>
          <a:xfrm>
            <a:off x="665689" y="2075412"/>
            <a:ext cx="1726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bg1"/>
                </a:solidFill>
                <a:latin typeface="Calibri"/>
                <a:ea typeface="+mn-ea"/>
              </a:rPr>
              <a:t>Messenger RNA:</a:t>
            </a: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647D4E63-DD78-D97B-6CDF-E803FF388167}"/>
              </a:ext>
            </a:extLst>
          </p:cNvPr>
          <p:cNvGrpSpPr/>
          <p:nvPr/>
        </p:nvGrpSpPr>
        <p:grpSpPr>
          <a:xfrm>
            <a:off x="4477029" y="2274747"/>
            <a:ext cx="1449366" cy="62354"/>
            <a:chOff x="4985942" y="2180071"/>
            <a:chExt cx="2153538" cy="163687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9F5619F4-8114-6033-5BE4-566E49CB9AB5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945772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362CEEE7-7D0A-23AB-C1CD-C51B50134CB6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96180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1C00BC27-79F9-59A0-5254-5DD4A13944C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295634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909DBD8B-9FAD-51D6-FB84-216A2CDB1D7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31167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89323251-346B-07B2-B09F-824906EC3D6B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477037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AB869F7C-C72B-3466-B7C4-DD0F24A00A58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49229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D271C0A7-BF54-8814-E4B1-795D3611FCAC}"/>
                </a:ext>
              </a:extLst>
            </p:cNvPr>
            <p:cNvSpPr/>
            <p:nvPr/>
          </p:nvSpPr>
          <p:spPr>
            <a:xfrm>
              <a:off x="5439507" y="2180071"/>
              <a:ext cx="5616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BCADE5C1-54B1-4399-72D7-D2DA21E97882}"/>
                </a:ext>
              </a:extLst>
            </p:cNvPr>
            <p:cNvSpPr/>
            <p:nvPr/>
          </p:nvSpPr>
          <p:spPr>
            <a:xfrm>
              <a:off x="6009815" y="2180071"/>
              <a:ext cx="306319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EB8CA697-6C2D-6928-B6C0-6CD565A5C93A}"/>
                </a:ext>
              </a:extLst>
            </p:cNvPr>
            <p:cNvSpPr/>
            <p:nvPr/>
          </p:nvSpPr>
          <p:spPr>
            <a:xfrm>
              <a:off x="6475919" y="2180071"/>
              <a:ext cx="5040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553A4B5C-6241-3813-8765-273CBB7CE762}"/>
                </a:ext>
              </a:extLst>
            </p:cNvPr>
            <p:cNvSpPr/>
            <p:nvPr/>
          </p:nvSpPr>
          <p:spPr>
            <a:xfrm>
              <a:off x="6331864" y="2180071"/>
              <a:ext cx="1296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A48504DA-F669-61E4-E715-87DE0116B89A}"/>
                </a:ext>
              </a:extLst>
            </p:cNvPr>
            <p:cNvSpPr/>
            <p:nvPr/>
          </p:nvSpPr>
          <p:spPr>
            <a:xfrm>
              <a:off x="6995480" y="2180071"/>
              <a:ext cx="144000" cy="16368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6F20BFFE-1DFB-8924-8079-10E99BCEF3ED}"/>
                </a:ext>
              </a:extLst>
            </p:cNvPr>
            <p:cNvSpPr/>
            <p:nvPr/>
          </p:nvSpPr>
          <p:spPr>
            <a:xfrm>
              <a:off x="4985942" y="2180071"/>
              <a:ext cx="432000" cy="16368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C3E21E9D-CE0B-89DB-9920-0C401D886BED}"/>
              </a:ext>
            </a:extLst>
          </p:cNvPr>
          <p:cNvGrpSpPr/>
          <p:nvPr/>
        </p:nvGrpSpPr>
        <p:grpSpPr>
          <a:xfrm rot="277588">
            <a:off x="3584205" y="2510747"/>
            <a:ext cx="1449366" cy="62354"/>
            <a:chOff x="4985942" y="2180071"/>
            <a:chExt cx="2153538" cy="163687"/>
          </a:xfrm>
        </p:grpSpPr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7558DE2A-EFA0-A5B6-F377-82D2FE64115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945772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7AD4B0F2-10D5-732F-747A-93480687553D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96180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1F650443-1040-40B1-8E39-5CF4A655536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295634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E2056B4F-921E-B0C9-1541-990EC2C9106C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31167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05B24A60-FDDC-F5E1-4708-DF606502A4E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477037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CA2FDE22-15DA-CF1C-6B72-6214D481682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49229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18635789-6B51-9F9E-E896-339401A2798A}"/>
                </a:ext>
              </a:extLst>
            </p:cNvPr>
            <p:cNvSpPr/>
            <p:nvPr/>
          </p:nvSpPr>
          <p:spPr>
            <a:xfrm>
              <a:off x="5439507" y="2180071"/>
              <a:ext cx="5616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90B1145C-1A89-6D7D-8504-6D6A926888B4}"/>
                </a:ext>
              </a:extLst>
            </p:cNvPr>
            <p:cNvSpPr/>
            <p:nvPr/>
          </p:nvSpPr>
          <p:spPr>
            <a:xfrm>
              <a:off x="6009815" y="2180071"/>
              <a:ext cx="306319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EB6AACBA-4E03-2DCC-EB35-B85B8C84648F}"/>
                </a:ext>
              </a:extLst>
            </p:cNvPr>
            <p:cNvSpPr/>
            <p:nvPr/>
          </p:nvSpPr>
          <p:spPr>
            <a:xfrm>
              <a:off x="6475919" y="2180071"/>
              <a:ext cx="5040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279D0B16-A492-9770-A92B-67BEB3CE6C51}"/>
                </a:ext>
              </a:extLst>
            </p:cNvPr>
            <p:cNvSpPr/>
            <p:nvPr/>
          </p:nvSpPr>
          <p:spPr>
            <a:xfrm>
              <a:off x="6331864" y="2180071"/>
              <a:ext cx="1296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5DABB40A-A170-2B0F-D6AB-4B6E615B68FB}"/>
                </a:ext>
              </a:extLst>
            </p:cNvPr>
            <p:cNvSpPr/>
            <p:nvPr/>
          </p:nvSpPr>
          <p:spPr>
            <a:xfrm>
              <a:off x="6995480" y="2180071"/>
              <a:ext cx="144000" cy="16368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9896831C-C5DD-CD5F-B77C-95AC7AB4ED84}"/>
                </a:ext>
              </a:extLst>
            </p:cNvPr>
            <p:cNvSpPr/>
            <p:nvPr/>
          </p:nvSpPr>
          <p:spPr>
            <a:xfrm>
              <a:off x="4985942" y="2180071"/>
              <a:ext cx="432000" cy="16368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D699C991-2ED9-EE1F-4C55-840FF6D00B4B}"/>
              </a:ext>
            </a:extLst>
          </p:cNvPr>
          <p:cNvGrpSpPr/>
          <p:nvPr/>
        </p:nvGrpSpPr>
        <p:grpSpPr>
          <a:xfrm rot="20557220">
            <a:off x="5733420" y="2376060"/>
            <a:ext cx="1449366" cy="62354"/>
            <a:chOff x="4985942" y="2180071"/>
            <a:chExt cx="2153538" cy="163687"/>
          </a:xfrm>
        </p:grpSpPr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E6CA1418-202A-941B-C9CE-91DF2E1FED58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945772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0816A993-4A42-BB86-6150-7595B135BE9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96180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10A0500D-43FB-C1AB-46CA-A3350E2B870D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295634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4F6B2249-5B8C-4FE3-8EE1-C6AADA0D5C99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31167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7AAEE191-943D-55E7-A060-8D103CD70AE5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477037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05FA258E-D5A2-3BE7-DB05-D2DA9A4930E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49229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29B8E224-503B-3C76-35F8-AEAD800CD2CA}"/>
                </a:ext>
              </a:extLst>
            </p:cNvPr>
            <p:cNvSpPr/>
            <p:nvPr/>
          </p:nvSpPr>
          <p:spPr>
            <a:xfrm>
              <a:off x="5439507" y="2180071"/>
              <a:ext cx="5616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C5F6427D-0B48-0816-82AA-C5A185FC473B}"/>
                </a:ext>
              </a:extLst>
            </p:cNvPr>
            <p:cNvSpPr/>
            <p:nvPr/>
          </p:nvSpPr>
          <p:spPr>
            <a:xfrm>
              <a:off x="6009815" y="2180071"/>
              <a:ext cx="306319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74DC4D39-79B3-08D6-FB13-8EE2D88BB536}"/>
                </a:ext>
              </a:extLst>
            </p:cNvPr>
            <p:cNvSpPr/>
            <p:nvPr/>
          </p:nvSpPr>
          <p:spPr>
            <a:xfrm>
              <a:off x="6475919" y="2180071"/>
              <a:ext cx="5040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00C7D452-E68B-C68E-D975-BB64E6FB57B3}"/>
                </a:ext>
              </a:extLst>
            </p:cNvPr>
            <p:cNvSpPr/>
            <p:nvPr/>
          </p:nvSpPr>
          <p:spPr>
            <a:xfrm>
              <a:off x="6331864" y="2180071"/>
              <a:ext cx="1296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32F2DFEC-BC21-475A-F8C8-8BD112421532}"/>
                </a:ext>
              </a:extLst>
            </p:cNvPr>
            <p:cNvSpPr/>
            <p:nvPr/>
          </p:nvSpPr>
          <p:spPr>
            <a:xfrm>
              <a:off x="6995480" y="2180071"/>
              <a:ext cx="144000" cy="16368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BA117225-C918-1D2D-B717-723923BBB9F9}"/>
                </a:ext>
              </a:extLst>
            </p:cNvPr>
            <p:cNvSpPr/>
            <p:nvPr/>
          </p:nvSpPr>
          <p:spPr>
            <a:xfrm>
              <a:off x="4985942" y="2180071"/>
              <a:ext cx="432000" cy="16368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</p:grpSp>
      <p:sp>
        <p:nvSpPr>
          <p:cNvPr id="148" name="TextBox 147">
            <a:extLst>
              <a:ext uri="{FF2B5EF4-FFF2-40B4-BE49-F238E27FC236}">
                <a16:creationId xmlns:a16="http://schemas.microsoft.com/office/drawing/2014/main" id="{B5D41605-C95E-6CA4-91C9-BD86ACE45263}"/>
              </a:ext>
            </a:extLst>
          </p:cNvPr>
          <p:cNvSpPr txBox="1"/>
          <p:nvPr/>
        </p:nvSpPr>
        <p:spPr>
          <a:xfrm>
            <a:off x="5144712" y="3160123"/>
            <a:ext cx="22513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Transcription to mRNA</a:t>
            </a:r>
          </a:p>
        </p:txBody>
      </p:sp>
      <p:cxnSp>
        <p:nvCxnSpPr>
          <p:cNvPr id="154" name="Straight Arrow Connector 153">
            <a:extLst>
              <a:ext uri="{FF2B5EF4-FFF2-40B4-BE49-F238E27FC236}">
                <a16:creationId xmlns:a16="http://schemas.microsoft.com/office/drawing/2014/main" id="{1AD791F9-DF92-84EE-AB42-95153BD0D356}"/>
              </a:ext>
            </a:extLst>
          </p:cNvPr>
          <p:cNvCxnSpPr/>
          <p:nvPr/>
        </p:nvCxnSpPr>
        <p:spPr>
          <a:xfrm flipV="1">
            <a:off x="4725159" y="2981277"/>
            <a:ext cx="228283" cy="688368"/>
          </a:xfrm>
          <a:prstGeom prst="straightConnector1">
            <a:avLst/>
          </a:prstGeom>
          <a:ln w="12700">
            <a:solidFill>
              <a:srgbClr val="FFFF6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9DE837BE-ACAC-86A1-68A3-73D1395B91B2}"/>
              </a:ext>
            </a:extLst>
          </p:cNvPr>
          <p:cNvSpPr txBox="1"/>
          <p:nvPr/>
        </p:nvSpPr>
        <p:spPr>
          <a:xfrm>
            <a:off x="2115993" y="3675341"/>
            <a:ext cx="18389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Direction of transcription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3FC270A-356F-9E2B-8A8F-1ABC56C478DD}"/>
              </a:ext>
            </a:extLst>
          </p:cNvPr>
          <p:cNvGrpSpPr/>
          <p:nvPr/>
        </p:nvGrpSpPr>
        <p:grpSpPr>
          <a:xfrm>
            <a:off x="2945250" y="4025495"/>
            <a:ext cx="266984" cy="528332"/>
            <a:chOff x="2945250" y="4025495"/>
            <a:chExt cx="266984" cy="528332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9F4FB51C-3FC5-D7FB-0914-869F8E229D3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45250" y="4025495"/>
              <a:ext cx="266984" cy="7168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F88AF11-E245-DA65-784E-7B8A097FF7E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45250" y="4028090"/>
              <a:ext cx="0" cy="525737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5B0F1787-2927-C5EA-4712-B40B73A2CDA8}"/>
              </a:ext>
            </a:extLst>
          </p:cNvPr>
          <p:cNvSpPr txBox="1"/>
          <p:nvPr/>
        </p:nvSpPr>
        <p:spPr>
          <a:xfrm>
            <a:off x="271781" y="5846392"/>
            <a:ext cx="8777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65"/>
                </a:solidFill>
              </a:rPr>
              <a:t>What happens at the promoter can really affect transcription.</a:t>
            </a:r>
          </a:p>
        </p:txBody>
      </p:sp>
    </p:spTree>
    <p:extLst>
      <p:ext uri="{BB962C8B-B14F-4D97-AF65-F5344CB8AC3E}">
        <p14:creationId xmlns:p14="http://schemas.microsoft.com/office/powerpoint/2010/main" val="382175973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FE9C4F-4ADD-CA5D-F7E3-4557F1C2BA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8B673E2-39D3-2ABE-CFD3-97DF573F81B8}"/>
              </a:ext>
            </a:extLst>
          </p:cNvPr>
          <p:cNvSpPr/>
          <p:nvPr/>
        </p:nvSpPr>
        <p:spPr>
          <a:xfrm>
            <a:off x="2115993" y="4343673"/>
            <a:ext cx="770276" cy="93802"/>
          </a:xfrm>
          <a:prstGeom prst="rect">
            <a:avLst/>
          </a:prstGeom>
          <a:solidFill>
            <a:srgbClr val="FFFF6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A9A9F67-4C23-8B9C-659A-E7E240867822}"/>
              </a:ext>
            </a:extLst>
          </p:cNvPr>
          <p:cNvCxnSpPr/>
          <p:nvPr/>
        </p:nvCxnSpPr>
        <p:spPr>
          <a:xfrm>
            <a:off x="655547" y="4424517"/>
            <a:ext cx="8229600" cy="1295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27B0350-D776-1138-0094-E3890475C21C}"/>
              </a:ext>
            </a:extLst>
          </p:cNvPr>
          <p:cNvCxnSpPr/>
          <p:nvPr/>
        </p:nvCxnSpPr>
        <p:spPr>
          <a:xfrm>
            <a:off x="652439" y="4343673"/>
            <a:ext cx="8229600" cy="1295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791F15B4-2980-68F5-5E8F-A3858B286C28}"/>
              </a:ext>
            </a:extLst>
          </p:cNvPr>
          <p:cNvSpPr/>
          <p:nvPr/>
        </p:nvSpPr>
        <p:spPr>
          <a:xfrm>
            <a:off x="2945250" y="4302841"/>
            <a:ext cx="432000" cy="2399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C5F8494-2386-C7E3-6188-907171FAB0D0}"/>
              </a:ext>
            </a:extLst>
          </p:cNvPr>
          <p:cNvSpPr/>
          <p:nvPr/>
        </p:nvSpPr>
        <p:spPr>
          <a:xfrm>
            <a:off x="7240304" y="4259899"/>
            <a:ext cx="144000" cy="24696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1E06BB6C-ABCC-B3D7-7852-B8C100EB2C39}"/>
              </a:ext>
            </a:extLst>
          </p:cNvPr>
          <p:cNvSpPr/>
          <p:nvPr/>
        </p:nvSpPr>
        <p:spPr>
          <a:xfrm>
            <a:off x="3882634" y="4346152"/>
            <a:ext cx="3049084" cy="10428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chemeClr val="bg1"/>
              </a:solidFill>
              <a:latin typeface="Calibri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D871AD9-A1C0-8ACC-1C38-F3FD95DC26FF}"/>
              </a:ext>
            </a:extLst>
          </p:cNvPr>
          <p:cNvCxnSpPr/>
          <p:nvPr/>
        </p:nvCxnSpPr>
        <p:spPr>
          <a:xfrm rot="5400000">
            <a:off x="3811144" y="4408065"/>
            <a:ext cx="337701" cy="15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268865A-005F-7CFF-E8A0-C85F60B583D8}"/>
              </a:ext>
            </a:extLst>
          </p:cNvPr>
          <p:cNvCxnSpPr/>
          <p:nvPr/>
        </p:nvCxnSpPr>
        <p:spPr>
          <a:xfrm rot="5400000">
            <a:off x="4617679" y="4407668"/>
            <a:ext cx="337701" cy="15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A9CE84D-7E4E-7F7F-22A9-1B5465AA0555}"/>
              </a:ext>
            </a:extLst>
          </p:cNvPr>
          <p:cNvCxnSpPr/>
          <p:nvPr/>
        </p:nvCxnSpPr>
        <p:spPr>
          <a:xfrm rot="5400000">
            <a:off x="4951505" y="4417530"/>
            <a:ext cx="337701" cy="15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67EF972-0C15-D177-9D8E-B3B7D080A1EF}"/>
              </a:ext>
            </a:extLst>
          </p:cNvPr>
          <p:cNvCxnSpPr/>
          <p:nvPr/>
        </p:nvCxnSpPr>
        <p:spPr>
          <a:xfrm rot="5400000">
            <a:off x="5745089" y="4401079"/>
            <a:ext cx="337701" cy="15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2D8469A-D312-B5CE-9213-893880240577}"/>
              </a:ext>
            </a:extLst>
          </p:cNvPr>
          <p:cNvCxnSpPr/>
          <p:nvPr/>
        </p:nvCxnSpPr>
        <p:spPr>
          <a:xfrm rot="5400000">
            <a:off x="5910448" y="4410941"/>
            <a:ext cx="337701" cy="15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34FD6CF-2A68-A6CA-43E8-C94CC5000543}"/>
              </a:ext>
            </a:extLst>
          </p:cNvPr>
          <p:cNvCxnSpPr/>
          <p:nvPr/>
        </p:nvCxnSpPr>
        <p:spPr>
          <a:xfrm rot="5400000">
            <a:off x="6529605" y="4384628"/>
            <a:ext cx="337701" cy="15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E50B9CB0-185F-88CF-7785-DB581514BFF9}"/>
              </a:ext>
            </a:extLst>
          </p:cNvPr>
          <p:cNvSpPr/>
          <p:nvPr/>
        </p:nvSpPr>
        <p:spPr>
          <a:xfrm>
            <a:off x="3399152" y="4229530"/>
            <a:ext cx="561600" cy="370603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4F310B5-77DF-275B-8C0D-3170066B8567}"/>
              </a:ext>
            </a:extLst>
          </p:cNvPr>
          <p:cNvSpPr/>
          <p:nvPr/>
        </p:nvSpPr>
        <p:spPr>
          <a:xfrm>
            <a:off x="4800283" y="4233023"/>
            <a:ext cx="306319" cy="370603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21EC485-BB40-8E32-C677-B335F2FFE0AC}"/>
              </a:ext>
            </a:extLst>
          </p:cNvPr>
          <p:cNvSpPr/>
          <p:nvPr/>
        </p:nvSpPr>
        <p:spPr>
          <a:xfrm>
            <a:off x="6725168" y="4196628"/>
            <a:ext cx="504000" cy="370603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64F86B9-C3A4-2EB8-43EF-70A690332F22}"/>
              </a:ext>
            </a:extLst>
          </p:cNvPr>
          <p:cNvSpPr/>
          <p:nvPr/>
        </p:nvSpPr>
        <p:spPr>
          <a:xfrm>
            <a:off x="5931765" y="4219668"/>
            <a:ext cx="129600" cy="370603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chemeClr val="bg1"/>
              </a:solidFill>
              <a:latin typeface="Calibri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13C6CB-21AF-71B3-2D69-51C1C9DDDB3A}"/>
              </a:ext>
            </a:extLst>
          </p:cNvPr>
          <p:cNvGrpSpPr/>
          <p:nvPr/>
        </p:nvGrpSpPr>
        <p:grpSpPr>
          <a:xfrm>
            <a:off x="2245867" y="4259899"/>
            <a:ext cx="461936" cy="456307"/>
            <a:chOff x="2216331" y="4219668"/>
            <a:chExt cx="461936" cy="456307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2B08E6FD-9ED2-14F7-75CF-C5E896975938}"/>
                </a:ext>
              </a:extLst>
            </p:cNvPr>
            <p:cNvSpPr/>
            <p:nvPr/>
          </p:nvSpPr>
          <p:spPr>
            <a:xfrm>
              <a:off x="2216331" y="4219668"/>
              <a:ext cx="461936" cy="33415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8F32A8C9-088D-A855-D22A-5A30E789779A}"/>
                </a:ext>
              </a:extLst>
            </p:cNvPr>
            <p:cNvSpPr/>
            <p:nvPr/>
          </p:nvSpPr>
          <p:spPr>
            <a:xfrm>
              <a:off x="2216331" y="4386959"/>
              <a:ext cx="216000" cy="216000"/>
            </a:xfrm>
            <a:prstGeom prst="ellipse">
              <a:avLst/>
            </a:prstGeom>
            <a:solidFill>
              <a:srgbClr val="00009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89E6EEC3-4CFF-7A4D-7D8C-158ACF0A7E41}"/>
                </a:ext>
              </a:extLst>
            </p:cNvPr>
            <p:cNvSpPr/>
            <p:nvPr/>
          </p:nvSpPr>
          <p:spPr>
            <a:xfrm>
              <a:off x="2337290" y="4459975"/>
              <a:ext cx="216000" cy="216000"/>
            </a:xfrm>
            <a:prstGeom prst="ellipse">
              <a:avLst/>
            </a:prstGeom>
            <a:solidFill>
              <a:srgbClr val="00009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</p:grpSp>
      <p:sp>
        <p:nvSpPr>
          <p:cNvPr id="76" name="Title 1">
            <a:extLst>
              <a:ext uri="{FF2B5EF4-FFF2-40B4-BE49-F238E27FC236}">
                <a16:creationId xmlns:a16="http://schemas.microsoft.com/office/drawing/2014/main" id="{EB062776-540D-9FF3-AD68-E66BA7E41524}"/>
              </a:ext>
            </a:extLst>
          </p:cNvPr>
          <p:cNvSpPr txBox="1">
            <a:spLocks/>
          </p:cNvSpPr>
          <p:nvPr/>
        </p:nvSpPr>
        <p:spPr>
          <a:xfrm>
            <a:off x="609600" y="26828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 defTabSz="457200" eaLnBrk="1" fontAlgn="auto" hangingPunct="1">
              <a:spcAft>
                <a:spcPts val="0"/>
              </a:spcAft>
              <a:defRPr/>
            </a:pPr>
            <a:r>
              <a:rPr lang="en-US" sz="4400" dirty="0">
                <a:solidFill>
                  <a:schemeClr val="bg1"/>
                </a:solidFill>
                <a:latin typeface="Calibri"/>
                <a:ea typeface="+mn-ea"/>
              </a:rPr>
              <a:t>Cartoon of a gene</a:t>
            </a:r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D0B8069B-F8A9-DCE8-5799-859683A43590}"/>
              </a:ext>
            </a:extLst>
          </p:cNvPr>
          <p:cNvGrpSpPr/>
          <p:nvPr/>
        </p:nvGrpSpPr>
        <p:grpSpPr>
          <a:xfrm rot="21223056">
            <a:off x="3318813" y="2111364"/>
            <a:ext cx="1449366" cy="62354"/>
            <a:chOff x="4985942" y="2180071"/>
            <a:chExt cx="2153538" cy="163687"/>
          </a:xfrm>
        </p:grpSpPr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81095CA0-3401-79F5-423E-0A067A8C0258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945772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E893F15F-8AB0-EAFC-C878-BC95C881B992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96180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4DDD781A-D179-8935-9447-DD7ED348624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295634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810C195A-6507-CAF0-0563-50A81F73526D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31167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CE991114-AABA-9755-D420-2E44379E8AE9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477037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CFB4EB4F-F374-A6FD-0752-29C3B78D547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49229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86537815-F013-3398-6ADD-660CA3986188}"/>
                </a:ext>
              </a:extLst>
            </p:cNvPr>
            <p:cNvSpPr/>
            <p:nvPr/>
          </p:nvSpPr>
          <p:spPr>
            <a:xfrm>
              <a:off x="5439507" y="2180071"/>
              <a:ext cx="5616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CE530977-AD21-E25A-C9E6-045850C757CA}"/>
                </a:ext>
              </a:extLst>
            </p:cNvPr>
            <p:cNvSpPr/>
            <p:nvPr/>
          </p:nvSpPr>
          <p:spPr>
            <a:xfrm>
              <a:off x="6009815" y="2180071"/>
              <a:ext cx="306319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DE8BFB8D-DF0A-DD0F-FF2B-F53C0463CB2F}"/>
                </a:ext>
              </a:extLst>
            </p:cNvPr>
            <p:cNvSpPr/>
            <p:nvPr/>
          </p:nvSpPr>
          <p:spPr>
            <a:xfrm>
              <a:off x="6475919" y="2180071"/>
              <a:ext cx="5040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81C86A64-8DAB-8C71-DAA5-8924507C2BE4}"/>
                </a:ext>
              </a:extLst>
            </p:cNvPr>
            <p:cNvSpPr/>
            <p:nvPr/>
          </p:nvSpPr>
          <p:spPr>
            <a:xfrm>
              <a:off x="6331864" y="2180071"/>
              <a:ext cx="1296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11D5C83E-1EA4-4E5E-2582-A8A3935D9F2B}"/>
                </a:ext>
              </a:extLst>
            </p:cNvPr>
            <p:cNvSpPr/>
            <p:nvPr/>
          </p:nvSpPr>
          <p:spPr>
            <a:xfrm>
              <a:off x="6995480" y="2180071"/>
              <a:ext cx="144000" cy="16368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422329C8-23A1-3535-2F5D-37D11CD585E0}"/>
                </a:ext>
              </a:extLst>
            </p:cNvPr>
            <p:cNvSpPr/>
            <p:nvPr/>
          </p:nvSpPr>
          <p:spPr>
            <a:xfrm>
              <a:off x="4985942" y="2180071"/>
              <a:ext cx="432000" cy="16368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</p:grpSp>
      <p:sp>
        <p:nvSpPr>
          <p:cNvPr id="92" name="TextBox 91">
            <a:extLst>
              <a:ext uri="{FF2B5EF4-FFF2-40B4-BE49-F238E27FC236}">
                <a16:creationId xmlns:a16="http://schemas.microsoft.com/office/drawing/2014/main" id="{87BBD558-E79D-6BAB-D500-9F7715647B93}"/>
              </a:ext>
            </a:extLst>
          </p:cNvPr>
          <p:cNvSpPr txBox="1"/>
          <p:nvPr/>
        </p:nvSpPr>
        <p:spPr>
          <a:xfrm>
            <a:off x="665689" y="2075412"/>
            <a:ext cx="1726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bg1"/>
                </a:solidFill>
                <a:latin typeface="Calibri"/>
                <a:ea typeface="+mn-ea"/>
              </a:rPr>
              <a:t>Messenger RNA:</a:t>
            </a: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AB626066-93B9-F371-339F-8DC2CA647A6C}"/>
              </a:ext>
            </a:extLst>
          </p:cNvPr>
          <p:cNvGrpSpPr/>
          <p:nvPr/>
        </p:nvGrpSpPr>
        <p:grpSpPr>
          <a:xfrm>
            <a:off x="4477029" y="2274747"/>
            <a:ext cx="1449366" cy="62354"/>
            <a:chOff x="4985942" y="2180071"/>
            <a:chExt cx="2153538" cy="163687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7240D8E9-65F2-215B-4CC9-61AFBD875E3D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945772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DC66C9C4-951D-CB87-AD63-692977566806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96180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7D66A0C1-DBAC-02F2-6412-56C62D0633F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295634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FCAC5515-265B-42A6-17FA-F5A170DFA5A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31167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4F7A2F3C-5CF4-7DEC-FF8F-0E92B099D62B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477037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955FAD09-A91C-81F1-30A6-29E296D22149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49229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1992689A-7462-262A-AAFD-A5F4DE992285}"/>
                </a:ext>
              </a:extLst>
            </p:cNvPr>
            <p:cNvSpPr/>
            <p:nvPr/>
          </p:nvSpPr>
          <p:spPr>
            <a:xfrm>
              <a:off x="5439507" y="2180071"/>
              <a:ext cx="5616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3F8C6733-E4DD-B241-61B7-7A45072A5F48}"/>
                </a:ext>
              </a:extLst>
            </p:cNvPr>
            <p:cNvSpPr/>
            <p:nvPr/>
          </p:nvSpPr>
          <p:spPr>
            <a:xfrm>
              <a:off x="6009815" y="2180071"/>
              <a:ext cx="306319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9EAA522C-DD92-3B1F-CA64-8CA1987A5D35}"/>
                </a:ext>
              </a:extLst>
            </p:cNvPr>
            <p:cNvSpPr/>
            <p:nvPr/>
          </p:nvSpPr>
          <p:spPr>
            <a:xfrm>
              <a:off x="6475919" y="2180071"/>
              <a:ext cx="5040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26B326AB-9E38-BBD9-0855-EE883438A3A2}"/>
                </a:ext>
              </a:extLst>
            </p:cNvPr>
            <p:cNvSpPr/>
            <p:nvPr/>
          </p:nvSpPr>
          <p:spPr>
            <a:xfrm>
              <a:off x="6331864" y="2180071"/>
              <a:ext cx="1296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0195285A-7052-F441-9775-55C40B074AE7}"/>
                </a:ext>
              </a:extLst>
            </p:cNvPr>
            <p:cNvSpPr/>
            <p:nvPr/>
          </p:nvSpPr>
          <p:spPr>
            <a:xfrm>
              <a:off x="6995480" y="2180071"/>
              <a:ext cx="144000" cy="16368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BAD546ED-63A6-48A1-F1A8-10E2D9BE0D44}"/>
                </a:ext>
              </a:extLst>
            </p:cNvPr>
            <p:cNvSpPr/>
            <p:nvPr/>
          </p:nvSpPr>
          <p:spPr>
            <a:xfrm>
              <a:off x="4985942" y="2180071"/>
              <a:ext cx="432000" cy="16368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40D4BB31-D48F-2B9E-34DF-B3289B1E3157}"/>
              </a:ext>
            </a:extLst>
          </p:cNvPr>
          <p:cNvGrpSpPr/>
          <p:nvPr/>
        </p:nvGrpSpPr>
        <p:grpSpPr>
          <a:xfrm rot="277588">
            <a:off x="3584205" y="2510747"/>
            <a:ext cx="1449366" cy="62354"/>
            <a:chOff x="4985942" y="2180071"/>
            <a:chExt cx="2153538" cy="163687"/>
          </a:xfrm>
        </p:grpSpPr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2A762C30-D600-DE00-73E6-74FF87ACD72C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945772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26EA18D9-A4C9-F5FF-DE76-0A94CBEEC2E2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96180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E86F5DB7-D078-1F0A-34D9-36F96B316465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295634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101E8CB0-A605-5729-5B0F-D28A4072F0B6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31167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D32CE035-726A-6212-7579-5AB22783D3EB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477037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AD0AFE1E-84BB-C939-808F-BF8DE9D66F0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49229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E5CD13FC-8025-CA53-19D6-0B8EBD65A147}"/>
                </a:ext>
              </a:extLst>
            </p:cNvPr>
            <p:cNvSpPr/>
            <p:nvPr/>
          </p:nvSpPr>
          <p:spPr>
            <a:xfrm>
              <a:off x="5439507" y="2180071"/>
              <a:ext cx="5616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06596BEF-ADCE-F985-C754-C0B457268F17}"/>
                </a:ext>
              </a:extLst>
            </p:cNvPr>
            <p:cNvSpPr/>
            <p:nvPr/>
          </p:nvSpPr>
          <p:spPr>
            <a:xfrm>
              <a:off x="6009815" y="2180071"/>
              <a:ext cx="306319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418883B7-2202-F69C-A1E2-509BA4547741}"/>
                </a:ext>
              </a:extLst>
            </p:cNvPr>
            <p:cNvSpPr/>
            <p:nvPr/>
          </p:nvSpPr>
          <p:spPr>
            <a:xfrm>
              <a:off x="6475919" y="2180071"/>
              <a:ext cx="5040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11D39DAC-E663-19A7-D377-95FC5CE22114}"/>
                </a:ext>
              </a:extLst>
            </p:cNvPr>
            <p:cNvSpPr/>
            <p:nvPr/>
          </p:nvSpPr>
          <p:spPr>
            <a:xfrm>
              <a:off x="6331864" y="2180071"/>
              <a:ext cx="1296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4756E609-1616-0E40-E42C-BA296325C58F}"/>
                </a:ext>
              </a:extLst>
            </p:cNvPr>
            <p:cNvSpPr/>
            <p:nvPr/>
          </p:nvSpPr>
          <p:spPr>
            <a:xfrm>
              <a:off x="6995480" y="2180071"/>
              <a:ext cx="144000" cy="16368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5D86FB03-1235-9980-BC0E-DE314FF4A14F}"/>
                </a:ext>
              </a:extLst>
            </p:cNvPr>
            <p:cNvSpPr/>
            <p:nvPr/>
          </p:nvSpPr>
          <p:spPr>
            <a:xfrm>
              <a:off x="4985942" y="2180071"/>
              <a:ext cx="432000" cy="16368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123CA90E-B0BD-28D6-2E73-B60C77C4ADEE}"/>
              </a:ext>
            </a:extLst>
          </p:cNvPr>
          <p:cNvGrpSpPr/>
          <p:nvPr/>
        </p:nvGrpSpPr>
        <p:grpSpPr>
          <a:xfrm rot="20557220">
            <a:off x="5733420" y="2376060"/>
            <a:ext cx="1449366" cy="62354"/>
            <a:chOff x="4985942" y="2180071"/>
            <a:chExt cx="2153538" cy="163687"/>
          </a:xfrm>
        </p:grpSpPr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83CCD4DA-D94C-E2F4-1226-7C02A7427E3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945772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15638698-D443-47B2-A141-BB8DD97367E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96180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E3704777-B287-2AF4-048C-2FDB6CABF55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295634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2905644A-6FD9-6514-41EF-CAA4AB61F7BA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31167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D7033BB2-0661-9BDE-168B-96AC6CEB3D8D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477037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A48C05E2-EEFD-6D2D-ED51-DA3201E0B5E5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49229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C59DCD9B-EEF2-85BE-5211-EFC4B6DF778D}"/>
                </a:ext>
              </a:extLst>
            </p:cNvPr>
            <p:cNvSpPr/>
            <p:nvPr/>
          </p:nvSpPr>
          <p:spPr>
            <a:xfrm>
              <a:off x="5439507" y="2180071"/>
              <a:ext cx="5616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09B9A213-978F-4D4E-F3A8-F9292F65A3C8}"/>
                </a:ext>
              </a:extLst>
            </p:cNvPr>
            <p:cNvSpPr/>
            <p:nvPr/>
          </p:nvSpPr>
          <p:spPr>
            <a:xfrm>
              <a:off x="6009815" y="2180071"/>
              <a:ext cx="306319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D406BE5E-CAC5-AA1A-F610-8EA22AB94445}"/>
                </a:ext>
              </a:extLst>
            </p:cNvPr>
            <p:cNvSpPr/>
            <p:nvPr/>
          </p:nvSpPr>
          <p:spPr>
            <a:xfrm>
              <a:off x="6475919" y="2180071"/>
              <a:ext cx="5040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425D44BA-7C4E-E438-D390-596F357FBD89}"/>
                </a:ext>
              </a:extLst>
            </p:cNvPr>
            <p:cNvSpPr/>
            <p:nvPr/>
          </p:nvSpPr>
          <p:spPr>
            <a:xfrm>
              <a:off x="6331864" y="2180071"/>
              <a:ext cx="1296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CAE9B36D-7314-1447-1F19-74A0B747EA44}"/>
                </a:ext>
              </a:extLst>
            </p:cNvPr>
            <p:cNvSpPr/>
            <p:nvPr/>
          </p:nvSpPr>
          <p:spPr>
            <a:xfrm>
              <a:off x="6995480" y="2180071"/>
              <a:ext cx="144000" cy="16368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0985D3A2-B469-44C2-FF42-3F119E3CF0B2}"/>
                </a:ext>
              </a:extLst>
            </p:cNvPr>
            <p:cNvSpPr/>
            <p:nvPr/>
          </p:nvSpPr>
          <p:spPr>
            <a:xfrm>
              <a:off x="4985942" y="2180071"/>
              <a:ext cx="432000" cy="16368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</p:grpSp>
      <p:sp>
        <p:nvSpPr>
          <p:cNvPr id="148" name="TextBox 147">
            <a:extLst>
              <a:ext uri="{FF2B5EF4-FFF2-40B4-BE49-F238E27FC236}">
                <a16:creationId xmlns:a16="http://schemas.microsoft.com/office/drawing/2014/main" id="{4F315A9B-5A5B-72F0-4709-956A0D28C841}"/>
              </a:ext>
            </a:extLst>
          </p:cNvPr>
          <p:cNvSpPr txBox="1"/>
          <p:nvPr/>
        </p:nvSpPr>
        <p:spPr>
          <a:xfrm>
            <a:off x="5144712" y="3160123"/>
            <a:ext cx="22513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Transcription to mRNA</a:t>
            </a:r>
          </a:p>
        </p:txBody>
      </p:sp>
      <p:cxnSp>
        <p:nvCxnSpPr>
          <p:cNvPr id="154" name="Straight Arrow Connector 153">
            <a:extLst>
              <a:ext uri="{FF2B5EF4-FFF2-40B4-BE49-F238E27FC236}">
                <a16:creationId xmlns:a16="http://schemas.microsoft.com/office/drawing/2014/main" id="{F49DDBC0-AB0B-FEE4-FA76-494D198B362C}"/>
              </a:ext>
            </a:extLst>
          </p:cNvPr>
          <p:cNvCxnSpPr/>
          <p:nvPr/>
        </p:nvCxnSpPr>
        <p:spPr>
          <a:xfrm flipV="1">
            <a:off x="4725159" y="2981277"/>
            <a:ext cx="228283" cy="688368"/>
          </a:xfrm>
          <a:prstGeom prst="straightConnector1">
            <a:avLst/>
          </a:prstGeom>
          <a:ln w="12700">
            <a:solidFill>
              <a:srgbClr val="FFFF6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8C6DED8-8670-F39C-E46A-CEAD21223941}"/>
              </a:ext>
            </a:extLst>
          </p:cNvPr>
          <p:cNvSpPr txBox="1"/>
          <p:nvPr/>
        </p:nvSpPr>
        <p:spPr>
          <a:xfrm>
            <a:off x="2115993" y="3675341"/>
            <a:ext cx="18389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Direction of transcription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6F82C83-244C-65C2-239B-9A2C9917CB28}"/>
              </a:ext>
            </a:extLst>
          </p:cNvPr>
          <p:cNvGrpSpPr/>
          <p:nvPr/>
        </p:nvGrpSpPr>
        <p:grpSpPr>
          <a:xfrm>
            <a:off x="2945250" y="4025495"/>
            <a:ext cx="266984" cy="528332"/>
            <a:chOff x="2945250" y="4025495"/>
            <a:chExt cx="266984" cy="528332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A5DEC9CE-F729-ACDA-D686-D5535ECAAD1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45250" y="4025495"/>
              <a:ext cx="266984" cy="7168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AB913655-6A74-47F7-0522-B44035B3DBD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45250" y="4028090"/>
              <a:ext cx="0" cy="525737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gular Pentagon 13">
            <a:extLst>
              <a:ext uri="{FF2B5EF4-FFF2-40B4-BE49-F238E27FC236}">
                <a16:creationId xmlns:a16="http://schemas.microsoft.com/office/drawing/2014/main" id="{991531A5-EFE8-3560-BF06-FDD7F158B7C5}"/>
              </a:ext>
            </a:extLst>
          </p:cNvPr>
          <p:cNvSpPr/>
          <p:nvPr/>
        </p:nvSpPr>
        <p:spPr>
          <a:xfrm rot="1226372">
            <a:off x="2341036" y="4633492"/>
            <a:ext cx="449894" cy="501533"/>
          </a:xfrm>
          <a:prstGeom prst="pentagon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66587E4-A1A5-FF52-F9AD-64A9714C3BF8}"/>
              </a:ext>
            </a:extLst>
          </p:cNvPr>
          <p:cNvSpPr txBox="1"/>
          <p:nvPr/>
        </p:nvSpPr>
        <p:spPr>
          <a:xfrm>
            <a:off x="2829714" y="4997243"/>
            <a:ext cx="25393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65"/>
                </a:solidFill>
              </a:rPr>
              <a:t>“Transcription factors“ must be able to bind.</a:t>
            </a:r>
          </a:p>
        </p:txBody>
      </p:sp>
    </p:spTree>
    <p:extLst>
      <p:ext uri="{BB962C8B-B14F-4D97-AF65-F5344CB8AC3E}">
        <p14:creationId xmlns:p14="http://schemas.microsoft.com/office/powerpoint/2010/main" val="296765342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069067F-7EF8-08F0-1137-FA90C97B61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65862F6-998D-3F02-DB98-04B600D4477F}"/>
              </a:ext>
            </a:extLst>
          </p:cNvPr>
          <p:cNvSpPr/>
          <p:nvPr/>
        </p:nvSpPr>
        <p:spPr>
          <a:xfrm>
            <a:off x="2115993" y="4343673"/>
            <a:ext cx="770276" cy="93802"/>
          </a:xfrm>
          <a:prstGeom prst="rect">
            <a:avLst/>
          </a:prstGeom>
          <a:solidFill>
            <a:srgbClr val="FFFF6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113A467-C249-707E-2508-BA986A1F623D}"/>
              </a:ext>
            </a:extLst>
          </p:cNvPr>
          <p:cNvCxnSpPr/>
          <p:nvPr/>
        </p:nvCxnSpPr>
        <p:spPr>
          <a:xfrm>
            <a:off x="655547" y="4424517"/>
            <a:ext cx="8229600" cy="1295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F3A953F-9576-D024-494B-42143B22D8AC}"/>
              </a:ext>
            </a:extLst>
          </p:cNvPr>
          <p:cNvCxnSpPr/>
          <p:nvPr/>
        </p:nvCxnSpPr>
        <p:spPr>
          <a:xfrm>
            <a:off x="652439" y="4343673"/>
            <a:ext cx="8229600" cy="1295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0A1AA129-F51F-15AD-BE38-B376A735CEC3}"/>
              </a:ext>
            </a:extLst>
          </p:cNvPr>
          <p:cNvSpPr/>
          <p:nvPr/>
        </p:nvSpPr>
        <p:spPr>
          <a:xfrm>
            <a:off x="2945250" y="4302841"/>
            <a:ext cx="432000" cy="2399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D1AF7E12-3053-97E0-2885-4E9F6F1EEA8C}"/>
              </a:ext>
            </a:extLst>
          </p:cNvPr>
          <p:cNvSpPr/>
          <p:nvPr/>
        </p:nvSpPr>
        <p:spPr>
          <a:xfrm>
            <a:off x="7240304" y="4259899"/>
            <a:ext cx="144000" cy="24696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4CB461F5-AEBF-72C7-40A4-714E555F13CC}"/>
              </a:ext>
            </a:extLst>
          </p:cNvPr>
          <p:cNvSpPr/>
          <p:nvPr/>
        </p:nvSpPr>
        <p:spPr>
          <a:xfrm>
            <a:off x="3882634" y="4346152"/>
            <a:ext cx="3049084" cy="10428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chemeClr val="bg1"/>
              </a:solidFill>
              <a:latin typeface="Calibri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9C98A76-5E64-9D80-9C23-9E2084C88AEB}"/>
              </a:ext>
            </a:extLst>
          </p:cNvPr>
          <p:cNvCxnSpPr/>
          <p:nvPr/>
        </p:nvCxnSpPr>
        <p:spPr>
          <a:xfrm rot="5400000">
            <a:off x="3811144" y="4408065"/>
            <a:ext cx="337701" cy="15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1D28C0A-E0C5-D89C-9838-7E01F46445F2}"/>
              </a:ext>
            </a:extLst>
          </p:cNvPr>
          <p:cNvCxnSpPr/>
          <p:nvPr/>
        </p:nvCxnSpPr>
        <p:spPr>
          <a:xfrm rot="5400000">
            <a:off x="4617679" y="4407668"/>
            <a:ext cx="337701" cy="15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EB364FB-9696-9079-96D3-BDBE48EA7645}"/>
              </a:ext>
            </a:extLst>
          </p:cNvPr>
          <p:cNvCxnSpPr/>
          <p:nvPr/>
        </p:nvCxnSpPr>
        <p:spPr>
          <a:xfrm rot="5400000">
            <a:off x="4951505" y="4417530"/>
            <a:ext cx="337701" cy="15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F6D8F61-E46F-7A25-021B-4877A1D2BB13}"/>
              </a:ext>
            </a:extLst>
          </p:cNvPr>
          <p:cNvCxnSpPr/>
          <p:nvPr/>
        </p:nvCxnSpPr>
        <p:spPr>
          <a:xfrm rot="5400000">
            <a:off x="5745089" y="4401079"/>
            <a:ext cx="337701" cy="15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829912F-6F59-39A1-2228-4DCA40764487}"/>
              </a:ext>
            </a:extLst>
          </p:cNvPr>
          <p:cNvCxnSpPr/>
          <p:nvPr/>
        </p:nvCxnSpPr>
        <p:spPr>
          <a:xfrm rot="5400000">
            <a:off x="5910448" y="4410941"/>
            <a:ext cx="337701" cy="15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82B8FB5-7D6E-0A15-4831-16F300C16348}"/>
              </a:ext>
            </a:extLst>
          </p:cNvPr>
          <p:cNvCxnSpPr/>
          <p:nvPr/>
        </p:nvCxnSpPr>
        <p:spPr>
          <a:xfrm rot="5400000">
            <a:off x="6529605" y="4384628"/>
            <a:ext cx="337701" cy="15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AAB75C7B-BA9B-E09A-29A7-CBEBB097E6CD}"/>
              </a:ext>
            </a:extLst>
          </p:cNvPr>
          <p:cNvSpPr/>
          <p:nvPr/>
        </p:nvSpPr>
        <p:spPr>
          <a:xfrm>
            <a:off x="3399152" y="4229530"/>
            <a:ext cx="561600" cy="370603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2E8A419-A167-93EA-FE56-C5240023469C}"/>
              </a:ext>
            </a:extLst>
          </p:cNvPr>
          <p:cNvSpPr/>
          <p:nvPr/>
        </p:nvSpPr>
        <p:spPr>
          <a:xfrm>
            <a:off x="4800283" y="4233023"/>
            <a:ext cx="306319" cy="370603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C7D0709-3275-8A0C-68BC-C12CBB6DD788}"/>
              </a:ext>
            </a:extLst>
          </p:cNvPr>
          <p:cNvSpPr/>
          <p:nvPr/>
        </p:nvSpPr>
        <p:spPr>
          <a:xfrm>
            <a:off x="6725168" y="4196628"/>
            <a:ext cx="504000" cy="370603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A72B475-8D16-EA30-017E-AA1C913F1EAF}"/>
              </a:ext>
            </a:extLst>
          </p:cNvPr>
          <p:cNvSpPr/>
          <p:nvPr/>
        </p:nvSpPr>
        <p:spPr>
          <a:xfrm>
            <a:off x="5931765" y="4219668"/>
            <a:ext cx="129600" cy="370603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chemeClr val="bg1"/>
              </a:solidFill>
              <a:latin typeface="Calibri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BCDD180-4C4A-E621-71B2-82A67C5EA50D}"/>
              </a:ext>
            </a:extLst>
          </p:cNvPr>
          <p:cNvGrpSpPr/>
          <p:nvPr/>
        </p:nvGrpSpPr>
        <p:grpSpPr>
          <a:xfrm>
            <a:off x="2245867" y="4259899"/>
            <a:ext cx="461936" cy="456307"/>
            <a:chOff x="2216331" y="4219668"/>
            <a:chExt cx="461936" cy="456307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6D661F70-DA94-20AA-CC12-D82C825813AB}"/>
                </a:ext>
              </a:extLst>
            </p:cNvPr>
            <p:cNvSpPr/>
            <p:nvPr/>
          </p:nvSpPr>
          <p:spPr>
            <a:xfrm>
              <a:off x="2216331" y="4219668"/>
              <a:ext cx="461936" cy="33415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B54BE40B-FCFF-7C12-5D8D-920769B22FA5}"/>
                </a:ext>
              </a:extLst>
            </p:cNvPr>
            <p:cNvSpPr/>
            <p:nvPr/>
          </p:nvSpPr>
          <p:spPr>
            <a:xfrm>
              <a:off x="2216331" y="4386959"/>
              <a:ext cx="216000" cy="216000"/>
            </a:xfrm>
            <a:prstGeom prst="ellipse">
              <a:avLst/>
            </a:prstGeom>
            <a:solidFill>
              <a:srgbClr val="00009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B341F365-00E0-E031-6E83-59EA55F1F00D}"/>
                </a:ext>
              </a:extLst>
            </p:cNvPr>
            <p:cNvSpPr/>
            <p:nvPr/>
          </p:nvSpPr>
          <p:spPr>
            <a:xfrm>
              <a:off x="2337290" y="4459975"/>
              <a:ext cx="216000" cy="216000"/>
            </a:xfrm>
            <a:prstGeom prst="ellipse">
              <a:avLst/>
            </a:prstGeom>
            <a:solidFill>
              <a:srgbClr val="00009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</p:grpSp>
      <p:sp>
        <p:nvSpPr>
          <p:cNvPr id="76" name="Title 1">
            <a:extLst>
              <a:ext uri="{FF2B5EF4-FFF2-40B4-BE49-F238E27FC236}">
                <a16:creationId xmlns:a16="http://schemas.microsoft.com/office/drawing/2014/main" id="{F80B8968-5FE1-13B1-E184-791861A759F4}"/>
              </a:ext>
            </a:extLst>
          </p:cNvPr>
          <p:cNvSpPr txBox="1">
            <a:spLocks/>
          </p:cNvSpPr>
          <p:nvPr/>
        </p:nvSpPr>
        <p:spPr>
          <a:xfrm>
            <a:off x="609600" y="26828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 defTabSz="457200" eaLnBrk="1" fontAlgn="auto" hangingPunct="1">
              <a:spcAft>
                <a:spcPts val="0"/>
              </a:spcAft>
              <a:defRPr/>
            </a:pPr>
            <a:r>
              <a:rPr lang="en-US" sz="4400" dirty="0">
                <a:solidFill>
                  <a:schemeClr val="bg1"/>
                </a:solidFill>
                <a:latin typeface="Calibri"/>
                <a:ea typeface="+mn-ea"/>
              </a:rPr>
              <a:t>Cartoon of a gene</a:t>
            </a:r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0A8CC870-85C9-3232-D42A-EB9FA1DA6057}"/>
              </a:ext>
            </a:extLst>
          </p:cNvPr>
          <p:cNvGrpSpPr/>
          <p:nvPr/>
        </p:nvGrpSpPr>
        <p:grpSpPr>
          <a:xfrm rot="21223056">
            <a:off x="3318813" y="2111364"/>
            <a:ext cx="1449366" cy="62354"/>
            <a:chOff x="4985942" y="2180071"/>
            <a:chExt cx="2153538" cy="163687"/>
          </a:xfrm>
        </p:grpSpPr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5C9E31B1-EDC0-DE29-4D9B-2AFB785B96E2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945772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0CA06588-F536-0B2B-457C-7416F50D997D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96180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72B6AF63-269A-54A3-6A78-02734ED85F5B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295634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4FB2D470-B2FF-EFB0-7A00-31A8244B6BDC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31167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17CB447C-FF6B-C10C-02F1-5B0A0215A2BA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477037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2539B6AD-A820-48B1-27D9-91933A30F96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49229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4326D1D1-488F-FA5F-8D1B-60833CF7F143}"/>
                </a:ext>
              </a:extLst>
            </p:cNvPr>
            <p:cNvSpPr/>
            <p:nvPr/>
          </p:nvSpPr>
          <p:spPr>
            <a:xfrm>
              <a:off x="5439507" y="2180071"/>
              <a:ext cx="5616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56BE8C40-62FC-134E-9B11-B8811C362608}"/>
                </a:ext>
              </a:extLst>
            </p:cNvPr>
            <p:cNvSpPr/>
            <p:nvPr/>
          </p:nvSpPr>
          <p:spPr>
            <a:xfrm>
              <a:off x="6009815" y="2180071"/>
              <a:ext cx="306319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E54E21BB-3C07-D271-BBBB-8B3C7B9AEEB9}"/>
                </a:ext>
              </a:extLst>
            </p:cNvPr>
            <p:cNvSpPr/>
            <p:nvPr/>
          </p:nvSpPr>
          <p:spPr>
            <a:xfrm>
              <a:off x="6475919" y="2180071"/>
              <a:ext cx="5040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C3DEBE78-B0BC-68ED-19E7-28FFEBEB80B3}"/>
                </a:ext>
              </a:extLst>
            </p:cNvPr>
            <p:cNvSpPr/>
            <p:nvPr/>
          </p:nvSpPr>
          <p:spPr>
            <a:xfrm>
              <a:off x="6331864" y="2180071"/>
              <a:ext cx="1296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7FAFF194-1364-3749-76B6-3058F8F27736}"/>
                </a:ext>
              </a:extLst>
            </p:cNvPr>
            <p:cNvSpPr/>
            <p:nvPr/>
          </p:nvSpPr>
          <p:spPr>
            <a:xfrm>
              <a:off x="6995480" y="2180071"/>
              <a:ext cx="144000" cy="16368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B1F98F18-4C45-B447-B66C-5F070C00ED27}"/>
                </a:ext>
              </a:extLst>
            </p:cNvPr>
            <p:cNvSpPr/>
            <p:nvPr/>
          </p:nvSpPr>
          <p:spPr>
            <a:xfrm>
              <a:off x="4985942" y="2180071"/>
              <a:ext cx="432000" cy="16368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</p:grpSp>
      <p:sp>
        <p:nvSpPr>
          <p:cNvPr id="92" name="TextBox 91">
            <a:extLst>
              <a:ext uri="{FF2B5EF4-FFF2-40B4-BE49-F238E27FC236}">
                <a16:creationId xmlns:a16="http://schemas.microsoft.com/office/drawing/2014/main" id="{AF14EA57-C3E2-C7B7-0680-5D912F9FD5A3}"/>
              </a:ext>
            </a:extLst>
          </p:cNvPr>
          <p:cNvSpPr txBox="1"/>
          <p:nvPr/>
        </p:nvSpPr>
        <p:spPr>
          <a:xfrm>
            <a:off x="665689" y="2075412"/>
            <a:ext cx="1726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bg1"/>
                </a:solidFill>
                <a:latin typeface="Calibri"/>
                <a:ea typeface="+mn-ea"/>
              </a:rPr>
              <a:t>Messenger RNA:</a:t>
            </a: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443BC4C3-CB72-5304-6913-1091143DA5B7}"/>
              </a:ext>
            </a:extLst>
          </p:cNvPr>
          <p:cNvGrpSpPr/>
          <p:nvPr/>
        </p:nvGrpSpPr>
        <p:grpSpPr>
          <a:xfrm>
            <a:off x="4477029" y="2274747"/>
            <a:ext cx="1449366" cy="62354"/>
            <a:chOff x="4985942" y="2180071"/>
            <a:chExt cx="2153538" cy="163687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DCD588F0-76CB-B059-549D-B9E4633CF08D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945772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886C7166-EB65-04C1-3C18-8C6E4D543409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96180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71B927DB-D967-BB88-65E3-D6B61972F75D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295634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03032954-69B1-4114-F8BE-72FD364F90F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31167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0606AEA6-E5A1-2CC2-B2C2-125C6CCB5232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477037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24BAD724-14EE-4E01-69A4-497041B38EB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49229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E447733C-83A1-06B4-8E0B-A4FEBFE1A1E2}"/>
                </a:ext>
              </a:extLst>
            </p:cNvPr>
            <p:cNvSpPr/>
            <p:nvPr/>
          </p:nvSpPr>
          <p:spPr>
            <a:xfrm>
              <a:off x="5439507" y="2180071"/>
              <a:ext cx="5616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537D38D7-49EA-986E-DC36-F6B8B364C84A}"/>
                </a:ext>
              </a:extLst>
            </p:cNvPr>
            <p:cNvSpPr/>
            <p:nvPr/>
          </p:nvSpPr>
          <p:spPr>
            <a:xfrm>
              <a:off x="6009815" y="2180071"/>
              <a:ext cx="306319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A8E1793F-3553-DADD-8DBB-3FA50DC440DA}"/>
                </a:ext>
              </a:extLst>
            </p:cNvPr>
            <p:cNvSpPr/>
            <p:nvPr/>
          </p:nvSpPr>
          <p:spPr>
            <a:xfrm>
              <a:off x="6475919" y="2180071"/>
              <a:ext cx="5040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C2556824-39F3-FA5E-8F90-5B1EF192094D}"/>
                </a:ext>
              </a:extLst>
            </p:cNvPr>
            <p:cNvSpPr/>
            <p:nvPr/>
          </p:nvSpPr>
          <p:spPr>
            <a:xfrm>
              <a:off x="6331864" y="2180071"/>
              <a:ext cx="1296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EFA1F8C0-BE44-3919-3252-377422DFA5E5}"/>
                </a:ext>
              </a:extLst>
            </p:cNvPr>
            <p:cNvSpPr/>
            <p:nvPr/>
          </p:nvSpPr>
          <p:spPr>
            <a:xfrm>
              <a:off x="6995480" y="2180071"/>
              <a:ext cx="144000" cy="16368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A1EEA62D-2C9E-DAED-110D-5FE99B76870A}"/>
                </a:ext>
              </a:extLst>
            </p:cNvPr>
            <p:cNvSpPr/>
            <p:nvPr/>
          </p:nvSpPr>
          <p:spPr>
            <a:xfrm>
              <a:off x="4985942" y="2180071"/>
              <a:ext cx="432000" cy="16368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B2929432-8145-BD1D-03F0-2932A3E0097D}"/>
              </a:ext>
            </a:extLst>
          </p:cNvPr>
          <p:cNvGrpSpPr/>
          <p:nvPr/>
        </p:nvGrpSpPr>
        <p:grpSpPr>
          <a:xfrm rot="277588">
            <a:off x="3584205" y="2510747"/>
            <a:ext cx="1449366" cy="62354"/>
            <a:chOff x="4985942" y="2180071"/>
            <a:chExt cx="2153538" cy="163687"/>
          </a:xfrm>
        </p:grpSpPr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EC82CB15-B2DC-BE20-38F2-4F803503989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945772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D0C961BE-54A5-64F7-891D-3C40528A289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96180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520F9C99-E977-3345-37B0-A0816A54B0DC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295634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CC81F128-1E48-58B0-882F-5114E929389F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31167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F0533D3E-D911-F319-7C99-6F3096D0B0D5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477037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BC883F25-6506-1BE9-8AD9-6A195639D0B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49229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A5F7E220-F6F6-3362-942B-AE204ADA39EB}"/>
                </a:ext>
              </a:extLst>
            </p:cNvPr>
            <p:cNvSpPr/>
            <p:nvPr/>
          </p:nvSpPr>
          <p:spPr>
            <a:xfrm>
              <a:off x="5439507" y="2180071"/>
              <a:ext cx="5616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F8EE5254-E5CE-FD27-2D42-EDE2F4D47ECC}"/>
                </a:ext>
              </a:extLst>
            </p:cNvPr>
            <p:cNvSpPr/>
            <p:nvPr/>
          </p:nvSpPr>
          <p:spPr>
            <a:xfrm>
              <a:off x="6009815" y="2180071"/>
              <a:ext cx="306319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6A78E0EF-67F9-D0FE-F0B5-560689D00CFF}"/>
                </a:ext>
              </a:extLst>
            </p:cNvPr>
            <p:cNvSpPr/>
            <p:nvPr/>
          </p:nvSpPr>
          <p:spPr>
            <a:xfrm>
              <a:off x="6475919" y="2180071"/>
              <a:ext cx="5040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E8AFD057-72B5-81B8-D990-0CC5EA6101F3}"/>
                </a:ext>
              </a:extLst>
            </p:cNvPr>
            <p:cNvSpPr/>
            <p:nvPr/>
          </p:nvSpPr>
          <p:spPr>
            <a:xfrm>
              <a:off x="6331864" y="2180071"/>
              <a:ext cx="1296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7ACB3B7B-ACC4-25CA-C628-B1C8B3A7E4F8}"/>
                </a:ext>
              </a:extLst>
            </p:cNvPr>
            <p:cNvSpPr/>
            <p:nvPr/>
          </p:nvSpPr>
          <p:spPr>
            <a:xfrm>
              <a:off x="6995480" y="2180071"/>
              <a:ext cx="144000" cy="16368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1355642D-6E87-FCBD-D250-5931686D8EA5}"/>
                </a:ext>
              </a:extLst>
            </p:cNvPr>
            <p:cNvSpPr/>
            <p:nvPr/>
          </p:nvSpPr>
          <p:spPr>
            <a:xfrm>
              <a:off x="4985942" y="2180071"/>
              <a:ext cx="432000" cy="16368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4B8AAC80-631D-220F-B6B9-953ED7A8AB22}"/>
              </a:ext>
            </a:extLst>
          </p:cNvPr>
          <p:cNvGrpSpPr/>
          <p:nvPr/>
        </p:nvGrpSpPr>
        <p:grpSpPr>
          <a:xfrm rot="20557220">
            <a:off x="5733420" y="2376060"/>
            <a:ext cx="1449366" cy="62354"/>
            <a:chOff x="4985942" y="2180071"/>
            <a:chExt cx="2153538" cy="163687"/>
          </a:xfrm>
        </p:grpSpPr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F3228A98-8414-5B1D-FC54-1F99B888FC35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945772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B5C46BCB-0AA0-74C6-56CB-5AF71696C96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96180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D752E212-8184-808B-EC24-20477BBCA4CF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295634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235D3C84-91B1-3824-1A13-69C84C28E57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31167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3E5B7803-CE54-D24F-616D-8429BABDDE4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477037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B654130C-09AB-B981-12CA-32788ADFB21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49229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F3A574B7-83C3-097A-BFED-1F9F581395D1}"/>
                </a:ext>
              </a:extLst>
            </p:cNvPr>
            <p:cNvSpPr/>
            <p:nvPr/>
          </p:nvSpPr>
          <p:spPr>
            <a:xfrm>
              <a:off x="5439507" y="2180071"/>
              <a:ext cx="5616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BAE07E7C-942A-DC0E-0E14-E2FAC32FBAA8}"/>
                </a:ext>
              </a:extLst>
            </p:cNvPr>
            <p:cNvSpPr/>
            <p:nvPr/>
          </p:nvSpPr>
          <p:spPr>
            <a:xfrm>
              <a:off x="6009815" y="2180071"/>
              <a:ext cx="306319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502E95C3-9DC8-E1AD-E26A-5FCCBE9AB788}"/>
                </a:ext>
              </a:extLst>
            </p:cNvPr>
            <p:cNvSpPr/>
            <p:nvPr/>
          </p:nvSpPr>
          <p:spPr>
            <a:xfrm>
              <a:off x="6475919" y="2180071"/>
              <a:ext cx="5040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7E3F4044-D68B-DB00-A6E1-A74D6AF4E10B}"/>
                </a:ext>
              </a:extLst>
            </p:cNvPr>
            <p:cNvSpPr/>
            <p:nvPr/>
          </p:nvSpPr>
          <p:spPr>
            <a:xfrm>
              <a:off x="6331864" y="2180071"/>
              <a:ext cx="1296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16659CA9-2E71-96E2-146C-D5A4AFC64FA5}"/>
                </a:ext>
              </a:extLst>
            </p:cNvPr>
            <p:cNvSpPr/>
            <p:nvPr/>
          </p:nvSpPr>
          <p:spPr>
            <a:xfrm>
              <a:off x="6995480" y="2180071"/>
              <a:ext cx="144000" cy="16368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047F086C-F8A8-379B-AE30-02F1E0AD1B2F}"/>
                </a:ext>
              </a:extLst>
            </p:cNvPr>
            <p:cNvSpPr/>
            <p:nvPr/>
          </p:nvSpPr>
          <p:spPr>
            <a:xfrm>
              <a:off x="4985942" y="2180071"/>
              <a:ext cx="432000" cy="16368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</p:grpSp>
      <p:sp>
        <p:nvSpPr>
          <p:cNvPr id="148" name="TextBox 147">
            <a:extLst>
              <a:ext uri="{FF2B5EF4-FFF2-40B4-BE49-F238E27FC236}">
                <a16:creationId xmlns:a16="http://schemas.microsoft.com/office/drawing/2014/main" id="{59B66CCE-D6E2-37FA-921F-1B863E952212}"/>
              </a:ext>
            </a:extLst>
          </p:cNvPr>
          <p:cNvSpPr txBox="1"/>
          <p:nvPr/>
        </p:nvSpPr>
        <p:spPr>
          <a:xfrm>
            <a:off x="5144712" y="3160123"/>
            <a:ext cx="22513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Transcription to mRNA</a:t>
            </a:r>
          </a:p>
        </p:txBody>
      </p:sp>
      <p:cxnSp>
        <p:nvCxnSpPr>
          <p:cNvPr id="154" name="Straight Arrow Connector 153">
            <a:extLst>
              <a:ext uri="{FF2B5EF4-FFF2-40B4-BE49-F238E27FC236}">
                <a16:creationId xmlns:a16="http://schemas.microsoft.com/office/drawing/2014/main" id="{3A077AAF-0608-DB00-B383-B5A4FCD4A92F}"/>
              </a:ext>
            </a:extLst>
          </p:cNvPr>
          <p:cNvCxnSpPr/>
          <p:nvPr/>
        </p:nvCxnSpPr>
        <p:spPr>
          <a:xfrm flipV="1">
            <a:off x="4725159" y="2981277"/>
            <a:ext cx="228283" cy="688368"/>
          </a:xfrm>
          <a:prstGeom prst="straightConnector1">
            <a:avLst/>
          </a:prstGeom>
          <a:ln w="12700">
            <a:solidFill>
              <a:srgbClr val="FFFF6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282B27A5-04CF-A079-26D4-0509273B3910}"/>
              </a:ext>
            </a:extLst>
          </p:cNvPr>
          <p:cNvSpPr txBox="1"/>
          <p:nvPr/>
        </p:nvSpPr>
        <p:spPr>
          <a:xfrm>
            <a:off x="2115993" y="3675341"/>
            <a:ext cx="18389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Direction of transcription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58BE5A1-B80B-EA69-B367-421218D41377}"/>
              </a:ext>
            </a:extLst>
          </p:cNvPr>
          <p:cNvGrpSpPr/>
          <p:nvPr/>
        </p:nvGrpSpPr>
        <p:grpSpPr>
          <a:xfrm>
            <a:off x="2945250" y="4025495"/>
            <a:ext cx="266984" cy="528332"/>
            <a:chOff x="2945250" y="4025495"/>
            <a:chExt cx="266984" cy="528332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E8C7C09A-BF88-8272-7E35-B1EE5A669F8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45250" y="4025495"/>
              <a:ext cx="266984" cy="7168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136F4E5C-5FF6-632D-5FB9-419D2448BD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45250" y="4028090"/>
              <a:ext cx="0" cy="525737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gular Pentagon 13">
            <a:extLst>
              <a:ext uri="{FF2B5EF4-FFF2-40B4-BE49-F238E27FC236}">
                <a16:creationId xmlns:a16="http://schemas.microsoft.com/office/drawing/2014/main" id="{FD0A416A-F190-15F7-3C48-70BBA85C5B95}"/>
              </a:ext>
            </a:extLst>
          </p:cNvPr>
          <p:cNvSpPr/>
          <p:nvPr/>
        </p:nvSpPr>
        <p:spPr>
          <a:xfrm rot="1226372">
            <a:off x="2341036" y="4633492"/>
            <a:ext cx="449894" cy="501533"/>
          </a:xfrm>
          <a:prstGeom prst="pentagon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CA45C08-736B-D82A-7AA3-E6CB32DCCDBF}"/>
              </a:ext>
            </a:extLst>
          </p:cNvPr>
          <p:cNvSpPr txBox="1"/>
          <p:nvPr/>
        </p:nvSpPr>
        <p:spPr>
          <a:xfrm>
            <a:off x="93153" y="4688257"/>
            <a:ext cx="21486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65"/>
                </a:solidFill>
              </a:rPr>
              <a:t>DNA must be “accessible”</a:t>
            </a:r>
          </a:p>
          <a:p>
            <a:r>
              <a:rPr lang="en-US" sz="1200" dirty="0">
                <a:solidFill>
                  <a:srgbClr val="FFFF65"/>
                </a:solidFill>
              </a:rPr>
              <a:t>(not wound round nucleosomes)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177766-2B6E-5B60-C212-836F0EBDFEC4}"/>
              </a:ext>
            </a:extLst>
          </p:cNvPr>
          <p:cNvSpPr txBox="1"/>
          <p:nvPr/>
        </p:nvSpPr>
        <p:spPr>
          <a:xfrm>
            <a:off x="2829714" y="4997243"/>
            <a:ext cx="25393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65"/>
                </a:solidFill>
              </a:rPr>
              <a:t>“Transcription factors“ must be able to bind.</a:t>
            </a:r>
          </a:p>
        </p:txBody>
      </p:sp>
    </p:spTree>
    <p:extLst>
      <p:ext uri="{BB962C8B-B14F-4D97-AF65-F5344CB8AC3E}">
        <p14:creationId xmlns:p14="http://schemas.microsoft.com/office/powerpoint/2010/main" val="118092890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0CB6F28-A698-C138-5BC7-546F3EECAD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654BFE5E-3DD3-3E64-F1C7-A90EDE42A07D}"/>
              </a:ext>
            </a:extLst>
          </p:cNvPr>
          <p:cNvSpPr/>
          <p:nvPr/>
        </p:nvSpPr>
        <p:spPr>
          <a:xfrm>
            <a:off x="2304157" y="5238668"/>
            <a:ext cx="331305" cy="45719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1877FE7-264D-C025-DF0F-9DD49EF267B2}"/>
              </a:ext>
            </a:extLst>
          </p:cNvPr>
          <p:cNvSpPr/>
          <p:nvPr/>
        </p:nvSpPr>
        <p:spPr>
          <a:xfrm>
            <a:off x="2115993" y="4343673"/>
            <a:ext cx="770276" cy="93802"/>
          </a:xfrm>
          <a:prstGeom prst="rect">
            <a:avLst/>
          </a:prstGeom>
          <a:solidFill>
            <a:srgbClr val="FFFF6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DAFC1F6-9FD2-F40F-0E12-B32B86711073}"/>
              </a:ext>
            </a:extLst>
          </p:cNvPr>
          <p:cNvCxnSpPr/>
          <p:nvPr/>
        </p:nvCxnSpPr>
        <p:spPr>
          <a:xfrm>
            <a:off x="655547" y="4424517"/>
            <a:ext cx="8229600" cy="1295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BCD2606-5CF9-956E-AAF6-C0D469E575B0}"/>
              </a:ext>
            </a:extLst>
          </p:cNvPr>
          <p:cNvCxnSpPr/>
          <p:nvPr/>
        </p:nvCxnSpPr>
        <p:spPr>
          <a:xfrm>
            <a:off x="652439" y="4343673"/>
            <a:ext cx="8229600" cy="1295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7ED5B473-5B0F-0B8F-2A4E-60924FA97480}"/>
              </a:ext>
            </a:extLst>
          </p:cNvPr>
          <p:cNvSpPr/>
          <p:nvPr/>
        </p:nvSpPr>
        <p:spPr>
          <a:xfrm>
            <a:off x="2945250" y="4302841"/>
            <a:ext cx="432000" cy="2399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329FA97-A04E-BFA4-90F1-BF7D523E4098}"/>
              </a:ext>
            </a:extLst>
          </p:cNvPr>
          <p:cNvSpPr/>
          <p:nvPr/>
        </p:nvSpPr>
        <p:spPr>
          <a:xfrm>
            <a:off x="7240304" y="4259899"/>
            <a:ext cx="144000" cy="24696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DE1B6C5-8220-A3DC-4263-117886FE5DD6}"/>
              </a:ext>
            </a:extLst>
          </p:cNvPr>
          <p:cNvSpPr/>
          <p:nvPr/>
        </p:nvSpPr>
        <p:spPr>
          <a:xfrm>
            <a:off x="3882634" y="4346152"/>
            <a:ext cx="3049084" cy="10428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chemeClr val="bg1"/>
              </a:solidFill>
              <a:latin typeface="Calibri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34C8C7E-43BB-743F-7A94-C83CEEDC9358}"/>
              </a:ext>
            </a:extLst>
          </p:cNvPr>
          <p:cNvCxnSpPr/>
          <p:nvPr/>
        </p:nvCxnSpPr>
        <p:spPr>
          <a:xfrm rot="5400000">
            <a:off x="3811144" y="4408065"/>
            <a:ext cx="337701" cy="15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E3D2B4D-0C30-9185-71C4-8F0D83F0B691}"/>
              </a:ext>
            </a:extLst>
          </p:cNvPr>
          <p:cNvCxnSpPr/>
          <p:nvPr/>
        </p:nvCxnSpPr>
        <p:spPr>
          <a:xfrm rot="5400000">
            <a:off x="4617679" y="4407668"/>
            <a:ext cx="337701" cy="15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E807D03-C685-ED20-45D8-3622B9039FD3}"/>
              </a:ext>
            </a:extLst>
          </p:cNvPr>
          <p:cNvCxnSpPr/>
          <p:nvPr/>
        </p:nvCxnSpPr>
        <p:spPr>
          <a:xfrm rot="5400000">
            <a:off x="4951505" y="4417530"/>
            <a:ext cx="337701" cy="15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3820FF6-0385-7449-6D2C-360762E8B9E5}"/>
              </a:ext>
            </a:extLst>
          </p:cNvPr>
          <p:cNvCxnSpPr/>
          <p:nvPr/>
        </p:nvCxnSpPr>
        <p:spPr>
          <a:xfrm rot="5400000">
            <a:off x="5745089" y="4401079"/>
            <a:ext cx="337701" cy="15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D877169-66D6-CABE-626D-9754073FA788}"/>
              </a:ext>
            </a:extLst>
          </p:cNvPr>
          <p:cNvCxnSpPr/>
          <p:nvPr/>
        </p:nvCxnSpPr>
        <p:spPr>
          <a:xfrm rot="5400000">
            <a:off x="5910448" y="4410941"/>
            <a:ext cx="337701" cy="15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C89A90D-371C-B0D9-91E9-7734B6CF69C5}"/>
              </a:ext>
            </a:extLst>
          </p:cNvPr>
          <p:cNvCxnSpPr/>
          <p:nvPr/>
        </p:nvCxnSpPr>
        <p:spPr>
          <a:xfrm rot="5400000">
            <a:off x="6529605" y="4384628"/>
            <a:ext cx="337701" cy="15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C56B45A2-9077-B57F-D4A4-A7705EBD38A0}"/>
              </a:ext>
            </a:extLst>
          </p:cNvPr>
          <p:cNvSpPr/>
          <p:nvPr/>
        </p:nvSpPr>
        <p:spPr>
          <a:xfrm>
            <a:off x="3399152" y="4229530"/>
            <a:ext cx="561600" cy="370603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116E712-F7C4-C52B-8B42-407FED538476}"/>
              </a:ext>
            </a:extLst>
          </p:cNvPr>
          <p:cNvSpPr/>
          <p:nvPr/>
        </p:nvSpPr>
        <p:spPr>
          <a:xfrm>
            <a:off x="4800283" y="4233023"/>
            <a:ext cx="306319" cy="370603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229A932-2C10-1CE1-70DB-CF49C7E8DAC0}"/>
              </a:ext>
            </a:extLst>
          </p:cNvPr>
          <p:cNvSpPr/>
          <p:nvPr/>
        </p:nvSpPr>
        <p:spPr>
          <a:xfrm>
            <a:off x="6725168" y="4196628"/>
            <a:ext cx="504000" cy="370603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3ADD747-9AFF-7F60-D769-1062C64B5D60}"/>
              </a:ext>
            </a:extLst>
          </p:cNvPr>
          <p:cNvSpPr/>
          <p:nvPr/>
        </p:nvSpPr>
        <p:spPr>
          <a:xfrm>
            <a:off x="5931765" y="4219668"/>
            <a:ext cx="129600" cy="370603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chemeClr val="bg1"/>
              </a:solidFill>
              <a:latin typeface="Calibri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7CB523-7B34-489A-2EFD-7BFB25F16486}"/>
              </a:ext>
            </a:extLst>
          </p:cNvPr>
          <p:cNvGrpSpPr/>
          <p:nvPr/>
        </p:nvGrpSpPr>
        <p:grpSpPr>
          <a:xfrm>
            <a:off x="2245867" y="4259899"/>
            <a:ext cx="461936" cy="456307"/>
            <a:chOff x="2216331" y="4219668"/>
            <a:chExt cx="461936" cy="456307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F2EA56CA-318D-8166-8AB0-0F084F292855}"/>
                </a:ext>
              </a:extLst>
            </p:cNvPr>
            <p:cNvSpPr/>
            <p:nvPr/>
          </p:nvSpPr>
          <p:spPr>
            <a:xfrm>
              <a:off x="2216331" y="4219668"/>
              <a:ext cx="461936" cy="33415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DF7E2DD9-3603-8074-BFE9-3D000EE7685C}"/>
                </a:ext>
              </a:extLst>
            </p:cNvPr>
            <p:cNvSpPr/>
            <p:nvPr/>
          </p:nvSpPr>
          <p:spPr>
            <a:xfrm>
              <a:off x="2216331" y="4386959"/>
              <a:ext cx="216000" cy="216000"/>
            </a:xfrm>
            <a:prstGeom prst="ellipse">
              <a:avLst/>
            </a:prstGeom>
            <a:solidFill>
              <a:srgbClr val="00009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F70E3A29-36C3-1DD1-6491-ECE395B80FC8}"/>
                </a:ext>
              </a:extLst>
            </p:cNvPr>
            <p:cNvSpPr/>
            <p:nvPr/>
          </p:nvSpPr>
          <p:spPr>
            <a:xfrm>
              <a:off x="2337290" y="4459975"/>
              <a:ext cx="216000" cy="216000"/>
            </a:xfrm>
            <a:prstGeom prst="ellipse">
              <a:avLst/>
            </a:prstGeom>
            <a:solidFill>
              <a:srgbClr val="00009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</p:grpSp>
      <p:sp>
        <p:nvSpPr>
          <p:cNvPr id="76" name="Title 1">
            <a:extLst>
              <a:ext uri="{FF2B5EF4-FFF2-40B4-BE49-F238E27FC236}">
                <a16:creationId xmlns:a16="http://schemas.microsoft.com/office/drawing/2014/main" id="{B0A42896-8CB3-AD0C-486A-6274570E701E}"/>
              </a:ext>
            </a:extLst>
          </p:cNvPr>
          <p:cNvSpPr txBox="1">
            <a:spLocks/>
          </p:cNvSpPr>
          <p:nvPr/>
        </p:nvSpPr>
        <p:spPr>
          <a:xfrm>
            <a:off x="609600" y="26828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 defTabSz="457200" eaLnBrk="1" fontAlgn="auto" hangingPunct="1">
              <a:spcAft>
                <a:spcPts val="0"/>
              </a:spcAft>
              <a:defRPr/>
            </a:pPr>
            <a:r>
              <a:rPr lang="en-US" sz="4400" dirty="0">
                <a:solidFill>
                  <a:schemeClr val="bg1"/>
                </a:solidFill>
                <a:latin typeface="Calibri"/>
                <a:ea typeface="+mn-ea"/>
              </a:rPr>
              <a:t>Cartoon of a gene</a:t>
            </a:r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863FA83F-14CE-5E34-FFC8-F674EA96C2DF}"/>
              </a:ext>
            </a:extLst>
          </p:cNvPr>
          <p:cNvGrpSpPr/>
          <p:nvPr/>
        </p:nvGrpSpPr>
        <p:grpSpPr>
          <a:xfrm rot="21223056">
            <a:off x="3318813" y="2111364"/>
            <a:ext cx="1449366" cy="62354"/>
            <a:chOff x="4985942" y="2180071"/>
            <a:chExt cx="2153538" cy="163687"/>
          </a:xfrm>
        </p:grpSpPr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69F7783A-5A30-9EF9-A6F5-B818AA967F1B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945772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0B0D0BB9-A788-F8B4-2077-DADAF415ACFF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96180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B5BC435B-17CB-DF07-4ABF-36366784FBB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295634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109AC702-D3E0-2E2B-43D4-24B052D515F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31167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51586354-7E8F-17E5-C07E-1C2AB56E6768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477037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BF849BBE-6663-63D8-8958-F496E5FA22CF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49229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02E2A8F6-FA6F-907E-4ABA-3CB05A11F38B}"/>
                </a:ext>
              </a:extLst>
            </p:cNvPr>
            <p:cNvSpPr/>
            <p:nvPr/>
          </p:nvSpPr>
          <p:spPr>
            <a:xfrm>
              <a:off x="5439507" y="2180071"/>
              <a:ext cx="5616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65AD8B23-1842-5C9F-73F7-E08D8C720706}"/>
                </a:ext>
              </a:extLst>
            </p:cNvPr>
            <p:cNvSpPr/>
            <p:nvPr/>
          </p:nvSpPr>
          <p:spPr>
            <a:xfrm>
              <a:off x="6009815" y="2180071"/>
              <a:ext cx="306319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272C5A31-ABDD-ED7E-CE6B-ACA7A59C45E5}"/>
                </a:ext>
              </a:extLst>
            </p:cNvPr>
            <p:cNvSpPr/>
            <p:nvPr/>
          </p:nvSpPr>
          <p:spPr>
            <a:xfrm>
              <a:off x="6475919" y="2180071"/>
              <a:ext cx="5040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D1469D8E-98EC-086C-D927-4E34D654ACA6}"/>
                </a:ext>
              </a:extLst>
            </p:cNvPr>
            <p:cNvSpPr/>
            <p:nvPr/>
          </p:nvSpPr>
          <p:spPr>
            <a:xfrm>
              <a:off x="6331864" y="2180071"/>
              <a:ext cx="1296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ADDE2927-9CF8-5BE8-3449-48326D7A5F9F}"/>
                </a:ext>
              </a:extLst>
            </p:cNvPr>
            <p:cNvSpPr/>
            <p:nvPr/>
          </p:nvSpPr>
          <p:spPr>
            <a:xfrm>
              <a:off x="6995480" y="2180071"/>
              <a:ext cx="144000" cy="16368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1C80FBB8-3831-080A-4A0C-88BA4691DE4E}"/>
                </a:ext>
              </a:extLst>
            </p:cNvPr>
            <p:cNvSpPr/>
            <p:nvPr/>
          </p:nvSpPr>
          <p:spPr>
            <a:xfrm>
              <a:off x="4985942" y="2180071"/>
              <a:ext cx="432000" cy="16368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</p:grpSp>
      <p:sp>
        <p:nvSpPr>
          <p:cNvPr id="92" name="TextBox 91">
            <a:extLst>
              <a:ext uri="{FF2B5EF4-FFF2-40B4-BE49-F238E27FC236}">
                <a16:creationId xmlns:a16="http://schemas.microsoft.com/office/drawing/2014/main" id="{D9984BE3-80E6-CD2F-F597-FEA09C58F504}"/>
              </a:ext>
            </a:extLst>
          </p:cNvPr>
          <p:cNvSpPr txBox="1"/>
          <p:nvPr/>
        </p:nvSpPr>
        <p:spPr>
          <a:xfrm>
            <a:off x="665689" y="2075412"/>
            <a:ext cx="1726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bg1"/>
                </a:solidFill>
                <a:latin typeface="Calibri"/>
                <a:ea typeface="+mn-ea"/>
              </a:rPr>
              <a:t>Messenger RNA:</a:t>
            </a: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0E45AB59-421F-70E1-2743-5772175F5362}"/>
              </a:ext>
            </a:extLst>
          </p:cNvPr>
          <p:cNvGrpSpPr/>
          <p:nvPr/>
        </p:nvGrpSpPr>
        <p:grpSpPr>
          <a:xfrm>
            <a:off x="4477029" y="2274747"/>
            <a:ext cx="1449366" cy="62354"/>
            <a:chOff x="4985942" y="2180071"/>
            <a:chExt cx="2153538" cy="163687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A967BCBF-945D-3744-253A-9C4BEDE71F4D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945772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EE9B8573-3DD6-3A86-7BCE-4EB6B119054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96180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0D9AEEAA-5E5E-0090-13B3-7A374F10C815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295634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4F244112-EF33-31B0-8EFB-A68DC62AEFE9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31167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D42B81C3-AA95-7F10-8DA5-6369B076FDF8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477037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52B139D8-9CBE-6A1B-9241-4B7442B2CD3A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49229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427700D9-DA00-81B4-D480-1C8972B491BE}"/>
                </a:ext>
              </a:extLst>
            </p:cNvPr>
            <p:cNvSpPr/>
            <p:nvPr/>
          </p:nvSpPr>
          <p:spPr>
            <a:xfrm>
              <a:off x="5439507" y="2180071"/>
              <a:ext cx="5616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18C46589-51D9-219D-3473-E06829337002}"/>
                </a:ext>
              </a:extLst>
            </p:cNvPr>
            <p:cNvSpPr/>
            <p:nvPr/>
          </p:nvSpPr>
          <p:spPr>
            <a:xfrm>
              <a:off x="6009815" y="2180071"/>
              <a:ext cx="306319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A1DCE928-2BFF-712C-9DBB-7B13E7826474}"/>
                </a:ext>
              </a:extLst>
            </p:cNvPr>
            <p:cNvSpPr/>
            <p:nvPr/>
          </p:nvSpPr>
          <p:spPr>
            <a:xfrm>
              <a:off x="6475919" y="2180071"/>
              <a:ext cx="5040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ABFC3A47-B13D-06EA-B748-3EA44AEC238E}"/>
                </a:ext>
              </a:extLst>
            </p:cNvPr>
            <p:cNvSpPr/>
            <p:nvPr/>
          </p:nvSpPr>
          <p:spPr>
            <a:xfrm>
              <a:off x="6331864" y="2180071"/>
              <a:ext cx="1296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F0681104-0790-918C-73AB-DE2366C18840}"/>
                </a:ext>
              </a:extLst>
            </p:cNvPr>
            <p:cNvSpPr/>
            <p:nvPr/>
          </p:nvSpPr>
          <p:spPr>
            <a:xfrm>
              <a:off x="6995480" y="2180071"/>
              <a:ext cx="144000" cy="16368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043749AE-182B-55C7-F828-074BC77E827D}"/>
                </a:ext>
              </a:extLst>
            </p:cNvPr>
            <p:cNvSpPr/>
            <p:nvPr/>
          </p:nvSpPr>
          <p:spPr>
            <a:xfrm>
              <a:off x="4985942" y="2180071"/>
              <a:ext cx="432000" cy="16368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88855212-A87B-164B-5F39-0B0B6038ACD8}"/>
              </a:ext>
            </a:extLst>
          </p:cNvPr>
          <p:cNvGrpSpPr/>
          <p:nvPr/>
        </p:nvGrpSpPr>
        <p:grpSpPr>
          <a:xfrm rot="277588">
            <a:off x="3584205" y="2510747"/>
            <a:ext cx="1449366" cy="62354"/>
            <a:chOff x="4985942" y="2180071"/>
            <a:chExt cx="2153538" cy="163687"/>
          </a:xfrm>
        </p:grpSpPr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2DA34EC6-C559-9477-26FB-1222601A757B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945772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20C65558-8A5C-8731-6911-7E441E2A72F8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96180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C5B8AD93-CE04-92CC-2E12-3D6B7B91EC49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295634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897FEE22-5889-1243-F250-CB867691F519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31167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B20DD1A4-7B6E-DC51-D798-B217C169D58B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477037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3B95597E-4725-AFD0-A539-5FBDBB218C8C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49229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CE0421B7-0B94-9678-3468-2220165A7872}"/>
                </a:ext>
              </a:extLst>
            </p:cNvPr>
            <p:cNvSpPr/>
            <p:nvPr/>
          </p:nvSpPr>
          <p:spPr>
            <a:xfrm>
              <a:off x="5439507" y="2180071"/>
              <a:ext cx="5616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33EC2179-0666-7BD3-CC7D-C61DA5C9C735}"/>
                </a:ext>
              </a:extLst>
            </p:cNvPr>
            <p:cNvSpPr/>
            <p:nvPr/>
          </p:nvSpPr>
          <p:spPr>
            <a:xfrm>
              <a:off x="6009815" y="2180071"/>
              <a:ext cx="306319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ABAE4A31-F710-5843-DD5F-219E5FA27D94}"/>
                </a:ext>
              </a:extLst>
            </p:cNvPr>
            <p:cNvSpPr/>
            <p:nvPr/>
          </p:nvSpPr>
          <p:spPr>
            <a:xfrm>
              <a:off x="6475919" y="2180071"/>
              <a:ext cx="5040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D427303B-802C-7511-1B03-EA64D207C53B}"/>
                </a:ext>
              </a:extLst>
            </p:cNvPr>
            <p:cNvSpPr/>
            <p:nvPr/>
          </p:nvSpPr>
          <p:spPr>
            <a:xfrm>
              <a:off x="6331864" y="2180071"/>
              <a:ext cx="1296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637A4344-647F-E478-535E-1007C8AF0148}"/>
                </a:ext>
              </a:extLst>
            </p:cNvPr>
            <p:cNvSpPr/>
            <p:nvPr/>
          </p:nvSpPr>
          <p:spPr>
            <a:xfrm>
              <a:off x="6995480" y="2180071"/>
              <a:ext cx="144000" cy="16368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823A3E54-7A9E-AB14-E015-A007D2B6023E}"/>
                </a:ext>
              </a:extLst>
            </p:cNvPr>
            <p:cNvSpPr/>
            <p:nvPr/>
          </p:nvSpPr>
          <p:spPr>
            <a:xfrm>
              <a:off x="4985942" y="2180071"/>
              <a:ext cx="432000" cy="16368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7290068D-12D0-210C-AFB4-7C358C2E3B46}"/>
              </a:ext>
            </a:extLst>
          </p:cNvPr>
          <p:cNvGrpSpPr/>
          <p:nvPr/>
        </p:nvGrpSpPr>
        <p:grpSpPr>
          <a:xfrm rot="20557220">
            <a:off x="5733420" y="2376060"/>
            <a:ext cx="1449366" cy="62354"/>
            <a:chOff x="4985942" y="2180071"/>
            <a:chExt cx="2153538" cy="163687"/>
          </a:xfrm>
        </p:grpSpPr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14DDBF6F-3485-17BE-787C-E7DDE3B9D8B6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945772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6E4A2FFD-E478-B258-2D8F-67428BA4B9B2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96180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13479DAC-0E8E-F244-7C46-7FA569311A6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295634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2988315A-2F55-1A07-F0D4-43C3E6FA24AA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31167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81CA693A-FEF1-EFF4-DF3E-B104F9DA2AC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477037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383501BE-D91A-570A-44D3-442EF60569AF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49229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CE5B5F42-B93F-3729-123B-45BA27B1B00E}"/>
                </a:ext>
              </a:extLst>
            </p:cNvPr>
            <p:cNvSpPr/>
            <p:nvPr/>
          </p:nvSpPr>
          <p:spPr>
            <a:xfrm>
              <a:off x="5439507" y="2180071"/>
              <a:ext cx="5616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6A2CC5A2-1F71-DFAA-D945-64BE14DEF974}"/>
                </a:ext>
              </a:extLst>
            </p:cNvPr>
            <p:cNvSpPr/>
            <p:nvPr/>
          </p:nvSpPr>
          <p:spPr>
            <a:xfrm>
              <a:off x="6009815" y="2180071"/>
              <a:ext cx="306319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C478DCB5-2685-7DCB-E369-4F449AAA93CE}"/>
                </a:ext>
              </a:extLst>
            </p:cNvPr>
            <p:cNvSpPr/>
            <p:nvPr/>
          </p:nvSpPr>
          <p:spPr>
            <a:xfrm>
              <a:off x="6475919" y="2180071"/>
              <a:ext cx="5040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D612F0C0-A9EC-0903-2A66-BFC8A2C301B1}"/>
                </a:ext>
              </a:extLst>
            </p:cNvPr>
            <p:cNvSpPr/>
            <p:nvPr/>
          </p:nvSpPr>
          <p:spPr>
            <a:xfrm>
              <a:off x="6331864" y="2180071"/>
              <a:ext cx="1296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FE1B245E-FCE7-09CA-C9E4-20426941A69E}"/>
                </a:ext>
              </a:extLst>
            </p:cNvPr>
            <p:cNvSpPr/>
            <p:nvPr/>
          </p:nvSpPr>
          <p:spPr>
            <a:xfrm>
              <a:off x="6995480" y="2180071"/>
              <a:ext cx="144000" cy="16368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0AA784AC-9D9E-9AAB-D671-38A4B6FCD931}"/>
                </a:ext>
              </a:extLst>
            </p:cNvPr>
            <p:cNvSpPr/>
            <p:nvPr/>
          </p:nvSpPr>
          <p:spPr>
            <a:xfrm>
              <a:off x="4985942" y="2180071"/>
              <a:ext cx="432000" cy="16368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</p:grpSp>
      <p:sp>
        <p:nvSpPr>
          <p:cNvPr id="148" name="TextBox 147">
            <a:extLst>
              <a:ext uri="{FF2B5EF4-FFF2-40B4-BE49-F238E27FC236}">
                <a16:creationId xmlns:a16="http://schemas.microsoft.com/office/drawing/2014/main" id="{5DE5431B-38D5-5A33-907A-A657437969BD}"/>
              </a:ext>
            </a:extLst>
          </p:cNvPr>
          <p:cNvSpPr txBox="1"/>
          <p:nvPr/>
        </p:nvSpPr>
        <p:spPr>
          <a:xfrm>
            <a:off x="5144712" y="3160123"/>
            <a:ext cx="22513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Transcription to mRNA</a:t>
            </a:r>
          </a:p>
        </p:txBody>
      </p:sp>
      <p:cxnSp>
        <p:nvCxnSpPr>
          <p:cNvPr id="154" name="Straight Arrow Connector 153">
            <a:extLst>
              <a:ext uri="{FF2B5EF4-FFF2-40B4-BE49-F238E27FC236}">
                <a16:creationId xmlns:a16="http://schemas.microsoft.com/office/drawing/2014/main" id="{675CC957-C99D-145B-E32C-02211C879826}"/>
              </a:ext>
            </a:extLst>
          </p:cNvPr>
          <p:cNvCxnSpPr/>
          <p:nvPr/>
        </p:nvCxnSpPr>
        <p:spPr>
          <a:xfrm flipV="1">
            <a:off x="4725159" y="2981277"/>
            <a:ext cx="228283" cy="688368"/>
          </a:xfrm>
          <a:prstGeom prst="straightConnector1">
            <a:avLst/>
          </a:prstGeom>
          <a:ln w="12700">
            <a:solidFill>
              <a:srgbClr val="FFFF6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8EBAC580-B8B6-DB44-71C7-3CD6EC215A3A}"/>
              </a:ext>
            </a:extLst>
          </p:cNvPr>
          <p:cNvSpPr txBox="1"/>
          <p:nvPr/>
        </p:nvSpPr>
        <p:spPr>
          <a:xfrm>
            <a:off x="2115993" y="3675341"/>
            <a:ext cx="18389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Direction of transcription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F035817-5BDA-093E-CC7D-E48D1DBA6993}"/>
              </a:ext>
            </a:extLst>
          </p:cNvPr>
          <p:cNvGrpSpPr/>
          <p:nvPr/>
        </p:nvGrpSpPr>
        <p:grpSpPr>
          <a:xfrm>
            <a:off x="2945250" y="4025495"/>
            <a:ext cx="266984" cy="528332"/>
            <a:chOff x="2945250" y="4025495"/>
            <a:chExt cx="266984" cy="528332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844777BC-A5DA-729D-806E-AD3D80BF9AA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45250" y="4025495"/>
              <a:ext cx="266984" cy="7168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DF514C4-AEEE-6384-DF4D-AEED3E425FE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45250" y="4028090"/>
              <a:ext cx="0" cy="525737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Freeform 18">
            <a:extLst>
              <a:ext uri="{FF2B5EF4-FFF2-40B4-BE49-F238E27FC236}">
                <a16:creationId xmlns:a16="http://schemas.microsoft.com/office/drawing/2014/main" id="{4EDF4D5D-3B98-7514-6EC1-C06121223244}"/>
              </a:ext>
            </a:extLst>
          </p:cNvPr>
          <p:cNvSpPr/>
          <p:nvPr/>
        </p:nvSpPr>
        <p:spPr>
          <a:xfrm>
            <a:off x="125491" y="4345287"/>
            <a:ext cx="2652766" cy="956903"/>
          </a:xfrm>
          <a:custGeom>
            <a:avLst/>
            <a:gdLst>
              <a:gd name="connsiteX0" fmla="*/ 488833 w 1967437"/>
              <a:gd name="connsiteY0" fmla="*/ 0 h 1238655"/>
              <a:gd name="connsiteX1" fmla="*/ 86756 w 1967437"/>
              <a:gd name="connsiteY1" fmla="*/ 706877 h 1238655"/>
              <a:gd name="connsiteX2" fmla="*/ 1967437 w 1967437"/>
              <a:gd name="connsiteY2" fmla="*/ 1238655 h 1238655"/>
              <a:gd name="connsiteX0" fmla="*/ 535990 w 2014594"/>
              <a:gd name="connsiteY0" fmla="*/ 0 h 1238655"/>
              <a:gd name="connsiteX1" fmla="*/ 133913 w 2014594"/>
              <a:gd name="connsiteY1" fmla="*/ 706877 h 1238655"/>
              <a:gd name="connsiteX2" fmla="*/ 2014594 w 2014594"/>
              <a:gd name="connsiteY2" fmla="*/ 1238655 h 1238655"/>
              <a:gd name="connsiteX0" fmla="*/ 535990 w 2014594"/>
              <a:gd name="connsiteY0" fmla="*/ 0 h 1225403"/>
              <a:gd name="connsiteX1" fmla="*/ 133913 w 2014594"/>
              <a:gd name="connsiteY1" fmla="*/ 693625 h 1225403"/>
              <a:gd name="connsiteX2" fmla="*/ 2014594 w 2014594"/>
              <a:gd name="connsiteY2" fmla="*/ 1225403 h 1225403"/>
              <a:gd name="connsiteX0" fmla="*/ 535990 w 2014594"/>
              <a:gd name="connsiteY0" fmla="*/ 16 h 1225419"/>
              <a:gd name="connsiteX1" fmla="*/ 133913 w 2014594"/>
              <a:gd name="connsiteY1" fmla="*/ 693641 h 1225419"/>
              <a:gd name="connsiteX2" fmla="*/ 2014594 w 2014594"/>
              <a:gd name="connsiteY2" fmla="*/ 1225419 h 1225419"/>
              <a:gd name="connsiteX0" fmla="*/ 535990 w 2687142"/>
              <a:gd name="connsiteY0" fmla="*/ 16 h 1149219"/>
              <a:gd name="connsiteX1" fmla="*/ 133913 w 2687142"/>
              <a:gd name="connsiteY1" fmla="*/ 693641 h 1149219"/>
              <a:gd name="connsiteX2" fmla="*/ 2687142 w 2687142"/>
              <a:gd name="connsiteY2" fmla="*/ 1149219 h 1149219"/>
              <a:gd name="connsiteX0" fmla="*/ 535990 w 2687142"/>
              <a:gd name="connsiteY0" fmla="*/ 16 h 1154304"/>
              <a:gd name="connsiteX1" fmla="*/ 133913 w 2687142"/>
              <a:gd name="connsiteY1" fmla="*/ 693641 h 1154304"/>
              <a:gd name="connsiteX2" fmla="*/ 2687142 w 2687142"/>
              <a:gd name="connsiteY2" fmla="*/ 1149219 h 1154304"/>
              <a:gd name="connsiteX0" fmla="*/ 535990 w 2652766"/>
              <a:gd name="connsiteY0" fmla="*/ 16 h 949083"/>
              <a:gd name="connsiteX1" fmla="*/ 133913 w 2652766"/>
              <a:gd name="connsiteY1" fmla="*/ 693641 h 949083"/>
              <a:gd name="connsiteX2" fmla="*/ 2652766 w 2652766"/>
              <a:gd name="connsiteY2" fmla="*/ 936088 h 949083"/>
              <a:gd name="connsiteX0" fmla="*/ 535990 w 2652766"/>
              <a:gd name="connsiteY0" fmla="*/ 16 h 956903"/>
              <a:gd name="connsiteX1" fmla="*/ 133913 w 2652766"/>
              <a:gd name="connsiteY1" fmla="*/ 693641 h 956903"/>
              <a:gd name="connsiteX2" fmla="*/ 2652766 w 2652766"/>
              <a:gd name="connsiteY2" fmla="*/ 936088 h 956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52766" h="956903">
                <a:moveTo>
                  <a:pt x="535990" y="16"/>
                </a:moveTo>
                <a:cubicBezTo>
                  <a:pt x="-41186" y="-3250"/>
                  <a:pt x="-112521" y="487198"/>
                  <a:pt x="133913" y="693641"/>
                </a:cubicBezTo>
                <a:cubicBezTo>
                  <a:pt x="380347" y="900084"/>
                  <a:pt x="1735814" y="1004296"/>
                  <a:pt x="2652766" y="936088"/>
                </a:cubicBezTo>
              </a:path>
            </a:pathLst>
          </a:custGeom>
          <a:noFill/>
          <a:ln w="190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5A38DB2C-DCFD-F501-AAB0-EF7FE438B44F}"/>
              </a:ext>
            </a:extLst>
          </p:cNvPr>
          <p:cNvSpPr/>
          <p:nvPr/>
        </p:nvSpPr>
        <p:spPr>
          <a:xfrm>
            <a:off x="201020" y="4426613"/>
            <a:ext cx="2590842" cy="812055"/>
          </a:xfrm>
          <a:custGeom>
            <a:avLst/>
            <a:gdLst>
              <a:gd name="connsiteX0" fmla="*/ 488833 w 1967437"/>
              <a:gd name="connsiteY0" fmla="*/ 0 h 1238655"/>
              <a:gd name="connsiteX1" fmla="*/ 86756 w 1967437"/>
              <a:gd name="connsiteY1" fmla="*/ 706877 h 1238655"/>
              <a:gd name="connsiteX2" fmla="*/ 1967437 w 1967437"/>
              <a:gd name="connsiteY2" fmla="*/ 1238655 h 1238655"/>
              <a:gd name="connsiteX0" fmla="*/ 535990 w 2014594"/>
              <a:gd name="connsiteY0" fmla="*/ 0 h 1238655"/>
              <a:gd name="connsiteX1" fmla="*/ 133913 w 2014594"/>
              <a:gd name="connsiteY1" fmla="*/ 706877 h 1238655"/>
              <a:gd name="connsiteX2" fmla="*/ 2014594 w 2014594"/>
              <a:gd name="connsiteY2" fmla="*/ 1238655 h 1238655"/>
              <a:gd name="connsiteX0" fmla="*/ 535990 w 2014594"/>
              <a:gd name="connsiteY0" fmla="*/ 0 h 1225403"/>
              <a:gd name="connsiteX1" fmla="*/ 133913 w 2014594"/>
              <a:gd name="connsiteY1" fmla="*/ 693625 h 1225403"/>
              <a:gd name="connsiteX2" fmla="*/ 2014594 w 2014594"/>
              <a:gd name="connsiteY2" fmla="*/ 1225403 h 1225403"/>
              <a:gd name="connsiteX0" fmla="*/ 535990 w 2014594"/>
              <a:gd name="connsiteY0" fmla="*/ 16 h 1225419"/>
              <a:gd name="connsiteX1" fmla="*/ 133913 w 2014594"/>
              <a:gd name="connsiteY1" fmla="*/ 693641 h 1225419"/>
              <a:gd name="connsiteX2" fmla="*/ 2014594 w 2014594"/>
              <a:gd name="connsiteY2" fmla="*/ 1225419 h 1225419"/>
              <a:gd name="connsiteX0" fmla="*/ 481708 w 1960312"/>
              <a:gd name="connsiteY0" fmla="*/ 17 h 1225420"/>
              <a:gd name="connsiteX1" fmla="*/ 159144 w 1960312"/>
              <a:gd name="connsiteY1" fmla="*/ 653886 h 1225420"/>
              <a:gd name="connsiteX2" fmla="*/ 1960312 w 1960312"/>
              <a:gd name="connsiteY2" fmla="*/ 1225420 h 1225420"/>
              <a:gd name="connsiteX0" fmla="*/ 481708 w 1960312"/>
              <a:gd name="connsiteY0" fmla="*/ 17 h 1066394"/>
              <a:gd name="connsiteX1" fmla="*/ 159144 w 1960312"/>
              <a:gd name="connsiteY1" fmla="*/ 653886 h 1066394"/>
              <a:gd name="connsiteX2" fmla="*/ 1960312 w 1960312"/>
              <a:gd name="connsiteY2" fmla="*/ 1066394 h 1066394"/>
              <a:gd name="connsiteX0" fmla="*/ 481708 w 1960312"/>
              <a:gd name="connsiteY0" fmla="*/ 17 h 1066394"/>
              <a:gd name="connsiteX1" fmla="*/ 159144 w 1960312"/>
              <a:gd name="connsiteY1" fmla="*/ 653886 h 1066394"/>
              <a:gd name="connsiteX2" fmla="*/ 1960312 w 1960312"/>
              <a:gd name="connsiteY2" fmla="*/ 1066394 h 1066394"/>
              <a:gd name="connsiteX0" fmla="*/ 466941 w 1945545"/>
              <a:gd name="connsiteY0" fmla="*/ 18 h 1066395"/>
              <a:gd name="connsiteX1" fmla="*/ 167569 w 1945545"/>
              <a:gd name="connsiteY1" fmla="*/ 627382 h 1066395"/>
              <a:gd name="connsiteX2" fmla="*/ 1945545 w 1945545"/>
              <a:gd name="connsiteY2" fmla="*/ 1066395 h 1066395"/>
              <a:gd name="connsiteX0" fmla="*/ 466941 w 2611467"/>
              <a:gd name="connsiteY0" fmla="*/ 18 h 996821"/>
              <a:gd name="connsiteX1" fmla="*/ 167569 w 2611467"/>
              <a:gd name="connsiteY1" fmla="*/ 627382 h 996821"/>
              <a:gd name="connsiteX2" fmla="*/ 2611467 w 2611467"/>
              <a:gd name="connsiteY2" fmla="*/ 996821 h 996821"/>
              <a:gd name="connsiteX0" fmla="*/ 466941 w 2611467"/>
              <a:gd name="connsiteY0" fmla="*/ 18 h 1012868"/>
              <a:gd name="connsiteX1" fmla="*/ 167569 w 2611467"/>
              <a:gd name="connsiteY1" fmla="*/ 627382 h 1012868"/>
              <a:gd name="connsiteX2" fmla="*/ 2611467 w 2611467"/>
              <a:gd name="connsiteY2" fmla="*/ 996821 h 1012868"/>
              <a:gd name="connsiteX0" fmla="*/ 466941 w 2590842"/>
              <a:gd name="connsiteY0" fmla="*/ 18 h 812055"/>
              <a:gd name="connsiteX1" fmla="*/ 167569 w 2590842"/>
              <a:gd name="connsiteY1" fmla="*/ 627382 h 812055"/>
              <a:gd name="connsiteX2" fmla="*/ 2590842 w 2590842"/>
              <a:gd name="connsiteY2" fmla="*/ 776815 h 812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90842" h="812055">
                <a:moveTo>
                  <a:pt x="466941" y="18"/>
                </a:moveTo>
                <a:cubicBezTo>
                  <a:pt x="-110235" y="-3248"/>
                  <a:pt x="-78865" y="420939"/>
                  <a:pt x="167569" y="627382"/>
                </a:cubicBezTo>
                <a:cubicBezTo>
                  <a:pt x="457072" y="770878"/>
                  <a:pt x="1800035" y="867466"/>
                  <a:pt x="2590842" y="776815"/>
                </a:cubicBezTo>
              </a:path>
            </a:pathLst>
          </a:custGeom>
          <a:noFill/>
          <a:ln w="190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D9CD075-B87C-4C99-B059-702E0300F086}"/>
              </a:ext>
            </a:extLst>
          </p:cNvPr>
          <p:cNvSpPr txBox="1"/>
          <p:nvPr/>
        </p:nvSpPr>
        <p:spPr>
          <a:xfrm>
            <a:off x="1334545" y="5383516"/>
            <a:ext cx="23331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FFFF65"/>
                </a:solidFill>
              </a:rPr>
              <a:t>“Enhancer” – promoter interactions</a:t>
            </a:r>
          </a:p>
        </p:txBody>
      </p:sp>
      <p:sp>
        <p:nvSpPr>
          <p:cNvPr id="14" name="Regular Pentagon 13">
            <a:extLst>
              <a:ext uri="{FF2B5EF4-FFF2-40B4-BE49-F238E27FC236}">
                <a16:creationId xmlns:a16="http://schemas.microsoft.com/office/drawing/2014/main" id="{764D382B-CA7E-2FFF-AD37-5AB81A829ED8}"/>
              </a:ext>
            </a:extLst>
          </p:cNvPr>
          <p:cNvSpPr/>
          <p:nvPr/>
        </p:nvSpPr>
        <p:spPr>
          <a:xfrm rot="1226372">
            <a:off x="2222106" y="4681023"/>
            <a:ext cx="449894" cy="501533"/>
          </a:xfrm>
          <a:prstGeom prst="pentagon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8FFC21F-1E2F-FA54-3FA9-293DCB8B29BA}"/>
              </a:ext>
            </a:extLst>
          </p:cNvPr>
          <p:cNvSpPr txBox="1"/>
          <p:nvPr/>
        </p:nvSpPr>
        <p:spPr>
          <a:xfrm>
            <a:off x="4193437" y="5906736"/>
            <a:ext cx="3770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65"/>
                </a:solidFill>
              </a:rPr>
              <a:t>All this can be measured</a:t>
            </a:r>
          </a:p>
        </p:txBody>
      </p:sp>
    </p:spTree>
    <p:extLst>
      <p:ext uri="{BB962C8B-B14F-4D97-AF65-F5344CB8AC3E}">
        <p14:creationId xmlns:p14="http://schemas.microsoft.com/office/powerpoint/2010/main" val="5610390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07802B93-B6E4-154F-BC79-BDEE5C142139}"/>
              </a:ext>
            </a:extLst>
          </p:cNvPr>
          <p:cNvSpPr txBox="1">
            <a:spLocks/>
          </p:cNvSpPr>
          <p:nvPr/>
        </p:nvSpPr>
        <p:spPr>
          <a:xfrm>
            <a:off x="909638" y="125164"/>
            <a:ext cx="6977062" cy="67588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Arial"/>
                <a:ea typeface="ＭＳ Ｐゴシック" charset="0"/>
                <a:cs typeface="+mj-cs"/>
              </a:rPr>
              <a:t>GWAS revolution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54FF72D-2598-7AF1-A87B-43853213DC8D}"/>
              </a:ext>
            </a:extLst>
          </p:cNvPr>
          <p:cNvGrpSpPr/>
          <p:nvPr/>
        </p:nvGrpSpPr>
        <p:grpSpPr>
          <a:xfrm>
            <a:off x="310339" y="1113426"/>
            <a:ext cx="8452660" cy="3554011"/>
            <a:chOff x="310339" y="1113426"/>
            <a:chExt cx="8452660" cy="3554011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6416E8B-884D-44C4-9A30-6335E6AE5F00}"/>
                </a:ext>
              </a:extLst>
            </p:cNvPr>
            <p:cNvSpPr/>
            <p:nvPr/>
          </p:nvSpPr>
          <p:spPr bwMode="auto">
            <a:xfrm>
              <a:off x="310339" y="1113426"/>
              <a:ext cx="8452660" cy="3554011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4CDBF93-8745-EC7B-7641-31FE92E40A22}"/>
                </a:ext>
              </a:extLst>
            </p:cNvPr>
            <p:cNvGrpSpPr/>
            <p:nvPr/>
          </p:nvGrpSpPr>
          <p:grpSpPr>
            <a:xfrm>
              <a:off x="381001" y="1204196"/>
              <a:ext cx="6977062" cy="3363686"/>
              <a:chOff x="381001" y="1204196"/>
              <a:chExt cx="6977062" cy="3363686"/>
            </a:xfrm>
          </p:grpSpPr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1BA95380-301C-6F68-22AB-27828EAEB3AF}"/>
                  </a:ext>
                </a:extLst>
              </p:cNvPr>
              <p:cNvSpPr/>
              <p:nvPr/>
            </p:nvSpPr>
            <p:spPr bwMode="auto">
              <a:xfrm>
                <a:off x="381001" y="1204196"/>
                <a:ext cx="6977062" cy="3363686"/>
              </a:xfrm>
              <a:prstGeom prst="rect">
                <a:avLst/>
              </a:prstGeom>
              <a:solidFill>
                <a:schemeClr val="tx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endParaRPr>
              </a:p>
            </p:txBody>
          </p:sp>
          <p:pic>
            <p:nvPicPr>
              <p:cNvPr id="46" name="Picture 45" descr="Chart&#10;&#10;Description automatically generated with medium confidence">
                <a:extLst>
                  <a:ext uri="{FF2B5EF4-FFF2-40B4-BE49-F238E27FC236}">
                    <a16:creationId xmlns:a16="http://schemas.microsoft.com/office/drawing/2014/main" id="{6579C5E6-A0EC-4179-F55B-F2D9DC6B378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901"/>
              <a:stretch/>
            </p:blipFill>
            <p:spPr>
              <a:xfrm>
                <a:off x="468087" y="1315702"/>
                <a:ext cx="6762480" cy="3143323"/>
              </a:xfrm>
              <a:prstGeom prst="rect">
                <a:avLst/>
              </a:prstGeom>
            </p:spPr>
          </p:pic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2608DE6B-8440-C5CE-B73D-4A34438B1F3E}"/>
                  </a:ext>
                </a:extLst>
              </p:cNvPr>
              <p:cNvSpPr/>
              <p:nvPr/>
            </p:nvSpPr>
            <p:spPr bwMode="auto">
              <a:xfrm>
                <a:off x="1794076" y="1315702"/>
                <a:ext cx="2303362" cy="1397815"/>
              </a:xfrm>
              <a:prstGeom prst="rect">
                <a:avLst/>
              </a:prstGeom>
              <a:solidFill>
                <a:schemeClr val="tx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endParaRPr>
              </a:p>
            </p:txBody>
          </p:sp>
        </p:grp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721245F2-00C7-566B-4A1D-033D6202798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836000" y="3704377"/>
              <a:ext cx="0" cy="32686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9AC78A4-1169-FBBE-3747-81ADB90DD6CE}"/>
                </a:ext>
              </a:extLst>
            </p:cNvPr>
            <p:cNvSpPr txBox="1"/>
            <p:nvPr/>
          </p:nvSpPr>
          <p:spPr>
            <a:xfrm>
              <a:off x="1673599" y="3230750"/>
              <a:ext cx="229261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rPr>
                <a:t>Multiple sclerosis study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C05C4CE1-CFC7-8E6A-61FF-9FF9E214FB7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57089" y="3400027"/>
              <a:ext cx="0" cy="643049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14FBED3-3BB4-8349-BAF9-D754D6032326}"/>
                </a:ext>
              </a:extLst>
            </p:cNvPr>
            <p:cNvSpPr txBox="1"/>
            <p:nvPr/>
          </p:nvSpPr>
          <p:spPr>
            <a:xfrm>
              <a:off x="468087" y="2819823"/>
              <a:ext cx="149432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rPr>
                <a:t>WTCCC study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44AD988-FD70-51D7-533E-64AD0DD75A4A}"/>
                </a:ext>
              </a:extLst>
            </p:cNvPr>
            <p:cNvSpPr txBox="1"/>
            <p:nvPr/>
          </p:nvSpPr>
          <p:spPr>
            <a:xfrm>
              <a:off x="7445149" y="2527435"/>
              <a:ext cx="12906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dirty="0">
                  <a:solidFill>
                    <a:srgbClr val="002147"/>
                  </a:solidFill>
                </a:rPr>
                <a:t>Study sample size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3332CA9-0A55-22E3-8A5D-1FD11534C602}"/>
                </a:ext>
              </a:extLst>
            </p:cNvPr>
            <p:cNvSpPr txBox="1"/>
            <p:nvPr/>
          </p:nvSpPr>
          <p:spPr>
            <a:xfrm>
              <a:off x="6740893" y="4101516"/>
              <a:ext cx="298480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solidFill>
                    <a:srgbClr val="002147"/>
                  </a:solidFill>
                </a:rPr>
                <a:t>0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15D78F3-71EA-3E49-7621-1416963E97BC}"/>
                </a:ext>
              </a:extLst>
            </p:cNvPr>
            <p:cNvSpPr txBox="1"/>
            <p:nvPr/>
          </p:nvSpPr>
          <p:spPr>
            <a:xfrm>
              <a:off x="6740893" y="3586862"/>
              <a:ext cx="628698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solidFill>
                    <a:srgbClr val="002147"/>
                  </a:solidFill>
                </a:rPr>
                <a:t>200k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0C9DAB8-17E9-8EBC-F92F-9E158E64DC9E}"/>
                </a:ext>
              </a:extLst>
            </p:cNvPr>
            <p:cNvSpPr txBox="1"/>
            <p:nvPr/>
          </p:nvSpPr>
          <p:spPr>
            <a:xfrm>
              <a:off x="6740893" y="3113576"/>
              <a:ext cx="628698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solidFill>
                    <a:srgbClr val="002147"/>
                  </a:solidFill>
                </a:rPr>
                <a:t>400k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BAE510E-ED7C-1619-2933-7BA7377515FC}"/>
                </a:ext>
              </a:extLst>
            </p:cNvPr>
            <p:cNvSpPr txBox="1"/>
            <p:nvPr/>
          </p:nvSpPr>
          <p:spPr>
            <a:xfrm>
              <a:off x="6740893" y="2640290"/>
              <a:ext cx="628698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solidFill>
                    <a:srgbClr val="002147"/>
                  </a:solidFill>
                </a:rPr>
                <a:t>600k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EB037F6-4CDF-F63C-09D8-DF1B53D4700F}"/>
                </a:ext>
              </a:extLst>
            </p:cNvPr>
            <p:cNvSpPr txBox="1"/>
            <p:nvPr/>
          </p:nvSpPr>
          <p:spPr>
            <a:xfrm>
              <a:off x="6740893" y="2192879"/>
              <a:ext cx="628698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solidFill>
                    <a:srgbClr val="002147"/>
                  </a:solidFill>
                </a:rPr>
                <a:t>800k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2DB2B21-533D-06EB-109C-1814732963BB}"/>
                </a:ext>
              </a:extLst>
            </p:cNvPr>
            <p:cNvSpPr txBox="1"/>
            <p:nvPr/>
          </p:nvSpPr>
          <p:spPr>
            <a:xfrm>
              <a:off x="6740893" y="1710632"/>
              <a:ext cx="470000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solidFill>
                    <a:srgbClr val="002147"/>
                  </a:solidFill>
                </a:rPr>
                <a:t>1M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FBB32AC-B123-DB94-5356-51FE2B13EC13}"/>
                </a:ext>
              </a:extLst>
            </p:cNvPr>
            <p:cNvSpPr txBox="1"/>
            <p:nvPr/>
          </p:nvSpPr>
          <p:spPr>
            <a:xfrm>
              <a:off x="6740893" y="1263221"/>
              <a:ext cx="641522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l"/>
              <a:r>
                <a:rPr lang="en-US" dirty="0">
                  <a:solidFill>
                    <a:srgbClr val="002147"/>
                  </a:solidFill>
                </a:rPr>
                <a:t>1.2M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474AC6F-14EE-83C5-74A9-0A7FFF71066E}"/>
                </a:ext>
              </a:extLst>
            </p:cNvPr>
            <p:cNvSpPr txBox="1"/>
            <p:nvPr/>
          </p:nvSpPr>
          <p:spPr>
            <a:xfrm>
              <a:off x="369473" y="4317272"/>
              <a:ext cx="582211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2147"/>
                  </a:solidFill>
                </a:rPr>
                <a:t>2007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F6D9224-B19B-A910-4926-032F09AC661D}"/>
                </a:ext>
              </a:extLst>
            </p:cNvPr>
            <p:cNvSpPr txBox="1"/>
            <p:nvPr/>
          </p:nvSpPr>
          <p:spPr>
            <a:xfrm>
              <a:off x="1363046" y="4317272"/>
              <a:ext cx="582211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2147"/>
                  </a:solidFill>
                </a:rPr>
                <a:t>2009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50C6826-1404-95DA-1D40-4BAF7740ED19}"/>
                </a:ext>
              </a:extLst>
            </p:cNvPr>
            <p:cNvSpPr txBox="1"/>
            <p:nvPr/>
          </p:nvSpPr>
          <p:spPr>
            <a:xfrm>
              <a:off x="2363287" y="4317272"/>
              <a:ext cx="568874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2147"/>
                  </a:solidFill>
                </a:rPr>
                <a:t>2011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F757990-B7C8-84FE-7AC0-F8E3A0DDD90B}"/>
                </a:ext>
              </a:extLst>
            </p:cNvPr>
            <p:cNvSpPr txBox="1"/>
            <p:nvPr/>
          </p:nvSpPr>
          <p:spPr>
            <a:xfrm>
              <a:off x="3350192" y="4317272"/>
              <a:ext cx="582211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2147"/>
                  </a:solidFill>
                </a:rPr>
                <a:t>2013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95FEBD7-FC96-74B2-39AC-B7696F146CB2}"/>
                </a:ext>
              </a:extLst>
            </p:cNvPr>
            <p:cNvSpPr txBox="1"/>
            <p:nvPr/>
          </p:nvSpPr>
          <p:spPr>
            <a:xfrm>
              <a:off x="4374787" y="4317272"/>
              <a:ext cx="582211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2147"/>
                  </a:solidFill>
                </a:rPr>
                <a:t>2015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0C79D41-ADA3-3571-54D2-53297B17C66C}"/>
                </a:ext>
              </a:extLst>
            </p:cNvPr>
            <p:cNvSpPr txBox="1"/>
            <p:nvPr/>
          </p:nvSpPr>
          <p:spPr>
            <a:xfrm>
              <a:off x="5354383" y="4317272"/>
              <a:ext cx="582211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2147"/>
                  </a:solidFill>
                </a:rPr>
                <a:t>2017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697C655-C74C-5310-5A1C-99C68BC99DA1}"/>
                </a:ext>
              </a:extLst>
            </p:cNvPr>
            <p:cNvSpPr txBox="1"/>
            <p:nvPr/>
          </p:nvSpPr>
          <p:spPr>
            <a:xfrm>
              <a:off x="6318605" y="4317272"/>
              <a:ext cx="364202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2147"/>
                  </a:solidFill>
                </a:rPr>
                <a:t>…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EC64AC17-6D24-DFD3-8AB5-A76F2B6EFAA5}"/>
              </a:ext>
            </a:extLst>
          </p:cNvPr>
          <p:cNvSpPr txBox="1"/>
          <p:nvPr/>
        </p:nvSpPr>
        <p:spPr>
          <a:xfrm>
            <a:off x="239051" y="5792935"/>
            <a:ext cx="86658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Mills &amp; Rahal, “</a:t>
            </a:r>
            <a:r>
              <a:rPr kumimoji="0" lang="en-GB" sz="140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A </a:t>
            </a:r>
            <a:r>
              <a:rPr kumimoji="0" lang="en-GB" sz="140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scientometric</a:t>
            </a:r>
            <a:r>
              <a:rPr kumimoji="0" lang="en-GB" sz="140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review of genome-wide association studies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”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, Communications Biology 2019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5DDAEA0-FFD7-A02A-24BF-E3590EB68FAC}"/>
              </a:ext>
            </a:extLst>
          </p:cNvPr>
          <p:cNvSpPr txBox="1"/>
          <p:nvPr/>
        </p:nvSpPr>
        <p:spPr>
          <a:xfrm>
            <a:off x="1821854" y="6271139"/>
            <a:ext cx="50372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NHGRI GWAS Catalog: </a:t>
            </a:r>
            <a:r>
              <a:rPr lang="en-US" dirty="0">
                <a:hlinkClick r:id="rId3"/>
              </a:rPr>
              <a:t>https://www.ebi.ac.uk/gwas/</a:t>
            </a:r>
            <a:r>
              <a:rPr lang="en-US" dirty="0"/>
              <a:t> 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F47ED82C-EAFA-B84D-AF82-DDB74356B73C}"/>
              </a:ext>
            </a:extLst>
          </p:cNvPr>
          <p:cNvCxnSpPr>
            <a:cxnSpLocks/>
          </p:cNvCxnSpPr>
          <p:nvPr/>
        </p:nvCxnSpPr>
        <p:spPr bwMode="auto">
          <a:xfrm>
            <a:off x="4657845" y="2550087"/>
            <a:ext cx="0" cy="32686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CE60EECD-B7D1-540C-7373-D566ACB7EA76}"/>
              </a:ext>
            </a:extLst>
          </p:cNvPr>
          <p:cNvSpPr txBox="1"/>
          <p:nvPr/>
        </p:nvSpPr>
        <p:spPr>
          <a:xfrm rot="20750038">
            <a:off x="4324453" y="1448984"/>
            <a:ext cx="12650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UK Biobank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66C90041-BD36-5BAD-94AC-82FF46375E5C}"/>
              </a:ext>
            </a:extLst>
          </p:cNvPr>
          <p:cNvCxnSpPr>
            <a:cxnSpLocks/>
          </p:cNvCxnSpPr>
          <p:nvPr/>
        </p:nvCxnSpPr>
        <p:spPr bwMode="auto">
          <a:xfrm>
            <a:off x="5757013" y="2223227"/>
            <a:ext cx="0" cy="32686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14A5612B-B0B2-A974-EF92-E1FDB59E3E57}"/>
              </a:ext>
            </a:extLst>
          </p:cNvPr>
          <p:cNvSpPr txBox="1"/>
          <p:nvPr/>
        </p:nvSpPr>
        <p:spPr>
          <a:xfrm>
            <a:off x="4282833" y="2088422"/>
            <a:ext cx="784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Interim (150k)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FB5CD32-A4DF-8F33-3777-66293D0C2879}"/>
              </a:ext>
            </a:extLst>
          </p:cNvPr>
          <p:cNvSpPr txBox="1"/>
          <p:nvPr/>
        </p:nvSpPr>
        <p:spPr>
          <a:xfrm>
            <a:off x="5364280" y="1731214"/>
            <a:ext cx="784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Full (500k)</a:t>
            </a:r>
          </a:p>
        </p:txBody>
      </p:sp>
    </p:spTree>
    <p:extLst>
      <p:ext uri="{BB962C8B-B14F-4D97-AF65-F5344CB8AC3E}">
        <p14:creationId xmlns:p14="http://schemas.microsoft.com/office/powerpoint/2010/main" val="158999843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ncod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0" b="16715"/>
          <a:stretch/>
        </p:blipFill>
        <p:spPr>
          <a:xfrm>
            <a:off x="523080" y="1223960"/>
            <a:ext cx="5998761" cy="309807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90888" y="2834401"/>
            <a:ext cx="5514258" cy="655485"/>
          </a:xfrm>
          <a:prstGeom prst="rect">
            <a:avLst/>
          </a:prstGeom>
          <a:solidFill>
            <a:srgbClr val="BFBFB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molecular assays</a:t>
            </a:r>
          </a:p>
          <a:p>
            <a:pPr algn="ctr"/>
            <a:r>
              <a:rPr lang="en-US" sz="1200" dirty="0"/>
              <a:t>chromatin state, transcription factor binding, RNA transcription...</a:t>
            </a:r>
          </a:p>
        </p:txBody>
      </p:sp>
      <p:sp>
        <p:nvSpPr>
          <p:cNvPr id="7" name="Rectangle 6"/>
          <p:cNvSpPr/>
          <p:nvPr/>
        </p:nvSpPr>
        <p:spPr>
          <a:xfrm>
            <a:off x="135466" y="157474"/>
            <a:ext cx="8890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  <a:latin typeface="Helvetica"/>
                <a:cs typeface="Helvetica"/>
              </a:rPr>
              <a:t>Two ways to look at transcription</a:t>
            </a:r>
          </a:p>
        </p:txBody>
      </p:sp>
      <p:pic>
        <p:nvPicPr>
          <p:cNvPr id="8" name="Picture 7" descr="ENCODE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948" y="1726109"/>
            <a:ext cx="1838969" cy="1103381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870" y="6177502"/>
            <a:ext cx="2135124" cy="462176"/>
          </a:xfrm>
          <a:prstGeom prst="rect">
            <a:avLst/>
          </a:prstGeom>
        </p:spPr>
      </p:pic>
      <p:pic>
        <p:nvPicPr>
          <p:cNvPr id="10" name="Picture 9" descr="gtex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511" y="6261853"/>
            <a:ext cx="2910652" cy="377825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3" name="TextBox 12"/>
          <p:cNvSpPr txBox="1"/>
          <p:nvPr/>
        </p:nvSpPr>
        <p:spPr>
          <a:xfrm>
            <a:off x="6675339" y="4028509"/>
            <a:ext cx="2362827" cy="584776"/>
          </a:xfrm>
          <a:prstGeom prst="rect">
            <a:avLst/>
          </a:prstGeom>
          <a:solidFill>
            <a:schemeClr val="bg1">
              <a:lumMod val="75000"/>
              <a:alpha val="4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Can look at chromatin state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26706" y="4868347"/>
            <a:ext cx="1652729" cy="369332"/>
          </a:xfrm>
          <a:prstGeom prst="rect">
            <a:avLst/>
          </a:prstGeom>
          <a:solidFill>
            <a:schemeClr val="bg1">
              <a:lumMod val="75000"/>
              <a:alpha val="4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RNA expression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4984547" y="4427362"/>
            <a:ext cx="514553" cy="30639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6256765" y="3910794"/>
            <a:ext cx="548318" cy="25903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60D03497-BB56-517E-B0D7-02C4061BFDDF}"/>
              </a:ext>
            </a:extLst>
          </p:cNvPr>
          <p:cNvSpPr/>
          <p:nvPr/>
        </p:nvSpPr>
        <p:spPr>
          <a:xfrm>
            <a:off x="644893" y="4002122"/>
            <a:ext cx="3416968" cy="3003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78F5315-8FC1-6A8C-C60D-E08DD779262C}"/>
              </a:ext>
            </a:extLst>
          </p:cNvPr>
          <p:cNvSpPr txBox="1"/>
          <p:nvPr/>
        </p:nvSpPr>
        <p:spPr>
          <a:xfrm>
            <a:off x="2763402" y="4002122"/>
            <a:ext cx="126028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Active promoter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FA62D0-DD8B-66D0-D84A-A7C7ABAE8967}"/>
              </a:ext>
            </a:extLst>
          </p:cNvPr>
          <p:cNvSpPr txBox="1"/>
          <p:nvPr/>
        </p:nvSpPr>
        <p:spPr>
          <a:xfrm>
            <a:off x="1153044" y="4013807"/>
            <a:ext cx="84029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Enhancer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D12D95F-2E3D-A055-3BCC-62D87EEE931A}"/>
              </a:ext>
            </a:extLst>
          </p:cNvPr>
          <p:cNvSpPr txBox="1"/>
          <p:nvPr/>
        </p:nvSpPr>
        <p:spPr>
          <a:xfrm>
            <a:off x="2341046" y="4372926"/>
            <a:ext cx="236282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https://</a:t>
            </a:r>
            <a:r>
              <a:rPr lang="en-US" sz="1200" dirty="0" err="1">
                <a:solidFill>
                  <a:schemeClr val="bg1"/>
                </a:solidFill>
              </a:rPr>
              <a:t>www.encodeproject.org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9028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TP2B4 start chromHM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7" t="12170" r="22676" b="7253"/>
          <a:stretch/>
        </p:blipFill>
        <p:spPr>
          <a:xfrm>
            <a:off x="1300538" y="1735667"/>
            <a:ext cx="3251013" cy="4016486"/>
          </a:xfrm>
          <a:prstGeom prst="rect">
            <a:avLst/>
          </a:prstGeom>
        </p:spPr>
      </p:pic>
      <p:pic>
        <p:nvPicPr>
          <p:cNvPr id="3" name="Picture 2" descr="ATP2B4 hit regions chromHM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1" t="12290" r="22608" b="7133"/>
          <a:stretch/>
        </p:blipFill>
        <p:spPr>
          <a:xfrm>
            <a:off x="5445507" y="1735667"/>
            <a:ext cx="2726607" cy="40164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84119" y="955027"/>
            <a:ext cx="8413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1</a:t>
            </a:r>
            <a:r>
              <a:rPr lang="en-US" sz="1600" baseline="30000" dirty="0">
                <a:solidFill>
                  <a:srgbClr val="FFFFFF"/>
                </a:solidFill>
              </a:rPr>
              <a:t>st</a:t>
            </a:r>
            <a:r>
              <a:rPr lang="en-US" sz="1600" dirty="0">
                <a:solidFill>
                  <a:srgbClr val="FFFFFF"/>
                </a:solidFill>
              </a:rPr>
              <a:t> exon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66661" y="971546"/>
            <a:ext cx="14800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2</a:t>
            </a:r>
            <a:r>
              <a:rPr lang="en-US" sz="1600" baseline="30000" dirty="0">
                <a:solidFill>
                  <a:srgbClr val="FFFFFF"/>
                </a:solidFill>
              </a:rPr>
              <a:t>nd</a:t>
            </a:r>
            <a:r>
              <a:rPr lang="en-US" sz="1600" dirty="0">
                <a:solidFill>
                  <a:srgbClr val="FFFFFF"/>
                </a:solidFill>
              </a:rPr>
              <a:t> exon</a:t>
            </a:r>
          </a:p>
        </p:txBody>
      </p:sp>
      <p:sp>
        <p:nvSpPr>
          <p:cNvPr id="9" name="Right Brace 8"/>
          <p:cNvSpPr/>
          <p:nvPr/>
        </p:nvSpPr>
        <p:spPr>
          <a:xfrm rot="10800000">
            <a:off x="866947" y="1735666"/>
            <a:ext cx="288353" cy="4016485"/>
          </a:xfrm>
          <a:prstGeom prst="rightBrac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 rot="16200000">
            <a:off x="-1141743" y="3605348"/>
            <a:ext cx="3352200" cy="369332"/>
          </a:xfrm>
          <a:prstGeom prst="rect">
            <a:avLst/>
          </a:prstGeom>
          <a:solidFill>
            <a:schemeClr val="bg1">
              <a:lumMod val="75000"/>
              <a:alpha val="4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Chromatin states in 130 cell types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2904784" y="1320298"/>
            <a:ext cx="5767211" cy="256618"/>
            <a:chOff x="2904784" y="298022"/>
            <a:chExt cx="5767211" cy="256618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5508285" y="434275"/>
              <a:ext cx="3163710" cy="1411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/>
            <p:cNvSpPr/>
            <p:nvPr/>
          </p:nvSpPr>
          <p:spPr>
            <a:xfrm>
              <a:off x="6487483" y="321806"/>
              <a:ext cx="74789" cy="232834"/>
            </a:xfrm>
            <a:prstGeom prst="rect">
              <a:avLst/>
            </a:prstGeom>
            <a:solidFill>
              <a:srgbClr val="3366FF"/>
            </a:solidFill>
            <a:ln>
              <a:solidFill>
                <a:srgbClr val="3366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318150" y="355673"/>
              <a:ext cx="169333" cy="156634"/>
            </a:xfrm>
            <a:prstGeom prst="rect">
              <a:avLst/>
            </a:prstGeom>
            <a:solidFill>
              <a:srgbClr val="3366FF"/>
            </a:solidFill>
            <a:ln>
              <a:solidFill>
                <a:srgbClr val="3366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/>
            <p:cNvCxnSpPr/>
            <p:nvPr/>
          </p:nvCxnSpPr>
          <p:spPr>
            <a:xfrm flipV="1">
              <a:off x="3055773" y="435686"/>
              <a:ext cx="1495778" cy="352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/>
            <p:cNvSpPr/>
            <p:nvPr/>
          </p:nvSpPr>
          <p:spPr>
            <a:xfrm>
              <a:off x="2904784" y="360897"/>
              <a:ext cx="169333" cy="156634"/>
            </a:xfrm>
            <a:prstGeom prst="rect">
              <a:avLst/>
            </a:prstGeom>
            <a:solidFill>
              <a:srgbClr val="3366FF"/>
            </a:solidFill>
            <a:ln>
              <a:solidFill>
                <a:srgbClr val="3366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Elbow Connector 15"/>
            <p:cNvCxnSpPr/>
            <p:nvPr/>
          </p:nvCxnSpPr>
          <p:spPr>
            <a:xfrm flipV="1">
              <a:off x="2904784" y="298022"/>
              <a:ext cx="231426" cy="62876"/>
            </a:xfrm>
            <a:prstGeom prst="bentConnector3">
              <a:avLst>
                <a:gd name="adj1" fmla="val 307"/>
              </a:avLst>
            </a:prstGeom>
            <a:ln>
              <a:solidFill>
                <a:srgbClr val="3366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Rectangle 25"/>
          <p:cNvSpPr/>
          <p:nvPr/>
        </p:nvSpPr>
        <p:spPr>
          <a:xfrm>
            <a:off x="135466" y="157474"/>
            <a:ext cx="8890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  <a:latin typeface="Helvetica"/>
                <a:cs typeface="Helvetica"/>
              </a:rPr>
              <a:t>Chromatin state across cell types…</a:t>
            </a:r>
          </a:p>
        </p:txBody>
      </p:sp>
      <p:sp>
        <p:nvSpPr>
          <p:cNvPr id="21" name="Right Brace 20"/>
          <p:cNvSpPr/>
          <p:nvPr/>
        </p:nvSpPr>
        <p:spPr>
          <a:xfrm rot="5400000">
            <a:off x="6538754" y="5592586"/>
            <a:ext cx="168205" cy="1219267"/>
          </a:xfrm>
          <a:prstGeom prst="rightBrac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5337262" y="6325750"/>
            <a:ext cx="2610435" cy="369332"/>
          </a:xfrm>
          <a:prstGeom prst="rect">
            <a:avLst/>
          </a:prstGeom>
          <a:solidFill>
            <a:schemeClr val="bg1">
              <a:lumMod val="75000"/>
              <a:alpha val="4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Malaria-associated region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6013223" y="1642533"/>
            <a:ext cx="0" cy="4377268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7232490" y="1642533"/>
            <a:ext cx="0" cy="4377268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49690" y="6325750"/>
            <a:ext cx="3067591" cy="369332"/>
          </a:xfrm>
          <a:prstGeom prst="rect">
            <a:avLst/>
          </a:prstGeom>
          <a:solidFill>
            <a:schemeClr val="bg1">
              <a:lumMod val="75000"/>
              <a:alpha val="4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Data from ENCODE / Roadmap</a:t>
            </a:r>
          </a:p>
        </p:txBody>
      </p:sp>
    </p:spTree>
    <p:extLst>
      <p:ext uri="{BB962C8B-B14F-4D97-AF65-F5344CB8AC3E}">
        <p14:creationId xmlns:p14="http://schemas.microsoft.com/office/powerpoint/2010/main" val="205328791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TP2B4 start chromHM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7" t="12170" r="22676" b="7253"/>
          <a:stretch/>
        </p:blipFill>
        <p:spPr>
          <a:xfrm>
            <a:off x="1300538" y="1735667"/>
            <a:ext cx="3251013" cy="4016486"/>
          </a:xfrm>
          <a:prstGeom prst="rect">
            <a:avLst/>
          </a:prstGeom>
        </p:spPr>
      </p:pic>
      <p:pic>
        <p:nvPicPr>
          <p:cNvPr id="3" name="Picture 2" descr="ATP2B4 hit regions chromHM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1" t="12290" r="22608" b="7133"/>
          <a:stretch/>
        </p:blipFill>
        <p:spPr>
          <a:xfrm>
            <a:off x="5445507" y="1735667"/>
            <a:ext cx="2726607" cy="40164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84119" y="955027"/>
            <a:ext cx="8413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1</a:t>
            </a:r>
            <a:r>
              <a:rPr lang="en-US" sz="1600" baseline="30000" dirty="0">
                <a:solidFill>
                  <a:srgbClr val="FFFFFF"/>
                </a:solidFill>
              </a:rPr>
              <a:t>st</a:t>
            </a:r>
            <a:r>
              <a:rPr lang="en-US" sz="1600" dirty="0">
                <a:solidFill>
                  <a:srgbClr val="FFFFFF"/>
                </a:solidFill>
              </a:rPr>
              <a:t> exon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66661" y="971546"/>
            <a:ext cx="14800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2</a:t>
            </a:r>
            <a:r>
              <a:rPr lang="en-US" sz="1600" baseline="30000" dirty="0">
                <a:solidFill>
                  <a:srgbClr val="FFFFFF"/>
                </a:solidFill>
              </a:rPr>
              <a:t>nd</a:t>
            </a:r>
            <a:r>
              <a:rPr lang="en-US" sz="1600" dirty="0">
                <a:solidFill>
                  <a:srgbClr val="FFFFFF"/>
                </a:solidFill>
              </a:rPr>
              <a:t> exon</a:t>
            </a:r>
          </a:p>
        </p:txBody>
      </p:sp>
      <p:sp>
        <p:nvSpPr>
          <p:cNvPr id="9" name="Right Brace 8"/>
          <p:cNvSpPr/>
          <p:nvPr/>
        </p:nvSpPr>
        <p:spPr>
          <a:xfrm rot="10800000">
            <a:off x="866947" y="1735666"/>
            <a:ext cx="288353" cy="4016485"/>
          </a:xfrm>
          <a:prstGeom prst="rightBrac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/>
          <p:cNvGrpSpPr/>
          <p:nvPr/>
        </p:nvGrpSpPr>
        <p:grpSpPr>
          <a:xfrm>
            <a:off x="2904784" y="1320298"/>
            <a:ext cx="5767211" cy="256618"/>
            <a:chOff x="2904784" y="298022"/>
            <a:chExt cx="5767211" cy="256618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5508285" y="434275"/>
              <a:ext cx="3163710" cy="1411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/>
            <p:cNvSpPr/>
            <p:nvPr/>
          </p:nvSpPr>
          <p:spPr>
            <a:xfrm>
              <a:off x="6487483" y="321806"/>
              <a:ext cx="74789" cy="232834"/>
            </a:xfrm>
            <a:prstGeom prst="rect">
              <a:avLst/>
            </a:prstGeom>
            <a:solidFill>
              <a:srgbClr val="3366FF"/>
            </a:solidFill>
            <a:ln>
              <a:solidFill>
                <a:srgbClr val="3366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318150" y="355673"/>
              <a:ext cx="169333" cy="156634"/>
            </a:xfrm>
            <a:prstGeom prst="rect">
              <a:avLst/>
            </a:prstGeom>
            <a:solidFill>
              <a:srgbClr val="3366FF"/>
            </a:solidFill>
            <a:ln>
              <a:solidFill>
                <a:srgbClr val="3366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/>
            <p:cNvCxnSpPr/>
            <p:nvPr/>
          </p:nvCxnSpPr>
          <p:spPr>
            <a:xfrm flipV="1">
              <a:off x="3055773" y="435686"/>
              <a:ext cx="1495778" cy="352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/>
            <p:cNvSpPr/>
            <p:nvPr/>
          </p:nvSpPr>
          <p:spPr>
            <a:xfrm>
              <a:off x="2904784" y="360897"/>
              <a:ext cx="169333" cy="156634"/>
            </a:xfrm>
            <a:prstGeom prst="rect">
              <a:avLst/>
            </a:prstGeom>
            <a:solidFill>
              <a:srgbClr val="3366FF"/>
            </a:solidFill>
            <a:ln>
              <a:solidFill>
                <a:srgbClr val="3366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Elbow Connector 15"/>
            <p:cNvCxnSpPr/>
            <p:nvPr/>
          </p:nvCxnSpPr>
          <p:spPr>
            <a:xfrm flipV="1">
              <a:off x="2904784" y="298022"/>
              <a:ext cx="231426" cy="62876"/>
            </a:xfrm>
            <a:prstGeom prst="bentConnector3">
              <a:avLst>
                <a:gd name="adj1" fmla="val 307"/>
              </a:avLst>
            </a:prstGeom>
            <a:ln>
              <a:solidFill>
                <a:srgbClr val="3366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Right Brace 28"/>
          <p:cNvSpPr/>
          <p:nvPr/>
        </p:nvSpPr>
        <p:spPr>
          <a:xfrm rot="5400000">
            <a:off x="6538754" y="5592586"/>
            <a:ext cx="168205" cy="1219267"/>
          </a:xfrm>
          <a:prstGeom prst="rightBrac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5337262" y="6325750"/>
            <a:ext cx="2610435" cy="369332"/>
          </a:xfrm>
          <a:prstGeom prst="rect">
            <a:avLst/>
          </a:prstGeom>
          <a:solidFill>
            <a:schemeClr val="bg1">
              <a:lumMod val="75000"/>
              <a:alpha val="4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Malaria-associated region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24" b="77304"/>
          <a:stretch/>
        </p:blipFill>
        <p:spPr>
          <a:xfrm>
            <a:off x="1974850" y="5882821"/>
            <a:ext cx="2656277" cy="11339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23" b="26810"/>
          <a:stretch/>
        </p:blipFill>
        <p:spPr>
          <a:xfrm>
            <a:off x="5387157" y="5882821"/>
            <a:ext cx="2998276" cy="11339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57727" y="5810340"/>
            <a:ext cx="1541708" cy="307777"/>
          </a:xfrm>
          <a:prstGeom prst="rect">
            <a:avLst/>
          </a:prstGeom>
          <a:solidFill>
            <a:srgbClr val="FFFFFF">
              <a:alpha val="35000"/>
            </a:srgbClr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r"/>
            <a:r>
              <a:rPr lang="en-US" sz="1400" dirty="0" err="1">
                <a:solidFill>
                  <a:srgbClr val="FFFFFF"/>
                </a:solidFill>
              </a:rPr>
              <a:t>Proerythroblasts</a:t>
            </a:r>
            <a:r>
              <a:rPr lang="en-US" sz="1400" dirty="0"/>
              <a:t>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49687" y="6329343"/>
            <a:ext cx="3357259" cy="369332"/>
          </a:xfrm>
          <a:prstGeom prst="rect">
            <a:avLst/>
          </a:prstGeom>
          <a:solidFill>
            <a:schemeClr val="bg1">
              <a:lumMod val="75000"/>
              <a:alpha val="4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Data from </a:t>
            </a:r>
            <a:r>
              <a:rPr lang="en-US" dirty="0" err="1">
                <a:solidFill>
                  <a:srgbClr val="FFFFFF"/>
                </a:solidFill>
              </a:rPr>
              <a:t>Xu</a:t>
            </a:r>
            <a:r>
              <a:rPr lang="en-US" dirty="0">
                <a:solidFill>
                  <a:srgbClr val="FFFFFF"/>
                </a:solidFill>
              </a:rPr>
              <a:t> et al </a:t>
            </a:r>
            <a:r>
              <a:rPr lang="en-US" dirty="0" err="1">
                <a:solidFill>
                  <a:srgbClr val="FFFFFF"/>
                </a:solidFill>
              </a:rPr>
              <a:t>Dev</a:t>
            </a:r>
            <a:r>
              <a:rPr lang="en-US" dirty="0">
                <a:solidFill>
                  <a:srgbClr val="FFFFFF"/>
                </a:solidFill>
              </a:rPr>
              <a:t> Cell (2012)</a:t>
            </a:r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6013223" y="1642533"/>
            <a:ext cx="0" cy="4377268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7232490" y="1642533"/>
            <a:ext cx="0" cy="4377268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 rot="16200000">
            <a:off x="-1141743" y="3605348"/>
            <a:ext cx="3352200" cy="369332"/>
          </a:xfrm>
          <a:prstGeom prst="rect">
            <a:avLst/>
          </a:prstGeom>
          <a:solidFill>
            <a:schemeClr val="bg1">
              <a:lumMod val="75000"/>
              <a:alpha val="4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Chromatin states in 130 cell types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F89CE99-7C73-B480-C128-E421FF78B319}"/>
              </a:ext>
            </a:extLst>
          </p:cNvPr>
          <p:cNvSpPr/>
          <p:nvPr/>
        </p:nvSpPr>
        <p:spPr>
          <a:xfrm>
            <a:off x="135466" y="157474"/>
            <a:ext cx="8890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  <a:latin typeface="Helvetica"/>
                <a:cs typeface="Helvetica"/>
              </a:rPr>
              <a:t>…looks different, maybe, in RBCs?</a:t>
            </a:r>
          </a:p>
        </p:txBody>
      </p:sp>
    </p:spTree>
    <p:extLst>
      <p:ext uri="{BB962C8B-B14F-4D97-AF65-F5344CB8AC3E}">
        <p14:creationId xmlns:p14="http://schemas.microsoft.com/office/powerpoint/2010/main" val="394650075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igure 05 - ATP2B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" r="8320" b="80690"/>
          <a:stretch/>
        </p:blipFill>
        <p:spPr>
          <a:xfrm>
            <a:off x="598715" y="1935237"/>
            <a:ext cx="8276095" cy="1995715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135466" y="157474"/>
            <a:ext cx="8890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  <a:latin typeface="Helvetica"/>
                <a:cs typeface="Helvetica"/>
              </a:rPr>
              <a:t>Expression data (RNA-</a:t>
            </a:r>
            <a:r>
              <a:rPr lang="en-GB" sz="3200" dirty="0" err="1">
                <a:solidFill>
                  <a:schemeClr val="bg1"/>
                </a:solidFill>
                <a:latin typeface="Helvetica"/>
                <a:cs typeface="Helvetica"/>
              </a:rPr>
              <a:t>seq</a:t>
            </a:r>
            <a:r>
              <a:rPr lang="en-GB" sz="3200" dirty="0">
                <a:solidFill>
                  <a:schemeClr val="bg1"/>
                </a:solidFill>
                <a:latin typeface="Helvetica"/>
                <a:cs typeface="Helvetica"/>
              </a:rPr>
              <a:t>) across cell types</a:t>
            </a:r>
          </a:p>
        </p:txBody>
      </p:sp>
      <p:pic>
        <p:nvPicPr>
          <p:cNvPr id="8" name="Picture 7" descr="Figure 05 - ATP2B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" t="33167" r="8320" b="62081"/>
          <a:stretch/>
        </p:blipFill>
        <p:spPr>
          <a:xfrm>
            <a:off x="593877" y="1390951"/>
            <a:ext cx="8276095" cy="49106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964864" y="1071444"/>
            <a:ext cx="7265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</a:rPr>
              <a:t>1</a:t>
            </a:r>
            <a:r>
              <a:rPr lang="en-US" sz="1200" baseline="30000" dirty="0">
                <a:solidFill>
                  <a:srgbClr val="FFFFFF"/>
                </a:solidFill>
              </a:rPr>
              <a:t>st</a:t>
            </a:r>
            <a:r>
              <a:rPr lang="en-US" sz="1200" dirty="0">
                <a:solidFill>
                  <a:srgbClr val="FFFFFF"/>
                </a:solidFill>
              </a:rPr>
              <a:t> exon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019087" y="1077380"/>
            <a:ext cx="14800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</a:rPr>
              <a:t>2</a:t>
            </a:r>
            <a:r>
              <a:rPr lang="en-US" sz="1200" baseline="30000" dirty="0">
                <a:solidFill>
                  <a:srgbClr val="FFFFFF"/>
                </a:solidFill>
              </a:rPr>
              <a:t>nd</a:t>
            </a:r>
            <a:r>
              <a:rPr lang="en-US" sz="1200" dirty="0">
                <a:solidFill>
                  <a:srgbClr val="FFFFFF"/>
                </a:solidFill>
              </a:rPr>
              <a:t> exon</a:t>
            </a: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4F186134-0C95-6B60-2623-3429FF0B40B7}"/>
              </a:ext>
            </a:extLst>
          </p:cNvPr>
          <p:cNvCxnSpPr/>
          <p:nvPr/>
        </p:nvCxnSpPr>
        <p:spPr>
          <a:xfrm>
            <a:off x="2983374" y="1750545"/>
            <a:ext cx="211957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D9CB1906-333A-E7AE-BCCA-B267726396FB}"/>
              </a:ext>
            </a:extLst>
          </p:cNvPr>
          <p:cNvSpPr txBox="1"/>
          <p:nvPr/>
        </p:nvSpPr>
        <p:spPr>
          <a:xfrm>
            <a:off x="3162640" y="1651186"/>
            <a:ext cx="140936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000000"/>
                </a:solidFill>
                <a:latin typeface="Arial"/>
                <a:ea typeface="+mn-ea"/>
              </a:rPr>
              <a:t>direction of transcription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BE745E4-B9C4-4C48-B5D4-0758F52AB900}"/>
              </a:ext>
            </a:extLst>
          </p:cNvPr>
          <p:cNvCxnSpPr>
            <a:cxnSpLocks/>
          </p:cNvCxnSpPr>
          <p:nvPr/>
        </p:nvCxnSpPr>
        <p:spPr>
          <a:xfrm flipV="1">
            <a:off x="3348899" y="4010891"/>
            <a:ext cx="0" cy="519545"/>
          </a:xfrm>
          <a:prstGeom prst="straightConnector1">
            <a:avLst/>
          </a:prstGeom>
          <a:ln>
            <a:solidFill>
              <a:srgbClr val="FFFF6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4CD8A1BB-754F-958E-9C6C-68E9DC116DBB}"/>
              </a:ext>
            </a:extLst>
          </p:cNvPr>
          <p:cNvSpPr txBox="1"/>
          <p:nvPr/>
        </p:nvSpPr>
        <p:spPr>
          <a:xfrm>
            <a:off x="895806" y="4760538"/>
            <a:ext cx="766324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FFFF65"/>
                </a:solidFill>
              </a:rPr>
              <a:t>ATP2B4 is expressed essentially in </a:t>
            </a:r>
            <a:r>
              <a:rPr lang="en-US" sz="1800" b="1" dirty="0">
                <a:solidFill>
                  <a:srgbClr val="FFFF65"/>
                </a:solidFill>
              </a:rPr>
              <a:t>all cells in the body</a:t>
            </a:r>
          </a:p>
          <a:p>
            <a:pPr algn="ctr"/>
            <a:endParaRPr lang="en-US" sz="1800" dirty="0">
              <a:solidFill>
                <a:srgbClr val="FFFF65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It looks like the gene model says it should</a:t>
            </a:r>
          </a:p>
          <a:p>
            <a:pPr algn="ctr"/>
            <a:endParaRPr lang="en-US" sz="1800" dirty="0">
              <a:solidFill>
                <a:schemeClr val="bg1"/>
              </a:solidFill>
            </a:endParaRPr>
          </a:p>
          <a:p>
            <a:pPr algn="ctr"/>
            <a:r>
              <a:rPr lang="en-US" sz="1800" dirty="0">
                <a:solidFill>
                  <a:srgbClr val="FFFF65"/>
                </a:solidFill>
              </a:rPr>
              <a:t>What if we look in red cells?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D6058A9-3334-DD2B-C61C-F542920AAF50}"/>
              </a:ext>
            </a:extLst>
          </p:cNvPr>
          <p:cNvCxnSpPr>
            <a:cxnSpLocks/>
          </p:cNvCxnSpPr>
          <p:nvPr/>
        </p:nvCxnSpPr>
        <p:spPr>
          <a:xfrm flipV="1">
            <a:off x="4727427" y="4010891"/>
            <a:ext cx="0" cy="519545"/>
          </a:xfrm>
          <a:prstGeom prst="straightConnector1">
            <a:avLst/>
          </a:prstGeom>
          <a:ln>
            <a:solidFill>
              <a:srgbClr val="FFFF6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DD4B78A-A8B6-9586-622B-3D0AC48C0423}"/>
              </a:ext>
            </a:extLst>
          </p:cNvPr>
          <p:cNvCxnSpPr>
            <a:cxnSpLocks/>
          </p:cNvCxnSpPr>
          <p:nvPr/>
        </p:nvCxnSpPr>
        <p:spPr>
          <a:xfrm flipV="1">
            <a:off x="5495200" y="4010891"/>
            <a:ext cx="0" cy="519545"/>
          </a:xfrm>
          <a:prstGeom prst="straightConnector1">
            <a:avLst/>
          </a:prstGeom>
          <a:ln>
            <a:solidFill>
              <a:srgbClr val="FFFF6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7CCB78CC-2B55-69A6-EC1A-25C776AD9406}"/>
              </a:ext>
            </a:extLst>
          </p:cNvPr>
          <p:cNvSpPr txBox="1"/>
          <p:nvPr/>
        </p:nvSpPr>
        <p:spPr>
          <a:xfrm rot="16200000">
            <a:off x="-275752" y="2744985"/>
            <a:ext cx="14622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Non-erythroid cells</a:t>
            </a:r>
          </a:p>
        </p:txBody>
      </p:sp>
    </p:spTree>
    <p:extLst>
      <p:ext uri="{BB962C8B-B14F-4D97-AF65-F5344CB8AC3E}">
        <p14:creationId xmlns:p14="http://schemas.microsoft.com/office/powerpoint/2010/main" val="241098725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igure 05 - ATP2B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" t="23342" r="8435" b="66675"/>
          <a:stretch/>
        </p:blipFill>
        <p:spPr>
          <a:xfrm>
            <a:off x="613532" y="4021668"/>
            <a:ext cx="8276095" cy="103187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9" name="Picture 8" descr="Figure 05 - ATP2B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" r="8320" b="80690"/>
          <a:stretch/>
        </p:blipFill>
        <p:spPr>
          <a:xfrm>
            <a:off x="598715" y="1935237"/>
            <a:ext cx="8276095" cy="1995715"/>
          </a:xfrm>
          <a:prstGeom prst="rect">
            <a:avLst/>
          </a:prstGeom>
        </p:spPr>
      </p:pic>
      <p:pic>
        <p:nvPicPr>
          <p:cNvPr id="10" name="Picture 9" descr="Figure 05 - ATP2B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" t="33167" r="8320" b="62081"/>
          <a:stretch/>
        </p:blipFill>
        <p:spPr>
          <a:xfrm>
            <a:off x="593877" y="1390951"/>
            <a:ext cx="8276095" cy="49106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964864" y="1071444"/>
            <a:ext cx="7265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</a:rPr>
              <a:t>1</a:t>
            </a:r>
            <a:r>
              <a:rPr lang="en-US" sz="1200" baseline="30000" dirty="0">
                <a:solidFill>
                  <a:srgbClr val="FFFFFF"/>
                </a:solidFill>
              </a:rPr>
              <a:t>st</a:t>
            </a:r>
            <a:r>
              <a:rPr lang="en-US" sz="1200" dirty="0">
                <a:solidFill>
                  <a:srgbClr val="FFFFFF"/>
                </a:solidFill>
              </a:rPr>
              <a:t> exon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019087" y="1077380"/>
            <a:ext cx="14800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</a:rPr>
              <a:t>2</a:t>
            </a:r>
            <a:r>
              <a:rPr lang="en-US" sz="1200" baseline="30000" dirty="0">
                <a:solidFill>
                  <a:srgbClr val="FFFFFF"/>
                </a:solidFill>
              </a:rPr>
              <a:t>nd</a:t>
            </a:r>
            <a:r>
              <a:rPr lang="en-US" sz="1200" dirty="0">
                <a:solidFill>
                  <a:srgbClr val="FFFFFF"/>
                </a:solidFill>
              </a:rPr>
              <a:t> exon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08A613F-F60C-E3BB-D1AF-EA3AA4ABE796}"/>
              </a:ext>
            </a:extLst>
          </p:cNvPr>
          <p:cNvCxnSpPr/>
          <p:nvPr/>
        </p:nvCxnSpPr>
        <p:spPr>
          <a:xfrm>
            <a:off x="2983374" y="1750545"/>
            <a:ext cx="211957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8C066D69-B97A-1CFA-E2D7-CA010F9D670F}"/>
              </a:ext>
            </a:extLst>
          </p:cNvPr>
          <p:cNvSpPr txBox="1"/>
          <p:nvPr/>
        </p:nvSpPr>
        <p:spPr>
          <a:xfrm>
            <a:off x="3162640" y="1651186"/>
            <a:ext cx="140936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000000"/>
                </a:solidFill>
                <a:latin typeface="Arial"/>
                <a:ea typeface="+mn-ea"/>
              </a:rPr>
              <a:t>direction of transcription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900290-8069-35F8-045B-2F549764A3FD}"/>
              </a:ext>
            </a:extLst>
          </p:cNvPr>
          <p:cNvSpPr/>
          <p:nvPr/>
        </p:nvSpPr>
        <p:spPr>
          <a:xfrm>
            <a:off x="135466" y="157474"/>
            <a:ext cx="8890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  <a:latin typeface="Helvetica"/>
                <a:cs typeface="Helvetica"/>
              </a:rPr>
              <a:t>Expression data (RNA-</a:t>
            </a:r>
            <a:r>
              <a:rPr lang="en-GB" sz="3200" dirty="0" err="1">
                <a:solidFill>
                  <a:schemeClr val="bg1"/>
                </a:solidFill>
                <a:latin typeface="Helvetica"/>
                <a:cs typeface="Helvetica"/>
              </a:rPr>
              <a:t>seq</a:t>
            </a:r>
            <a:r>
              <a:rPr lang="en-GB" sz="3200" dirty="0">
                <a:solidFill>
                  <a:schemeClr val="bg1"/>
                </a:solidFill>
                <a:latin typeface="Helvetica"/>
                <a:cs typeface="Helvetica"/>
              </a:rPr>
              <a:t>) across cell types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5AD51D8-F077-AE51-E864-CE3B264A8A5F}"/>
              </a:ext>
            </a:extLst>
          </p:cNvPr>
          <p:cNvCxnSpPr>
            <a:cxnSpLocks/>
          </p:cNvCxnSpPr>
          <p:nvPr/>
        </p:nvCxnSpPr>
        <p:spPr>
          <a:xfrm flipV="1">
            <a:off x="4455543" y="5212773"/>
            <a:ext cx="0" cy="346363"/>
          </a:xfrm>
          <a:prstGeom prst="straightConnector1">
            <a:avLst/>
          </a:prstGeom>
          <a:ln>
            <a:solidFill>
              <a:srgbClr val="FFFF6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F3F014C5-394F-CA16-102D-C2B78EBE422B}"/>
              </a:ext>
            </a:extLst>
          </p:cNvPr>
          <p:cNvSpPr txBox="1"/>
          <p:nvPr/>
        </p:nvSpPr>
        <p:spPr>
          <a:xfrm>
            <a:off x="740379" y="5761244"/>
            <a:ext cx="76632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Red cell (precursors) show a different pattern</a:t>
            </a:r>
          </a:p>
          <a:p>
            <a:pPr algn="ctr"/>
            <a:r>
              <a:rPr lang="en-US" sz="1800" b="1" dirty="0">
                <a:solidFill>
                  <a:srgbClr val="FFFF65"/>
                </a:solidFill>
              </a:rPr>
              <a:t>There’s a new 1</a:t>
            </a:r>
            <a:r>
              <a:rPr lang="en-US" sz="1800" b="1" baseline="30000" dirty="0">
                <a:solidFill>
                  <a:srgbClr val="FFFF65"/>
                </a:solidFill>
              </a:rPr>
              <a:t>st</a:t>
            </a:r>
            <a:r>
              <a:rPr lang="en-US" sz="1800" b="1" dirty="0">
                <a:solidFill>
                  <a:srgbClr val="FFFF65"/>
                </a:solidFill>
              </a:rPr>
              <a:t> exon!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3E79448-18F2-DDE1-9A18-20AA55119693}"/>
              </a:ext>
            </a:extLst>
          </p:cNvPr>
          <p:cNvSpPr txBox="1"/>
          <p:nvPr/>
        </p:nvSpPr>
        <p:spPr>
          <a:xfrm rot="16200000">
            <a:off x="-268937" y="4399106"/>
            <a:ext cx="13532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Proerythroblasts</a:t>
            </a:r>
          </a:p>
        </p:txBody>
      </p:sp>
    </p:spTree>
    <p:extLst>
      <p:ext uri="{BB962C8B-B14F-4D97-AF65-F5344CB8AC3E}">
        <p14:creationId xmlns:p14="http://schemas.microsoft.com/office/powerpoint/2010/main" val="153279915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766247D-703F-2983-48E9-9B515C8845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igure 05 - ATP2B4.png">
            <a:extLst>
              <a:ext uri="{FF2B5EF4-FFF2-40B4-BE49-F238E27FC236}">
                <a16:creationId xmlns:a16="http://schemas.microsoft.com/office/drawing/2014/main" id="{85D60DC0-D1EB-4121-0C1C-BF04934702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" t="23342" r="8435" b="66675"/>
          <a:stretch/>
        </p:blipFill>
        <p:spPr>
          <a:xfrm>
            <a:off x="613532" y="4021668"/>
            <a:ext cx="8276095" cy="103187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9" name="Picture 8" descr="Figure 05 - ATP2B4.png">
            <a:extLst>
              <a:ext uri="{FF2B5EF4-FFF2-40B4-BE49-F238E27FC236}">
                <a16:creationId xmlns:a16="http://schemas.microsoft.com/office/drawing/2014/main" id="{F27EF96D-594D-53F7-0D2C-509580A35E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" r="8320" b="80690"/>
          <a:stretch/>
        </p:blipFill>
        <p:spPr>
          <a:xfrm>
            <a:off x="598715" y="1935237"/>
            <a:ext cx="8276095" cy="1995715"/>
          </a:xfrm>
          <a:prstGeom prst="rect">
            <a:avLst/>
          </a:prstGeom>
        </p:spPr>
      </p:pic>
      <p:pic>
        <p:nvPicPr>
          <p:cNvPr id="10" name="Picture 9" descr="Figure 05 - ATP2B4.png">
            <a:extLst>
              <a:ext uri="{FF2B5EF4-FFF2-40B4-BE49-F238E27FC236}">
                <a16:creationId xmlns:a16="http://schemas.microsoft.com/office/drawing/2014/main" id="{E88DDEAE-FD24-E107-FD0C-7C46E45259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" t="33167" r="8320" b="62081"/>
          <a:stretch/>
        </p:blipFill>
        <p:spPr>
          <a:xfrm>
            <a:off x="593877" y="1390951"/>
            <a:ext cx="8276095" cy="49106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9532AF1-01C0-0236-7ACF-AC51ACE932EE}"/>
              </a:ext>
            </a:extLst>
          </p:cNvPr>
          <p:cNvSpPr txBox="1"/>
          <p:nvPr/>
        </p:nvSpPr>
        <p:spPr>
          <a:xfrm>
            <a:off x="2964864" y="1071444"/>
            <a:ext cx="7265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</a:rPr>
              <a:t>1</a:t>
            </a:r>
            <a:r>
              <a:rPr lang="en-US" sz="1200" baseline="30000" dirty="0">
                <a:solidFill>
                  <a:srgbClr val="FFFFFF"/>
                </a:solidFill>
              </a:rPr>
              <a:t>st</a:t>
            </a:r>
            <a:r>
              <a:rPr lang="en-US" sz="1200" dirty="0">
                <a:solidFill>
                  <a:srgbClr val="FFFFFF"/>
                </a:solidFill>
              </a:rPr>
              <a:t> exon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F3D3CC-B7B0-12D6-5F23-B8313DB2A248}"/>
              </a:ext>
            </a:extLst>
          </p:cNvPr>
          <p:cNvSpPr txBox="1"/>
          <p:nvPr/>
        </p:nvSpPr>
        <p:spPr>
          <a:xfrm>
            <a:off x="4019087" y="1077380"/>
            <a:ext cx="14800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</a:rPr>
              <a:t>2</a:t>
            </a:r>
            <a:r>
              <a:rPr lang="en-US" sz="1200" baseline="30000" dirty="0">
                <a:solidFill>
                  <a:srgbClr val="FFFFFF"/>
                </a:solidFill>
              </a:rPr>
              <a:t>nd</a:t>
            </a:r>
            <a:r>
              <a:rPr lang="en-US" sz="1200" dirty="0">
                <a:solidFill>
                  <a:srgbClr val="FFFFFF"/>
                </a:solidFill>
              </a:rPr>
              <a:t> exon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B79AAE9C-432C-3D00-AA0A-919AD440D089}"/>
              </a:ext>
            </a:extLst>
          </p:cNvPr>
          <p:cNvCxnSpPr/>
          <p:nvPr/>
        </p:nvCxnSpPr>
        <p:spPr>
          <a:xfrm>
            <a:off x="2983374" y="1750545"/>
            <a:ext cx="211957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A0EFD4D-5CCE-5F6B-0D80-A850CC7D2BAF}"/>
              </a:ext>
            </a:extLst>
          </p:cNvPr>
          <p:cNvSpPr txBox="1"/>
          <p:nvPr/>
        </p:nvSpPr>
        <p:spPr>
          <a:xfrm>
            <a:off x="3162640" y="1651186"/>
            <a:ext cx="140936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000000"/>
                </a:solidFill>
                <a:latin typeface="Arial"/>
                <a:ea typeface="+mn-ea"/>
              </a:rPr>
              <a:t>direction of transcription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0AC6361-8C12-C534-5A94-08A86A52FEC0}"/>
              </a:ext>
            </a:extLst>
          </p:cNvPr>
          <p:cNvSpPr/>
          <p:nvPr/>
        </p:nvSpPr>
        <p:spPr>
          <a:xfrm>
            <a:off x="135466" y="157474"/>
            <a:ext cx="8890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  <a:latin typeface="Helvetica"/>
                <a:cs typeface="Helvetica"/>
              </a:rPr>
              <a:t>Expression data (RNA-</a:t>
            </a:r>
            <a:r>
              <a:rPr lang="en-GB" sz="3200" dirty="0" err="1">
                <a:solidFill>
                  <a:schemeClr val="bg1"/>
                </a:solidFill>
                <a:latin typeface="Helvetica"/>
                <a:cs typeface="Helvetica"/>
              </a:rPr>
              <a:t>seq</a:t>
            </a:r>
            <a:r>
              <a:rPr lang="en-GB" sz="3200" dirty="0">
                <a:solidFill>
                  <a:schemeClr val="bg1"/>
                </a:solidFill>
                <a:latin typeface="Helvetica"/>
                <a:cs typeface="Helvetica"/>
              </a:rPr>
              <a:t>) across cell types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D0915F6-7957-4AD2-4414-C788F24DF7D2}"/>
              </a:ext>
            </a:extLst>
          </p:cNvPr>
          <p:cNvSpPr txBox="1"/>
          <p:nvPr/>
        </p:nvSpPr>
        <p:spPr>
          <a:xfrm rot="16200000">
            <a:off x="-268937" y="4399106"/>
            <a:ext cx="13532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Proerythroblasts</a:t>
            </a:r>
          </a:p>
        </p:txBody>
      </p:sp>
      <p:pic>
        <p:nvPicPr>
          <p:cNvPr id="2" name="Picture 1" descr="Figure 05 - ATP2B4.png">
            <a:extLst>
              <a:ext uri="{FF2B5EF4-FFF2-40B4-BE49-F238E27FC236}">
                <a16:creationId xmlns:a16="http://schemas.microsoft.com/office/drawing/2014/main" id="{B7801143-52DC-9F49-E723-93094ED76F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" t="46482" r="8320" b="49197"/>
          <a:stretch/>
        </p:blipFill>
        <p:spPr>
          <a:xfrm>
            <a:off x="600831" y="5115901"/>
            <a:ext cx="8276095" cy="446616"/>
          </a:xfrm>
          <a:prstGeom prst="rect">
            <a:avLst/>
          </a:prstGeom>
          <a:ln>
            <a:solidFill>
              <a:srgbClr val="FF0000"/>
            </a:solidFill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B97B4AA-D596-B917-BFA3-1E351513BF27}"/>
              </a:ext>
            </a:extLst>
          </p:cNvPr>
          <p:cNvGrpSpPr/>
          <p:nvPr/>
        </p:nvGrpSpPr>
        <p:grpSpPr>
          <a:xfrm>
            <a:off x="5352288" y="5169932"/>
            <a:ext cx="1889461" cy="338554"/>
            <a:chOff x="5352288" y="5169932"/>
            <a:chExt cx="1889461" cy="338554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468FB29-47D1-A90F-8DC0-F1B18EEDCEF3}"/>
                </a:ext>
              </a:extLst>
            </p:cNvPr>
            <p:cNvSpPr txBox="1"/>
            <p:nvPr/>
          </p:nvSpPr>
          <p:spPr>
            <a:xfrm>
              <a:off x="5857652" y="5169932"/>
              <a:ext cx="138409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GWAS SNPs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512FAA1A-F141-E570-9B5B-A7D33384EEDC}"/>
                </a:ext>
              </a:extLst>
            </p:cNvPr>
            <p:cNvCxnSpPr>
              <a:cxnSpLocks/>
              <a:stCxn id="11" idx="1"/>
            </p:cNvCxnSpPr>
            <p:nvPr/>
          </p:nvCxnSpPr>
          <p:spPr>
            <a:xfrm flipH="1">
              <a:off x="5352288" y="5339209"/>
              <a:ext cx="505364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B188E3AC-65E5-8BDC-8B22-74CDA2E28AB3}"/>
              </a:ext>
            </a:extLst>
          </p:cNvPr>
          <p:cNvSpPr txBox="1"/>
          <p:nvPr/>
        </p:nvSpPr>
        <p:spPr>
          <a:xfrm>
            <a:off x="740379" y="5761244"/>
            <a:ext cx="76632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Red cell (precursors) show a different pattern</a:t>
            </a:r>
          </a:p>
          <a:p>
            <a:pPr algn="ctr"/>
            <a:r>
              <a:rPr lang="en-US" sz="1800" b="1" dirty="0">
                <a:solidFill>
                  <a:srgbClr val="FFFF65"/>
                </a:solidFill>
              </a:rPr>
              <a:t>There’s a new 1</a:t>
            </a:r>
            <a:r>
              <a:rPr lang="en-US" sz="1800" b="1" baseline="30000" dirty="0">
                <a:solidFill>
                  <a:srgbClr val="FFFF65"/>
                </a:solidFill>
              </a:rPr>
              <a:t>st</a:t>
            </a:r>
            <a:r>
              <a:rPr lang="en-US" sz="1800" b="1" dirty="0">
                <a:solidFill>
                  <a:srgbClr val="FFFF65"/>
                </a:solidFill>
              </a:rPr>
              <a:t> exon! </a:t>
            </a:r>
          </a:p>
          <a:p>
            <a:pPr algn="ctr"/>
            <a:r>
              <a:rPr lang="en-US" sz="1800" dirty="0">
                <a:solidFill>
                  <a:schemeClr val="bg1"/>
                </a:solidFill>
              </a:rPr>
              <a:t>Could these</a:t>
            </a:r>
            <a:r>
              <a:rPr lang="en-US" dirty="0">
                <a:solidFill>
                  <a:schemeClr val="bg1"/>
                </a:solidFill>
              </a:rPr>
              <a:t> upstream GWAS SNPs be affecting transcription in red cells?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BC049E7-0DC6-B797-0255-46C45B7EE230}"/>
              </a:ext>
            </a:extLst>
          </p:cNvPr>
          <p:cNvSpPr/>
          <p:nvPr/>
        </p:nvSpPr>
        <p:spPr>
          <a:xfrm>
            <a:off x="3968190" y="5115901"/>
            <a:ext cx="505365" cy="526363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83327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igure 05 - ATP2B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" t="23342" r="8435" b="66675"/>
          <a:stretch/>
        </p:blipFill>
        <p:spPr>
          <a:xfrm>
            <a:off x="613532" y="3350610"/>
            <a:ext cx="8276095" cy="1031875"/>
          </a:xfrm>
          <a:prstGeom prst="rect">
            <a:avLst/>
          </a:prstGeom>
        </p:spPr>
      </p:pic>
      <p:pic>
        <p:nvPicPr>
          <p:cNvPr id="9" name="Picture 8" descr="Figure 05 - ATP2B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" r="8320" b="81553"/>
          <a:stretch/>
        </p:blipFill>
        <p:spPr>
          <a:xfrm>
            <a:off x="598715" y="1380592"/>
            <a:ext cx="8276095" cy="190651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652239" y="698500"/>
            <a:ext cx="37765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Measured RNA transcription (RNA-</a:t>
            </a:r>
            <a:r>
              <a:rPr lang="en-US" dirty="0" err="1">
                <a:solidFill>
                  <a:srgbClr val="FFFFFF"/>
                </a:solidFill>
              </a:rPr>
              <a:t>seq</a:t>
            </a:r>
            <a:r>
              <a:rPr lang="en-US" dirty="0">
                <a:solidFill>
                  <a:srgbClr val="FFFFFF"/>
                </a:solidFill>
              </a:rPr>
              <a:t>)</a:t>
            </a:r>
          </a:p>
        </p:txBody>
      </p:sp>
      <p:pic>
        <p:nvPicPr>
          <p:cNvPr id="8" name="Picture 7" descr="Figure 05 - ATP2B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" t="38086" r="8435" b="56016"/>
          <a:stretch/>
        </p:blipFill>
        <p:spPr>
          <a:xfrm>
            <a:off x="607182" y="4444926"/>
            <a:ext cx="8276095" cy="609599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280416" y="6115750"/>
            <a:ext cx="8745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FFFFFF"/>
                </a:solidFill>
              </a:rPr>
              <a:t>Putting together data from a variety of sources suggests the existence of an </a:t>
            </a:r>
            <a:r>
              <a:rPr lang="en-US" i="1" dirty="0">
                <a:solidFill>
                  <a:srgbClr val="FFFFFF"/>
                </a:solidFill>
              </a:rPr>
              <a:t>alternative transcription start site</a:t>
            </a:r>
            <a:r>
              <a:rPr lang="en-US" dirty="0">
                <a:solidFill>
                  <a:srgbClr val="FFFFFF"/>
                </a:solidFill>
              </a:rPr>
              <a:t> near the GWAS signal, but only active in erythrocytes.  How can this be?</a:t>
            </a:r>
          </a:p>
        </p:txBody>
      </p:sp>
      <p:pic>
        <p:nvPicPr>
          <p:cNvPr id="12" name="Picture 11" descr="Figure 05 - ATP2B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" t="46482" r="8320" b="49197"/>
          <a:stretch/>
        </p:blipFill>
        <p:spPr>
          <a:xfrm>
            <a:off x="600831" y="5115901"/>
            <a:ext cx="8276095" cy="446616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B13E608-8BDA-6041-868B-F6EC38AE6944}"/>
              </a:ext>
            </a:extLst>
          </p:cNvPr>
          <p:cNvSpPr/>
          <p:nvPr/>
        </p:nvSpPr>
        <p:spPr>
          <a:xfrm>
            <a:off x="135466" y="157474"/>
            <a:ext cx="8890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i="1" dirty="0">
                <a:solidFill>
                  <a:schemeClr val="bg1"/>
                </a:solidFill>
                <a:latin typeface="Helvetica"/>
                <a:cs typeface="Helvetica"/>
              </a:rPr>
              <a:t>ATP2B4</a:t>
            </a:r>
            <a:r>
              <a:rPr lang="en-GB" sz="3200" dirty="0">
                <a:solidFill>
                  <a:schemeClr val="bg1"/>
                </a:solidFill>
                <a:latin typeface="Helvetica"/>
                <a:cs typeface="Helvetica"/>
              </a:rPr>
              <a:t> has an erythroid-specific transcript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8040E3-2CD8-8644-82D7-682A33998E63}"/>
              </a:ext>
            </a:extLst>
          </p:cNvPr>
          <p:cNvSpPr txBox="1"/>
          <p:nvPr/>
        </p:nvSpPr>
        <p:spPr>
          <a:xfrm>
            <a:off x="2964864" y="1071444"/>
            <a:ext cx="7265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</a:rPr>
              <a:t>1</a:t>
            </a:r>
            <a:r>
              <a:rPr lang="en-US" sz="1200" baseline="30000" dirty="0">
                <a:solidFill>
                  <a:srgbClr val="FFFFFF"/>
                </a:solidFill>
              </a:rPr>
              <a:t>st</a:t>
            </a:r>
            <a:r>
              <a:rPr lang="en-US" sz="1200" dirty="0">
                <a:solidFill>
                  <a:srgbClr val="FFFFFF"/>
                </a:solidFill>
              </a:rPr>
              <a:t> exon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CBEA36-D255-C949-8FAA-0001808C5F62}"/>
              </a:ext>
            </a:extLst>
          </p:cNvPr>
          <p:cNvSpPr txBox="1"/>
          <p:nvPr/>
        </p:nvSpPr>
        <p:spPr>
          <a:xfrm>
            <a:off x="4019087" y="1077380"/>
            <a:ext cx="14800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</a:rPr>
              <a:t>2</a:t>
            </a:r>
            <a:r>
              <a:rPr lang="en-US" sz="1200" baseline="30000" dirty="0">
                <a:solidFill>
                  <a:srgbClr val="FFFFFF"/>
                </a:solidFill>
              </a:rPr>
              <a:t>nd</a:t>
            </a:r>
            <a:r>
              <a:rPr lang="en-US" sz="1200" dirty="0">
                <a:solidFill>
                  <a:srgbClr val="FFFFFF"/>
                </a:solidFill>
              </a:rPr>
              <a:t> exon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E9A26E2-F6F2-1ADC-98AF-68B8D159C5E4}"/>
              </a:ext>
            </a:extLst>
          </p:cNvPr>
          <p:cNvGrpSpPr/>
          <p:nvPr/>
        </p:nvGrpSpPr>
        <p:grpSpPr>
          <a:xfrm>
            <a:off x="5352288" y="5169932"/>
            <a:ext cx="1889461" cy="338554"/>
            <a:chOff x="5352288" y="5169932"/>
            <a:chExt cx="1889461" cy="338554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DC899EC-3397-994C-847A-1A4C0B5A25B2}"/>
                </a:ext>
              </a:extLst>
            </p:cNvPr>
            <p:cNvSpPr txBox="1"/>
            <p:nvPr/>
          </p:nvSpPr>
          <p:spPr>
            <a:xfrm>
              <a:off x="5857652" y="5169932"/>
              <a:ext cx="138409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GWAS SNPs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C9CAD224-2D25-D145-A7C0-DE3241F95F4D}"/>
                </a:ext>
              </a:extLst>
            </p:cNvPr>
            <p:cNvCxnSpPr>
              <a:cxnSpLocks/>
              <a:stCxn id="3" idx="1"/>
            </p:cNvCxnSpPr>
            <p:nvPr/>
          </p:nvCxnSpPr>
          <p:spPr>
            <a:xfrm flipH="1">
              <a:off x="5352288" y="5339209"/>
              <a:ext cx="505364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0062542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E6B146-712A-1563-2D44-F422E653ED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9D1364C7-9581-ABAC-A2D1-F65DB114AA5A}"/>
              </a:ext>
            </a:extLst>
          </p:cNvPr>
          <p:cNvSpPr/>
          <p:nvPr/>
        </p:nvSpPr>
        <p:spPr>
          <a:xfrm>
            <a:off x="2070046" y="2861383"/>
            <a:ext cx="770276" cy="93802"/>
          </a:xfrm>
          <a:prstGeom prst="rect">
            <a:avLst/>
          </a:prstGeom>
          <a:solidFill>
            <a:srgbClr val="FFFF6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F4C04E7-5E60-6468-0C83-E212579B9166}"/>
              </a:ext>
            </a:extLst>
          </p:cNvPr>
          <p:cNvCxnSpPr/>
          <p:nvPr/>
        </p:nvCxnSpPr>
        <p:spPr>
          <a:xfrm>
            <a:off x="609600" y="2942227"/>
            <a:ext cx="8229600" cy="1295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6BE764D-1DD2-8DC5-F368-50286C7FA786}"/>
              </a:ext>
            </a:extLst>
          </p:cNvPr>
          <p:cNvCxnSpPr/>
          <p:nvPr/>
        </p:nvCxnSpPr>
        <p:spPr>
          <a:xfrm>
            <a:off x="606492" y="2861383"/>
            <a:ext cx="8229600" cy="1295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013B071E-D5B5-6AB3-2DB4-267C86D843C6}"/>
              </a:ext>
            </a:extLst>
          </p:cNvPr>
          <p:cNvSpPr/>
          <p:nvPr/>
        </p:nvSpPr>
        <p:spPr>
          <a:xfrm>
            <a:off x="2899303" y="2820551"/>
            <a:ext cx="432000" cy="2399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B7E088E-1461-42D6-E18F-F7C73B6AA78A}"/>
              </a:ext>
            </a:extLst>
          </p:cNvPr>
          <p:cNvSpPr/>
          <p:nvPr/>
        </p:nvSpPr>
        <p:spPr>
          <a:xfrm>
            <a:off x="7194357" y="2777609"/>
            <a:ext cx="144000" cy="24696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1CC06D5-735A-2425-B4F4-12F1E7BAE717}"/>
              </a:ext>
            </a:extLst>
          </p:cNvPr>
          <p:cNvSpPr/>
          <p:nvPr/>
        </p:nvSpPr>
        <p:spPr>
          <a:xfrm>
            <a:off x="3836687" y="2863862"/>
            <a:ext cx="3049084" cy="10428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D948A6C-6223-3C27-1369-A675A51D36E3}"/>
              </a:ext>
            </a:extLst>
          </p:cNvPr>
          <p:cNvCxnSpPr/>
          <p:nvPr/>
        </p:nvCxnSpPr>
        <p:spPr>
          <a:xfrm rot="5400000">
            <a:off x="3765197" y="2925775"/>
            <a:ext cx="337701" cy="15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5083EA5-74C1-238E-5F79-D067BF4EE898}"/>
              </a:ext>
            </a:extLst>
          </p:cNvPr>
          <p:cNvCxnSpPr/>
          <p:nvPr/>
        </p:nvCxnSpPr>
        <p:spPr>
          <a:xfrm rot="5400000">
            <a:off x="4571732" y="2925378"/>
            <a:ext cx="337701" cy="15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1CE1DB6-F8B9-C5F5-0C5C-DFD9CDF7FFD5}"/>
              </a:ext>
            </a:extLst>
          </p:cNvPr>
          <p:cNvCxnSpPr/>
          <p:nvPr/>
        </p:nvCxnSpPr>
        <p:spPr>
          <a:xfrm rot="5400000">
            <a:off x="4905558" y="2935240"/>
            <a:ext cx="337701" cy="15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D5EF840-4AFA-B907-0988-3D43E4410D67}"/>
              </a:ext>
            </a:extLst>
          </p:cNvPr>
          <p:cNvCxnSpPr/>
          <p:nvPr/>
        </p:nvCxnSpPr>
        <p:spPr>
          <a:xfrm rot="5400000">
            <a:off x="5699142" y="2918789"/>
            <a:ext cx="337701" cy="15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5DB01B3-FFCD-1F88-7C8A-B00D5DCC1912}"/>
              </a:ext>
            </a:extLst>
          </p:cNvPr>
          <p:cNvCxnSpPr/>
          <p:nvPr/>
        </p:nvCxnSpPr>
        <p:spPr>
          <a:xfrm rot="5400000">
            <a:off x="5864501" y="2928651"/>
            <a:ext cx="337701" cy="15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751B4F0-A007-D405-D786-C9D2B18F13E4}"/>
              </a:ext>
            </a:extLst>
          </p:cNvPr>
          <p:cNvCxnSpPr/>
          <p:nvPr/>
        </p:nvCxnSpPr>
        <p:spPr>
          <a:xfrm rot="5400000">
            <a:off x="6483658" y="2902338"/>
            <a:ext cx="337701" cy="15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CFAFF8E6-1BF3-DF43-B378-4D5A105CC3DA}"/>
              </a:ext>
            </a:extLst>
          </p:cNvPr>
          <p:cNvSpPr/>
          <p:nvPr/>
        </p:nvSpPr>
        <p:spPr>
          <a:xfrm>
            <a:off x="3353205" y="2747240"/>
            <a:ext cx="561600" cy="370603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A9F1D03-8C0E-3B3F-3A47-BAA06ED009AC}"/>
              </a:ext>
            </a:extLst>
          </p:cNvPr>
          <p:cNvSpPr/>
          <p:nvPr/>
        </p:nvSpPr>
        <p:spPr>
          <a:xfrm>
            <a:off x="4754336" y="2750733"/>
            <a:ext cx="306319" cy="370603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A2656DF-0FD8-A235-4081-E56F6DE2BC67}"/>
              </a:ext>
            </a:extLst>
          </p:cNvPr>
          <p:cNvSpPr/>
          <p:nvPr/>
        </p:nvSpPr>
        <p:spPr>
          <a:xfrm>
            <a:off x="6679221" y="2714338"/>
            <a:ext cx="504000" cy="370603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338437E-0027-0555-5024-DA473C924861}"/>
              </a:ext>
            </a:extLst>
          </p:cNvPr>
          <p:cNvSpPr/>
          <p:nvPr/>
        </p:nvSpPr>
        <p:spPr>
          <a:xfrm>
            <a:off x="5885818" y="2737378"/>
            <a:ext cx="129600" cy="370603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BDC74AE-D2D2-3E97-5F1E-A4E48ADA4A79}"/>
              </a:ext>
            </a:extLst>
          </p:cNvPr>
          <p:cNvGrpSpPr/>
          <p:nvPr/>
        </p:nvGrpSpPr>
        <p:grpSpPr>
          <a:xfrm>
            <a:off x="2199920" y="2777609"/>
            <a:ext cx="461936" cy="456307"/>
            <a:chOff x="2216331" y="4219668"/>
            <a:chExt cx="461936" cy="456307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2B4821FF-5632-F70D-0964-50294116C497}"/>
                </a:ext>
              </a:extLst>
            </p:cNvPr>
            <p:cNvSpPr/>
            <p:nvPr/>
          </p:nvSpPr>
          <p:spPr>
            <a:xfrm>
              <a:off x="2216331" y="4219668"/>
              <a:ext cx="461936" cy="33415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D5773A8D-C890-28CF-7297-0999C48EEF47}"/>
                </a:ext>
              </a:extLst>
            </p:cNvPr>
            <p:cNvSpPr/>
            <p:nvPr/>
          </p:nvSpPr>
          <p:spPr>
            <a:xfrm>
              <a:off x="2216331" y="4386959"/>
              <a:ext cx="216000" cy="216000"/>
            </a:xfrm>
            <a:prstGeom prst="ellipse">
              <a:avLst/>
            </a:prstGeom>
            <a:solidFill>
              <a:srgbClr val="00009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6ED8264B-BF22-BB5D-6D65-75DD78638AF6}"/>
                </a:ext>
              </a:extLst>
            </p:cNvPr>
            <p:cNvSpPr/>
            <p:nvPr/>
          </p:nvSpPr>
          <p:spPr>
            <a:xfrm>
              <a:off x="2337290" y="4459975"/>
              <a:ext cx="216000" cy="216000"/>
            </a:xfrm>
            <a:prstGeom prst="ellipse">
              <a:avLst/>
            </a:prstGeom>
            <a:solidFill>
              <a:srgbClr val="00009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6" name="Title 1">
            <a:extLst>
              <a:ext uri="{FF2B5EF4-FFF2-40B4-BE49-F238E27FC236}">
                <a16:creationId xmlns:a16="http://schemas.microsoft.com/office/drawing/2014/main" id="{E9A2800A-1426-82BC-0ACA-A5E9D1C19E34}"/>
              </a:ext>
            </a:extLst>
          </p:cNvPr>
          <p:cNvSpPr txBox="1">
            <a:spLocks/>
          </p:cNvSpPr>
          <p:nvPr/>
        </p:nvSpPr>
        <p:spPr>
          <a:xfrm>
            <a:off x="609600" y="26828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t>What is different about RBCs?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5BDF1C-FDE4-BAC0-E824-9627B0E01631}"/>
              </a:ext>
            </a:extLst>
          </p:cNvPr>
          <p:cNvSpPr txBox="1"/>
          <p:nvPr/>
        </p:nvSpPr>
        <p:spPr>
          <a:xfrm>
            <a:off x="2070046" y="2193051"/>
            <a:ext cx="18389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Direction of transcription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41D0FBA-5173-6515-3CA3-7F28881D785C}"/>
              </a:ext>
            </a:extLst>
          </p:cNvPr>
          <p:cNvGrpSpPr/>
          <p:nvPr/>
        </p:nvGrpSpPr>
        <p:grpSpPr>
          <a:xfrm>
            <a:off x="2899303" y="2543205"/>
            <a:ext cx="266984" cy="528332"/>
            <a:chOff x="2945250" y="4025495"/>
            <a:chExt cx="266984" cy="528332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F7412160-C4F7-CEFB-C659-D9798FF1433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45250" y="4025495"/>
              <a:ext cx="266984" cy="7168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A034714A-3394-C929-17CD-E868E62219E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45250" y="4028090"/>
              <a:ext cx="0" cy="525737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gular Pentagon 13">
            <a:extLst>
              <a:ext uri="{FF2B5EF4-FFF2-40B4-BE49-F238E27FC236}">
                <a16:creationId xmlns:a16="http://schemas.microsoft.com/office/drawing/2014/main" id="{F6C0023D-F33C-2E49-89ED-216207677330}"/>
              </a:ext>
            </a:extLst>
          </p:cNvPr>
          <p:cNvSpPr/>
          <p:nvPr/>
        </p:nvSpPr>
        <p:spPr>
          <a:xfrm rot="1226372">
            <a:off x="2193440" y="3077997"/>
            <a:ext cx="626767" cy="698708"/>
          </a:xfrm>
          <a:prstGeom prst="pentagon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429973-6D7F-E537-3B8A-C3BBB7B3274B}"/>
              </a:ext>
            </a:extLst>
          </p:cNvPr>
          <p:cNvSpPr txBox="1"/>
          <p:nvPr/>
        </p:nvSpPr>
        <p:spPr>
          <a:xfrm>
            <a:off x="1285231" y="3327845"/>
            <a:ext cx="8258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65"/>
                </a:solidFill>
              </a:rPr>
              <a:t>GATA1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866C330-7A14-4AE3-19A8-284EF73D6414}"/>
              </a:ext>
            </a:extLst>
          </p:cNvPr>
          <p:cNvSpPr txBox="1"/>
          <p:nvPr/>
        </p:nvSpPr>
        <p:spPr>
          <a:xfrm>
            <a:off x="2880052" y="3708080"/>
            <a:ext cx="36393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u="sng" dirty="0">
                <a:solidFill>
                  <a:schemeClr val="bg1"/>
                </a:solidFill>
              </a:rPr>
              <a:t>Transcription factor (TF) binding</a:t>
            </a:r>
            <a:r>
              <a:rPr lang="en-US" dirty="0">
                <a:solidFill>
                  <a:schemeClr val="bg1"/>
                </a:solidFill>
              </a:rPr>
              <a:t> helps promote transcription</a:t>
            </a:r>
          </a:p>
          <a:p>
            <a:pPr algn="l"/>
            <a:endParaRPr lang="en-US" u="sng" dirty="0">
              <a:solidFill>
                <a:schemeClr val="bg1"/>
              </a:solidFill>
            </a:endParaRPr>
          </a:p>
          <a:p>
            <a:pPr algn="l"/>
            <a:r>
              <a:rPr lang="en-US" dirty="0">
                <a:solidFill>
                  <a:srgbClr val="FFFF65"/>
                </a:solidFill>
              </a:rPr>
              <a:t>A major TF in red cells is </a:t>
            </a:r>
            <a:r>
              <a:rPr lang="en-US" b="1" dirty="0">
                <a:solidFill>
                  <a:srgbClr val="FFFF65"/>
                </a:solidFill>
              </a:rPr>
              <a:t>GATA1.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5E4C462-5870-BFF6-F5CC-8AF81946B11B}"/>
              </a:ext>
            </a:extLst>
          </p:cNvPr>
          <p:cNvGrpSpPr/>
          <p:nvPr/>
        </p:nvGrpSpPr>
        <p:grpSpPr>
          <a:xfrm>
            <a:off x="3634005" y="5969173"/>
            <a:ext cx="5389912" cy="754053"/>
            <a:chOff x="3446180" y="5844482"/>
            <a:chExt cx="5389912" cy="754053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FE57905-2480-31F8-621E-E5F167BEC63B}"/>
                </a:ext>
              </a:extLst>
            </p:cNvPr>
            <p:cNvSpPr txBox="1"/>
            <p:nvPr/>
          </p:nvSpPr>
          <p:spPr>
            <a:xfrm>
              <a:off x="3446180" y="5844482"/>
              <a:ext cx="53899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200" i="1" dirty="0">
                  <a:solidFill>
                    <a:schemeClr val="bg1"/>
                  </a:solidFill>
                </a:rPr>
                <a:t>“GATA1 regulates the expression (i.e. formation of the genes' products) of an ensemble of genes that mediate the development of red blood cells and platelets.”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34FC265-5451-692F-4EA0-CDF14708EE20}"/>
                </a:ext>
              </a:extLst>
            </p:cNvPr>
            <p:cNvSpPr txBox="1"/>
            <p:nvPr/>
          </p:nvSpPr>
          <p:spPr>
            <a:xfrm>
              <a:off x="7605643" y="6321536"/>
              <a:ext cx="94288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- Wikipedia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220924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AB5FD3B-7C66-60D4-0D8C-FC07D3A78D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BB57B35-FBB0-A30E-849A-2F7B4BAAB371}"/>
              </a:ext>
            </a:extLst>
          </p:cNvPr>
          <p:cNvSpPr/>
          <p:nvPr/>
        </p:nvSpPr>
        <p:spPr>
          <a:xfrm>
            <a:off x="2070046" y="2861383"/>
            <a:ext cx="770276" cy="93802"/>
          </a:xfrm>
          <a:prstGeom prst="rect">
            <a:avLst/>
          </a:prstGeom>
          <a:solidFill>
            <a:srgbClr val="FFFF6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12E5280-57AC-BB85-1766-744F0CEA8CD3}"/>
              </a:ext>
            </a:extLst>
          </p:cNvPr>
          <p:cNvCxnSpPr/>
          <p:nvPr/>
        </p:nvCxnSpPr>
        <p:spPr>
          <a:xfrm>
            <a:off x="609600" y="2942227"/>
            <a:ext cx="8229600" cy="1295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6555387-F169-6BFA-AC7A-4EFBB289D5D7}"/>
              </a:ext>
            </a:extLst>
          </p:cNvPr>
          <p:cNvCxnSpPr/>
          <p:nvPr/>
        </p:nvCxnSpPr>
        <p:spPr>
          <a:xfrm>
            <a:off x="606492" y="2861383"/>
            <a:ext cx="8229600" cy="1295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01B2978D-0A54-BE2E-64E4-7C337BD1A055}"/>
              </a:ext>
            </a:extLst>
          </p:cNvPr>
          <p:cNvSpPr/>
          <p:nvPr/>
        </p:nvSpPr>
        <p:spPr>
          <a:xfrm>
            <a:off x="2899303" y="2820551"/>
            <a:ext cx="432000" cy="2399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73469E6-43CC-3D82-4262-71E3D1B396ED}"/>
              </a:ext>
            </a:extLst>
          </p:cNvPr>
          <p:cNvSpPr/>
          <p:nvPr/>
        </p:nvSpPr>
        <p:spPr>
          <a:xfrm>
            <a:off x="7194357" y="2777609"/>
            <a:ext cx="144000" cy="24696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547AEE7-10A3-3EA5-8B00-1022D31E7BB5}"/>
              </a:ext>
            </a:extLst>
          </p:cNvPr>
          <p:cNvSpPr/>
          <p:nvPr/>
        </p:nvSpPr>
        <p:spPr>
          <a:xfrm>
            <a:off x="3836687" y="2863862"/>
            <a:ext cx="3049084" cy="10428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A5FB5ED-7050-E04D-19EE-3613B7D5E1BB}"/>
              </a:ext>
            </a:extLst>
          </p:cNvPr>
          <p:cNvCxnSpPr/>
          <p:nvPr/>
        </p:nvCxnSpPr>
        <p:spPr>
          <a:xfrm rot="5400000">
            <a:off x="3765197" y="2925775"/>
            <a:ext cx="337701" cy="15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6E12A6B-B364-46F3-995E-A8AE03D5347D}"/>
              </a:ext>
            </a:extLst>
          </p:cNvPr>
          <p:cNvCxnSpPr/>
          <p:nvPr/>
        </p:nvCxnSpPr>
        <p:spPr>
          <a:xfrm rot="5400000">
            <a:off x="4571732" y="2925378"/>
            <a:ext cx="337701" cy="15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E894EBE-9C43-62DD-7406-A483BE667036}"/>
              </a:ext>
            </a:extLst>
          </p:cNvPr>
          <p:cNvCxnSpPr/>
          <p:nvPr/>
        </p:nvCxnSpPr>
        <p:spPr>
          <a:xfrm rot="5400000">
            <a:off x="4905558" y="2935240"/>
            <a:ext cx="337701" cy="15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E0C9E8D-3E41-04CC-C229-AA1219C54F67}"/>
              </a:ext>
            </a:extLst>
          </p:cNvPr>
          <p:cNvCxnSpPr/>
          <p:nvPr/>
        </p:nvCxnSpPr>
        <p:spPr>
          <a:xfrm rot="5400000">
            <a:off x="5699142" y="2918789"/>
            <a:ext cx="337701" cy="15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F4AD0D9-373D-C6A5-7247-6CFFC4C4CED4}"/>
              </a:ext>
            </a:extLst>
          </p:cNvPr>
          <p:cNvCxnSpPr/>
          <p:nvPr/>
        </p:nvCxnSpPr>
        <p:spPr>
          <a:xfrm rot="5400000">
            <a:off x="5864501" y="2928651"/>
            <a:ext cx="337701" cy="15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C420175-7E0F-33FE-8A78-4E7B26DA3575}"/>
              </a:ext>
            </a:extLst>
          </p:cNvPr>
          <p:cNvCxnSpPr/>
          <p:nvPr/>
        </p:nvCxnSpPr>
        <p:spPr>
          <a:xfrm rot="5400000">
            <a:off x="6483658" y="2902338"/>
            <a:ext cx="337701" cy="15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D52389A6-8DA5-E0FB-A412-DFD11FB3B16C}"/>
              </a:ext>
            </a:extLst>
          </p:cNvPr>
          <p:cNvSpPr/>
          <p:nvPr/>
        </p:nvSpPr>
        <p:spPr>
          <a:xfrm>
            <a:off x="3353205" y="2747240"/>
            <a:ext cx="561600" cy="370603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172DF3A-9460-E9D6-7ECC-881BA94C343F}"/>
              </a:ext>
            </a:extLst>
          </p:cNvPr>
          <p:cNvSpPr/>
          <p:nvPr/>
        </p:nvSpPr>
        <p:spPr>
          <a:xfrm>
            <a:off x="4754336" y="2750733"/>
            <a:ext cx="306319" cy="370603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94CC97-CB72-EA8A-10C8-C12A0C909B97}"/>
              </a:ext>
            </a:extLst>
          </p:cNvPr>
          <p:cNvSpPr/>
          <p:nvPr/>
        </p:nvSpPr>
        <p:spPr>
          <a:xfrm>
            <a:off x="6679221" y="2714338"/>
            <a:ext cx="504000" cy="370603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8381EFB-641B-C679-3E13-C605E9204FA6}"/>
              </a:ext>
            </a:extLst>
          </p:cNvPr>
          <p:cNvSpPr/>
          <p:nvPr/>
        </p:nvSpPr>
        <p:spPr>
          <a:xfrm>
            <a:off x="5885818" y="2737378"/>
            <a:ext cx="129600" cy="370603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FEB6456-2145-669A-9536-4E3E0EB809C7}"/>
              </a:ext>
            </a:extLst>
          </p:cNvPr>
          <p:cNvGrpSpPr/>
          <p:nvPr/>
        </p:nvGrpSpPr>
        <p:grpSpPr>
          <a:xfrm>
            <a:off x="2199920" y="2777609"/>
            <a:ext cx="461936" cy="456307"/>
            <a:chOff x="2216331" y="4219668"/>
            <a:chExt cx="461936" cy="456307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E881F3FD-AE9A-3EC5-8754-AB5DEEB372BA}"/>
                </a:ext>
              </a:extLst>
            </p:cNvPr>
            <p:cNvSpPr/>
            <p:nvPr/>
          </p:nvSpPr>
          <p:spPr>
            <a:xfrm>
              <a:off x="2216331" y="4219668"/>
              <a:ext cx="461936" cy="33415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70598C00-1DAB-AA31-5917-69F3D14E2FCE}"/>
                </a:ext>
              </a:extLst>
            </p:cNvPr>
            <p:cNvSpPr/>
            <p:nvPr/>
          </p:nvSpPr>
          <p:spPr>
            <a:xfrm>
              <a:off x="2216331" y="4386959"/>
              <a:ext cx="216000" cy="216000"/>
            </a:xfrm>
            <a:prstGeom prst="ellipse">
              <a:avLst/>
            </a:prstGeom>
            <a:solidFill>
              <a:srgbClr val="00009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2F75575E-4AEA-7D96-FAF9-92D14E804049}"/>
                </a:ext>
              </a:extLst>
            </p:cNvPr>
            <p:cNvSpPr/>
            <p:nvPr/>
          </p:nvSpPr>
          <p:spPr>
            <a:xfrm>
              <a:off x="2337290" y="4459975"/>
              <a:ext cx="216000" cy="216000"/>
            </a:xfrm>
            <a:prstGeom prst="ellipse">
              <a:avLst/>
            </a:prstGeom>
            <a:solidFill>
              <a:srgbClr val="00009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6" name="Title 1">
            <a:extLst>
              <a:ext uri="{FF2B5EF4-FFF2-40B4-BE49-F238E27FC236}">
                <a16:creationId xmlns:a16="http://schemas.microsoft.com/office/drawing/2014/main" id="{E5332A07-B515-43A8-AB0E-30A6565DD7E6}"/>
              </a:ext>
            </a:extLst>
          </p:cNvPr>
          <p:cNvSpPr txBox="1">
            <a:spLocks/>
          </p:cNvSpPr>
          <p:nvPr/>
        </p:nvSpPr>
        <p:spPr>
          <a:xfrm>
            <a:off x="609600" y="26828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t>What is different about RBCs?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A9D645-0C79-5FD1-8357-CE2743136D3E}"/>
              </a:ext>
            </a:extLst>
          </p:cNvPr>
          <p:cNvSpPr txBox="1"/>
          <p:nvPr/>
        </p:nvSpPr>
        <p:spPr>
          <a:xfrm>
            <a:off x="2070046" y="2193051"/>
            <a:ext cx="18389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Direction of transcription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D9928F7-44AC-0038-C894-EB7512E09458}"/>
              </a:ext>
            </a:extLst>
          </p:cNvPr>
          <p:cNvGrpSpPr/>
          <p:nvPr/>
        </p:nvGrpSpPr>
        <p:grpSpPr>
          <a:xfrm>
            <a:off x="2899303" y="2543205"/>
            <a:ext cx="266984" cy="528332"/>
            <a:chOff x="2945250" y="4025495"/>
            <a:chExt cx="266984" cy="528332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D3D6FEA7-9192-14D3-5618-9773A18184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45250" y="4025495"/>
              <a:ext cx="266984" cy="7168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A1E34741-AA4B-9BF9-2465-9BC327F6CD9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45250" y="4028090"/>
              <a:ext cx="0" cy="525737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gular Pentagon 13">
            <a:extLst>
              <a:ext uri="{FF2B5EF4-FFF2-40B4-BE49-F238E27FC236}">
                <a16:creationId xmlns:a16="http://schemas.microsoft.com/office/drawing/2014/main" id="{D11C0B93-C2FA-9B3D-0704-341F607C790D}"/>
              </a:ext>
            </a:extLst>
          </p:cNvPr>
          <p:cNvSpPr/>
          <p:nvPr/>
        </p:nvSpPr>
        <p:spPr>
          <a:xfrm rot="1226372">
            <a:off x="2193440" y="3077997"/>
            <a:ext cx="626767" cy="698708"/>
          </a:xfrm>
          <a:prstGeom prst="pentagon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4CEDBD-A8B5-FF8E-C7B9-EA581B44ACA8}"/>
              </a:ext>
            </a:extLst>
          </p:cNvPr>
          <p:cNvSpPr txBox="1"/>
          <p:nvPr/>
        </p:nvSpPr>
        <p:spPr>
          <a:xfrm>
            <a:off x="2880052" y="3708080"/>
            <a:ext cx="36393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u="sng" dirty="0">
                <a:solidFill>
                  <a:schemeClr val="bg1"/>
                </a:solidFill>
              </a:rPr>
              <a:t>Transcription factor (TF) binding</a:t>
            </a:r>
            <a:r>
              <a:rPr lang="en-US" dirty="0">
                <a:solidFill>
                  <a:schemeClr val="bg1"/>
                </a:solidFill>
              </a:rPr>
              <a:t> helps promote transcription</a:t>
            </a:r>
          </a:p>
          <a:p>
            <a:pPr algn="l"/>
            <a:endParaRPr lang="en-US" u="sng" dirty="0">
              <a:solidFill>
                <a:schemeClr val="bg1"/>
              </a:solidFill>
            </a:endParaRPr>
          </a:p>
          <a:p>
            <a:pPr algn="l"/>
            <a:r>
              <a:rPr lang="en-US" dirty="0">
                <a:solidFill>
                  <a:srgbClr val="FFFF65"/>
                </a:solidFill>
              </a:rPr>
              <a:t>A major TF in red cells is </a:t>
            </a:r>
            <a:r>
              <a:rPr lang="en-US" b="1" dirty="0">
                <a:solidFill>
                  <a:srgbClr val="FFFF65"/>
                </a:solidFill>
              </a:rPr>
              <a:t>GATA1.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AD7EA8-2253-A45F-2B9F-F4A2D29ED4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614" y="5005729"/>
            <a:ext cx="2323673" cy="15839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596D10-8D2F-0AC5-3492-526DC0CEF2F3}"/>
              </a:ext>
            </a:extLst>
          </p:cNvPr>
          <p:cNvSpPr txBox="1"/>
          <p:nvPr/>
        </p:nvSpPr>
        <p:spPr>
          <a:xfrm>
            <a:off x="1384602" y="6589712"/>
            <a:ext cx="13708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</a:rPr>
              <a:t>v1.factorbook.org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B5106F-A1DB-0904-BD21-47DACACFAA99}"/>
              </a:ext>
            </a:extLst>
          </p:cNvPr>
          <p:cNvSpPr txBox="1"/>
          <p:nvPr/>
        </p:nvSpPr>
        <p:spPr>
          <a:xfrm>
            <a:off x="3353205" y="5046843"/>
            <a:ext cx="46606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FFFF65"/>
                </a:solidFill>
              </a:rPr>
              <a:t>…so-called because of the </a:t>
            </a:r>
            <a:r>
              <a:rPr lang="en-US" b="1" dirty="0">
                <a:solidFill>
                  <a:srgbClr val="FFFF65"/>
                </a:solidFill>
              </a:rPr>
              <a:t>DNA motif</a:t>
            </a:r>
            <a:r>
              <a:rPr lang="en-US" dirty="0">
                <a:solidFill>
                  <a:srgbClr val="FFFF65"/>
                </a:solidFill>
              </a:rPr>
              <a:t> it binds to.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953171-8A32-12C2-37A6-968E5034F3FC}"/>
              </a:ext>
            </a:extLst>
          </p:cNvPr>
          <p:cNvSpPr txBox="1"/>
          <p:nvPr/>
        </p:nvSpPr>
        <p:spPr>
          <a:xfrm>
            <a:off x="1285231" y="3327845"/>
            <a:ext cx="8258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65"/>
                </a:solidFill>
              </a:rPr>
              <a:t>GATA1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6A48CEC-854C-8659-9A79-BA41217FB49E}"/>
              </a:ext>
            </a:extLst>
          </p:cNvPr>
          <p:cNvGrpSpPr/>
          <p:nvPr/>
        </p:nvGrpSpPr>
        <p:grpSpPr>
          <a:xfrm>
            <a:off x="3634005" y="5969173"/>
            <a:ext cx="5389912" cy="754053"/>
            <a:chOff x="3446180" y="5844482"/>
            <a:chExt cx="5389912" cy="754053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D88C443-9063-C541-6ADE-C05667584BEB}"/>
                </a:ext>
              </a:extLst>
            </p:cNvPr>
            <p:cNvSpPr txBox="1"/>
            <p:nvPr/>
          </p:nvSpPr>
          <p:spPr>
            <a:xfrm>
              <a:off x="3446180" y="5844482"/>
              <a:ext cx="53899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200" i="1" dirty="0">
                  <a:solidFill>
                    <a:schemeClr val="bg1"/>
                  </a:solidFill>
                </a:rPr>
                <a:t>“GATA1 regulates the expression (i.e. formation of the genes' products) of an ensemble of genes that mediate the development of red blood cells and platelets.”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8F0EC7D-29F6-B0FF-B97F-60718C23B458}"/>
                </a:ext>
              </a:extLst>
            </p:cNvPr>
            <p:cNvSpPr txBox="1"/>
            <p:nvPr/>
          </p:nvSpPr>
          <p:spPr>
            <a:xfrm>
              <a:off x="7605643" y="6321536"/>
              <a:ext cx="94288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- Wikipedia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8296557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9A895568-FE2B-1440-A9E1-CAC67E863E5E}"/>
              </a:ext>
            </a:extLst>
          </p:cNvPr>
          <p:cNvSpPr/>
          <p:nvPr/>
        </p:nvSpPr>
        <p:spPr>
          <a:xfrm>
            <a:off x="135466" y="157474"/>
            <a:ext cx="8890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  <a:latin typeface="Helvetica"/>
                <a:cs typeface="Helvetica"/>
              </a:rPr>
              <a:t>Putting the story together</a:t>
            </a:r>
          </a:p>
        </p:txBody>
      </p:sp>
      <p:pic>
        <p:nvPicPr>
          <p:cNvPr id="2" name="Picture 1" descr="Figure 05 - ATP2B4.png">
            <a:extLst>
              <a:ext uri="{FF2B5EF4-FFF2-40B4-BE49-F238E27FC236}">
                <a16:creationId xmlns:a16="http://schemas.microsoft.com/office/drawing/2014/main" id="{3A6B0A2F-CE24-4FF1-0246-15C647F477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" t="50475" r="8320" b="47907"/>
          <a:stretch/>
        </p:blipFill>
        <p:spPr>
          <a:xfrm>
            <a:off x="478020" y="3133190"/>
            <a:ext cx="8276095" cy="16721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3" name="Picture 2" descr="Figure 05 - ATP2B4.png">
            <a:extLst>
              <a:ext uri="{FF2B5EF4-FFF2-40B4-BE49-F238E27FC236}">
                <a16:creationId xmlns:a16="http://schemas.microsoft.com/office/drawing/2014/main" id="{F264A458-6DF6-B478-02A7-984D251512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" t="23342" r="8435" b="66675"/>
          <a:stretch/>
        </p:blipFill>
        <p:spPr>
          <a:xfrm>
            <a:off x="507655" y="876917"/>
            <a:ext cx="8276095" cy="1031875"/>
          </a:xfrm>
          <a:prstGeom prst="rect">
            <a:avLst/>
          </a:prstGeom>
        </p:spPr>
      </p:pic>
      <p:pic>
        <p:nvPicPr>
          <p:cNvPr id="10" name="Picture 9" descr="Figure 05 - ATP2B4.png">
            <a:extLst>
              <a:ext uri="{FF2B5EF4-FFF2-40B4-BE49-F238E27FC236}">
                <a16:creationId xmlns:a16="http://schemas.microsoft.com/office/drawing/2014/main" id="{437B6233-6D84-BC22-2AD2-45CA494BA8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" t="38086" r="8435" b="56016"/>
          <a:stretch/>
        </p:blipFill>
        <p:spPr>
          <a:xfrm>
            <a:off x="501305" y="1971233"/>
            <a:ext cx="8276095" cy="609599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2" name="Picture 11" descr="Figure 05 - ATP2B4.png">
            <a:extLst>
              <a:ext uri="{FF2B5EF4-FFF2-40B4-BE49-F238E27FC236}">
                <a16:creationId xmlns:a16="http://schemas.microsoft.com/office/drawing/2014/main" id="{63DF5D55-341F-0A16-9619-A138680A6A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" t="46482" r="8320" b="49197"/>
          <a:stretch/>
        </p:blipFill>
        <p:spPr>
          <a:xfrm>
            <a:off x="494954" y="2642208"/>
            <a:ext cx="8276095" cy="446616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8CB7C9C-7761-36BB-85BB-C68183C023A4}"/>
              </a:ext>
            </a:extLst>
          </p:cNvPr>
          <p:cNvSpPr txBox="1"/>
          <p:nvPr/>
        </p:nvSpPr>
        <p:spPr>
          <a:xfrm>
            <a:off x="5751775" y="2696239"/>
            <a:ext cx="13840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GWAS SNPs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0A2E0B8-3C0B-02CA-631D-3ADC90B81B00}"/>
              </a:ext>
            </a:extLst>
          </p:cNvPr>
          <p:cNvCxnSpPr>
            <a:cxnSpLocks/>
            <a:stCxn id="17" idx="1"/>
          </p:cNvCxnSpPr>
          <p:nvPr/>
        </p:nvCxnSpPr>
        <p:spPr>
          <a:xfrm flipH="1">
            <a:off x="5246411" y="2865516"/>
            <a:ext cx="505364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906F300A-C9B8-7626-40A9-7C762E22F639}"/>
              </a:ext>
            </a:extLst>
          </p:cNvPr>
          <p:cNvCxnSpPr/>
          <p:nvPr/>
        </p:nvCxnSpPr>
        <p:spPr>
          <a:xfrm flipV="1">
            <a:off x="4204614" y="3408218"/>
            <a:ext cx="0" cy="295977"/>
          </a:xfrm>
          <a:prstGeom prst="straightConnector1">
            <a:avLst/>
          </a:prstGeom>
          <a:ln w="9525">
            <a:solidFill>
              <a:srgbClr val="FFFF6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5FCC3654-E3F6-137C-603D-FA35BA2D642A}"/>
              </a:ext>
            </a:extLst>
          </p:cNvPr>
          <p:cNvSpPr txBox="1"/>
          <p:nvPr/>
        </p:nvSpPr>
        <p:spPr>
          <a:xfrm>
            <a:off x="2047649" y="4080681"/>
            <a:ext cx="43139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GATA1 does bind this region in erythroid cells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measured using </a:t>
            </a:r>
            <a:r>
              <a:rPr lang="en-US" sz="1200" dirty="0" err="1">
                <a:solidFill>
                  <a:schemeClr val="bg1"/>
                </a:solidFill>
              </a:rPr>
              <a:t>ChIP</a:t>
            </a:r>
            <a:r>
              <a:rPr lang="en-US" sz="1200" dirty="0">
                <a:solidFill>
                  <a:schemeClr val="bg1"/>
                </a:solidFill>
              </a:rPr>
              <a:t>-seq</a:t>
            </a:r>
          </a:p>
        </p:txBody>
      </p:sp>
    </p:spTree>
    <p:extLst>
      <p:ext uri="{BB962C8B-B14F-4D97-AF65-F5344CB8AC3E}">
        <p14:creationId xmlns:p14="http://schemas.microsoft.com/office/powerpoint/2010/main" val="5356277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486CCF0-BCFD-CD44-A891-8A4E04B9ADC1}"/>
              </a:ext>
            </a:extLst>
          </p:cNvPr>
          <p:cNvSpPr txBox="1"/>
          <p:nvPr/>
        </p:nvSpPr>
        <p:spPr>
          <a:xfrm>
            <a:off x="6112025" y="3114056"/>
            <a:ext cx="2490170" cy="58477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</a:rPr>
              <a:t>N = 125,992  IBD cases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</a:rPr>
              <a:t>1.2 million controls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2520D67-1A1A-D14A-9311-D1E43B0D20D9}"/>
              </a:ext>
            </a:extLst>
          </p:cNvPr>
          <p:cNvSpPr txBox="1">
            <a:spLocks/>
          </p:cNvSpPr>
          <p:nvPr/>
        </p:nvSpPr>
        <p:spPr>
          <a:xfrm>
            <a:off x="909638" y="125164"/>
            <a:ext cx="6977062" cy="67588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FoundrySterling-Book" pitchFamily="2" charset="0"/>
              </a:rPr>
              <a:t>Inflammatory bowel disease</a:t>
            </a:r>
            <a:endParaRPr lang="en-US" kern="0" dirty="0">
              <a:solidFill>
                <a:srgbClr val="FFFF66"/>
              </a:solidFill>
              <a:latin typeface="FoundrySterling-Book" pitchFamily="2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FoundrySterling-Book" pitchFamily="2" charset="0"/>
              </a:rPr>
              <a:t>(Crohn’s disease and ulcerative colitis)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A433962-2363-3854-C558-3D111D0548B3}"/>
              </a:ext>
            </a:extLst>
          </p:cNvPr>
          <p:cNvGrpSpPr/>
          <p:nvPr/>
        </p:nvGrpSpPr>
        <p:grpSpPr>
          <a:xfrm>
            <a:off x="368944" y="947612"/>
            <a:ext cx="3164770" cy="1407566"/>
            <a:chOff x="-56403" y="3903533"/>
            <a:chExt cx="4440357" cy="197489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2380BA6-07F6-3B8A-520D-D24F2DC83A5C}"/>
                </a:ext>
              </a:extLst>
            </p:cNvPr>
            <p:cNvGrpSpPr/>
            <p:nvPr/>
          </p:nvGrpSpPr>
          <p:grpSpPr>
            <a:xfrm>
              <a:off x="1276133" y="3903533"/>
              <a:ext cx="3107821" cy="1974896"/>
              <a:chOff x="1276133" y="3903533"/>
              <a:chExt cx="3107821" cy="1974896"/>
            </a:xfrm>
          </p:grpSpPr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9A500A19-10B1-41D8-CA10-7D5C524411F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 flipV="1">
                <a:off x="1276133" y="3903533"/>
                <a:ext cx="23195" cy="1700614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101BC7AD-1558-A4E3-CAA2-5775FD45B47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1307894" y="5597052"/>
                <a:ext cx="3036921" cy="12767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C2010777-172A-CE13-DC39-4FDA4BDF66EE}"/>
                  </a:ext>
                </a:extLst>
              </p:cNvPr>
              <p:cNvSpPr/>
              <p:nvPr/>
            </p:nvSpPr>
            <p:spPr bwMode="auto">
              <a:xfrm>
                <a:off x="3852308" y="5264204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2ABE6A6-220B-23C6-2F1B-9989B5E94E71}"/>
                  </a:ext>
                </a:extLst>
              </p:cNvPr>
              <p:cNvSpPr txBox="1"/>
              <p:nvPr/>
            </p:nvSpPr>
            <p:spPr>
              <a:xfrm>
                <a:off x="1307894" y="5632208"/>
                <a:ext cx="71045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/>
                  <a:t>Very rare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BC1186A-61E8-EE48-8A2F-D3F4D27E4B2C}"/>
                  </a:ext>
                </a:extLst>
              </p:cNvPr>
              <p:cNvSpPr txBox="1"/>
              <p:nvPr/>
            </p:nvSpPr>
            <p:spPr>
              <a:xfrm>
                <a:off x="2078703" y="5632208"/>
                <a:ext cx="41229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/>
                  <a:t>rare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EE3565A-8F86-0B37-5B75-649C719420D3}"/>
                  </a:ext>
                </a:extLst>
              </p:cNvPr>
              <p:cNvSpPr txBox="1"/>
              <p:nvPr/>
            </p:nvSpPr>
            <p:spPr>
              <a:xfrm>
                <a:off x="2571944" y="5632208"/>
                <a:ext cx="67518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/>
                  <a:t>common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678A735-7D78-3B5D-014C-F2A01305D1EB}"/>
                  </a:ext>
                </a:extLst>
              </p:cNvPr>
              <p:cNvSpPr txBox="1"/>
              <p:nvPr/>
            </p:nvSpPr>
            <p:spPr>
              <a:xfrm>
                <a:off x="3410611" y="5632208"/>
                <a:ext cx="97334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/>
                  <a:t>Very common</a:t>
                </a: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0AB63E35-FB61-4D23-4E6E-87D0EB0167DA}"/>
                  </a:ext>
                </a:extLst>
              </p:cNvPr>
              <p:cNvSpPr/>
              <p:nvPr/>
            </p:nvSpPr>
            <p:spPr bwMode="auto">
              <a:xfrm>
                <a:off x="3489045" y="5148815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BA4C86BE-E475-2BAE-8081-23E83FC75792}"/>
                  </a:ext>
                </a:extLst>
              </p:cNvPr>
              <p:cNvSpPr/>
              <p:nvPr/>
            </p:nvSpPr>
            <p:spPr bwMode="auto">
              <a:xfrm>
                <a:off x="3247129" y="5308708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FE3FE857-4DA3-1C88-4AA0-5B359D5C7C22}"/>
                  </a:ext>
                </a:extLst>
              </p:cNvPr>
              <p:cNvSpPr/>
              <p:nvPr/>
            </p:nvSpPr>
            <p:spPr bwMode="auto">
              <a:xfrm>
                <a:off x="3012170" y="5087855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D1DDEEA1-6824-E281-0723-CDBAB4C64A37}"/>
                  </a:ext>
                </a:extLst>
              </p:cNvPr>
              <p:cNvSpPr/>
              <p:nvPr/>
            </p:nvSpPr>
            <p:spPr bwMode="auto">
              <a:xfrm>
                <a:off x="2658206" y="5224587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5322BD1C-9900-4480-7F3A-CA80E96DA29B}"/>
                  </a:ext>
                </a:extLst>
              </p:cNvPr>
              <p:cNvSpPr/>
              <p:nvPr/>
            </p:nvSpPr>
            <p:spPr bwMode="auto">
              <a:xfrm>
                <a:off x="2334335" y="5324394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64784817-3E2F-F4A2-2DBD-5765437CDFFA}"/>
                  </a:ext>
                </a:extLst>
              </p:cNvPr>
              <p:cNvSpPr/>
              <p:nvPr/>
            </p:nvSpPr>
            <p:spPr bwMode="auto">
              <a:xfrm>
                <a:off x="1779132" y="5035827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FC7BA19C-D4D7-E558-B6D6-7E8484568342}"/>
                  </a:ext>
                </a:extLst>
              </p:cNvPr>
              <p:cNvSpPr/>
              <p:nvPr/>
            </p:nvSpPr>
            <p:spPr bwMode="auto">
              <a:xfrm>
                <a:off x="2396516" y="5103738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984A8A26-9A8F-4B30-7380-5489156F99A2}"/>
                  </a:ext>
                </a:extLst>
              </p:cNvPr>
              <p:cNvSpPr/>
              <p:nvPr/>
            </p:nvSpPr>
            <p:spPr bwMode="auto">
              <a:xfrm>
                <a:off x="2112810" y="5228475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B1135AA6-A430-9D38-57C9-FA3303383F8A}"/>
                  </a:ext>
                </a:extLst>
              </p:cNvPr>
              <p:cNvSpPr/>
              <p:nvPr/>
            </p:nvSpPr>
            <p:spPr bwMode="auto">
              <a:xfrm>
                <a:off x="1876105" y="5167674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19B882D4-FFB0-45E3-34C5-CAEACEBAB588}"/>
                  </a:ext>
                </a:extLst>
              </p:cNvPr>
              <p:cNvSpPr/>
              <p:nvPr/>
            </p:nvSpPr>
            <p:spPr bwMode="auto">
              <a:xfrm>
                <a:off x="1650291" y="5308708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CD464E82-E777-462D-7C2E-A0E269CC6644}"/>
                  </a:ext>
                </a:extLst>
              </p:cNvPr>
              <p:cNvSpPr/>
              <p:nvPr/>
            </p:nvSpPr>
            <p:spPr bwMode="auto">
              <a:xfrm>
                <a:off x="1534924" y="4917217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0DF3D65E-88C9-BB1F-8D00-9D5C9ED4A347}"/>
                  </a:ext>
                </a:extLst>
              </p:cNvPr>
              <p:cNvSpPr/>
              <p:nvPr/>
            </p:nvSpPr>
            <p:spPr bwMode="auto">
              <a:xfrm>
                <a:off x="1529372" y="4547590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C7EC893-BA97-EBB9-CF8B-1D4B3406962E}"/>
                </a:ext>
              </a:extLst>
            </p:cNvPr>
            <p:cNvSpPr txBox="1"/>
            <p:nvPr/>
          </p:nvSpPr>
          <p:spPr>
            <a:xfrm>
              <a:off x="-56403" y="4472554"/>
              <a:ext cx="1039102" cy="73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 dirty="0"/>
                <a:t>Relative</a:t>
              </a:r>
              <a:r>
                <a:rPr lang="en-US" sz="1400" i="1" dirty="0"/>
                <a:t> risk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B77B5160-3521-8BA9-8C33-9519807079BD}"/>
                    </a:ext>
                  </a:extLst>
                </p:cNvPr>
                <p:cNvSpPr txBox="1"/>
                <p:nvPr/>
              </p:nvSpPr>
              <p:spPr>
                <a:xfrm>
                  <a:off x="974824" y="4112635"/>
                  <a:ext cx="31290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en-GB" sz="1200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B77B5160-3521-8BA9-8C33-9519807079B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4824" y="4112635"/>
                  <a:ext cx="312906" cy="276999"/>
                </a:xfrm>
                <a:prstGeom prst="rect">
                  <a:avLst/>
                </a:prstGeom>
                <a:blipFill>
                  <a:blip r:embed="rId2"/>
                  <a:stretch>
                    <a:fillRect r="-5263" b="-3125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545BAED9-3417-1F84-5680-56EAB9CBCB41}"/>
                    </a:ext>
                  </a:extLst>
                </p:cNvPr>
                <p:cNvSpPr txBox="1"/>
                <p:nvPr/>
              </p:nvSpPr>
              <p:spPr>
                <a:xfrm>
                  <a:off x="974824" y="4734165"/>
                  <a:ext cx="31290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en-GB" sz="12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545BAED9-3417-1F84-5680-56EAB9CBCB4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4824" y="4734165"/>
                  <a:ext cx="312906" cy="276999"/>
                </a:xfrm>
                <a:prstGeom prst="rect">
                  <a:avLst/>
                </a:prstGeom>
                <a:blipFill>
                  <a:blip r:embed="rId3"/>
                  <a:stretch>
                    <a:fillRect r="-5263" b="-3125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94BD16F0-969A-C6DC-D22D-575422E8274D}"/>
                    </a:ext>
                  </a:extLst>
                </p:cNvPr>
                <p:cNvSpPr txBox="1"/>
                <p:nvPr/>
              </p:nvSpPr>
              <p:spPr>
                <a:xfrm>
                  <a:off x="986422" y="5450740"/>
                  <a:ext cx="31290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en-GB" sz="12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94BD16F0-969A-C6DC-D22D-575422E8274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6422" y="5450740"/>
                  <a:ext cx="312906" cy="276999"/>
                </a:xfrm>
                <a:prstGeom prst="rect">
                  <a:avLst/>
                </a:prstGeom>
                <a:blipFill>
                  <a:blip r:embed="rId4"/>
                  <a:stretch>
                    <a:fillRect b="-235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7" name="Picture 36" descr="A graph of numbers and letters&#10;&#10;Description automatically generated">
            <a:extLst>
              <a:ext uri="{FF2B5EF4-FFF2-40B4-BE49-F238E27FC236}">
                <a16:creationId xmlns:a16="http://schemas.microsoft.com/office/drawing/2014/main" id="{A8AB36B8-A5C2-FD53-F019-2346E6736C7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" r="3459"/>
          <a:stretch/>
        </p:blipFill>
        <p:spPr>
          <a:xfrm>
            <a:off x="322368" y="2665384"/>
            <a:ext cx="5004953" cy="2286465"/>
          </a:xfrm>
          <a:prstGeom prst="rect">
            <a:avLst/>
          </a:prstGeom>
        </p:spPr>
      </p:pic>
      <p:pic>
        <p:nvPicPr>
          <p:cNvPr id="39" name="Picture 38" descr="A close-up of a white background&#10;&#10;Description automatically generated">
            <a:extLst>
              <a:ext uri="{FF2B5EF4-FFF2-40B4-BE49-F238E27FC236}">
                <a16:creationId xmlns:a16="http://schemas.microsoft.com/office/drawing/2014/main" id="{0E7EE919-551E-0F51-C647-20D092544F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872" y="5453369"/>
            <a:ext cx="5793721" cy="953126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CDE8EDA1-2948-8942-A0A4-B140CBF1BE88}"/>
              </a:ext>
            </a:extLst>
          </p:cNvPr>
          <p:cNvSpPr txBox="1"/>
          <p:nvPr/>
        </p:nvSpPr>
        <p:spPr>
          <a:xfrm>
            <a:off x="5570220" y="4090686"/>
            <a:ext cx="35737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FoundrySterling-Book" pitchFamily="2" charset="0"/>
              </a:rPr>
              <a:t>&gt; 600 association signals.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E52074DE-783E-7DBE-6556-BFE92CF6D48E}"/>
              </a:ext>
            </a:extLst>
          </p:cNvPr>
          <p:cNvCxnSpPr>
            <a:cxnSpLocks/>
          </p:cNvCxnSpPr>
          <p:nvPr/>
        </p:nvCxnSpPr>
        <p:spPr bwMode="auto">
          <a:xfrm>
            <a:off x="594360" y="4358640"/>
            <a:ext cx="46101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2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54563745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9CD5E6-5363-2771-EA99-132B39E5E4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 05 - ATP2B4.png">
            <a:extLst>
              <a:ext uri="{FF2B5EF4-FFF2-40B4-BE49-F238E27FC236}">
                <a16:creationId xmlns:a16="http://schemas.microsoft.com/office/drawing/2014/main" id="{8C35EFE6-FBC7-0D49-ECAB-8912545CAF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" t="50475" r="8320" b="47907"/>
          <a:stretch/>
        </p:blipFill>
        <p:spPr>
          <a:xfrm>
            <a:off x="478020" y="3133190"/>
            <a:ext cx="8276095" cy="16721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3" name="Picture 2" descr="Figure 05 - ATP2B4.png">
            <a:extLst>
              <a:ext uri="{FF2B5EF4-FFF2-40B4-BE49-F238E27FC236}">
                <a16:creationId xmlns:a16="http://schemas.microsoft.com/office/drawing/2014/main" id="{8891C26D-EF5B-7D94-7E22-BAE4F842A8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" t="23342" r="8435" b="66675"/>
          <a:stretch/>
        </p:blipFill>
        <p:spPr>
          <a:xfrm>
            <a:off x="507655" y="876917"/>
            <a:ext cx="8276095" cy="1031875"/>
          </a:xfrm>
          <a:prstGeom prst="rect">
            <a:avLst/>
          </a:prstGeom>
        </p:spPr>
      </p:pic>
      <p:pic>
        <p:nvPicPr>
          <p:cNvPr id="10" name="Picture 9" descr="Figure 05 - ATP2B4.png">
            <a:extLst>
              <a:ext uri="{FF2B5EF4-FFF2-40B4-BE49-F238E27FC236}">
                <a16:creationId xmlns:a16="http://schemas.microsoft.com/office/drawing/2014/main" id="{20F31B27-57D6-9AA9-6546-A1865F237B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" t="38086" r="8435" b="56016"/>
          <a:stretch/>
        </p:blipFill>
        <p:spPr>
          <a:xfrm>
            <a:off x="501305" y="1971233"/>
            <a:ext cx="8276095" cy="609599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2" name="Picture 11" descr="Figure 05 - ATP2B4.png">
            <a:extLst>
              <a:ext uri="{FF2B5EF4-FFF2-40B4-BE49-F238E27FC236}">
                <a16:creationId xmlns:a16="http://schemas.microsoft.com/office/drawing/2014/main" id="{37FC0484-4D3A-A7AA-8A15-0652B91418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" t="46482" r="8320" b="49197"/>
          <a:stretch/>
        </p:blipFill>
        <p:spPr>
          <a:xfrm>
            <a:off x="494954" y="2642208"/>
            <a:ext cx="8276095" cy="446616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3EDAA4C-6716-CFF6-83AF-69DD8919A0A6}"/>
              </a:ext>
            </a:extLst>
          </p:cNvPr>
          <p:cNvSpPr txBox="1"/>
          <p:nvPr/>
        </p:nvSpPr>
        <p:spPr>
          <a:xfrm>
            <a:off x="5751775" y="2696239"/>
            <a:ext cx="13840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GWAS SNPs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1F06F5B-D90A-FB4D-B5B0-99281A112D10}"/>
              </a:ext>
            </a:extLst>
          </p:cNvPr>
          <p:cNvCxnSpPr>
            <a:cxnSpLocks/>
            <a:stCxn id="17" idx="1"/>
          </p:cNvCxnSpPr>
          <p:nvPr/>
        </p:nvCxnSpPr>
        <p:spPr>
          <a:xfrm flipH="1">
            <a:off x="5246411" y="2865516"/>
            <a:ext cx="505364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6E5BFC0C-89E4-9CA7-C767-8CB1E352648A}"/>
              </a:ext>
            </a:extLst>
          </p:cNvPr>
          <p:cNvSpPr txBox="1"/>
          <p:nvPr/>
        </p:nvSpPr>
        <p:spPr>
          <a:xfrm>
            <a:off x="2671078" y="4088050"/>
            <a:ext cx="31277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BFBFBF"/>
                </a:solidFill>
                <a:latin typeface="Courier"/>
                <a:cs typeface="Courier"/>
              </a:rPr>
              <a:t>...GGAGC</a:t>
            </a:r>
            <a:r>
              <a:rPr lang="en-US" sz="2400" dirty="0">
                <a:solidFill>
                  <a:srgbClr val="F2F2F2"/>
                </a:solidFill>
                <a:latin typeface="Courier"/>
                <a:cs typeface="Courier"/>
              </a:rPr>
              <a:t>G</a:t>
            </a:r>
            <a:r>
              <a:rPr lang="en-US" sz="24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Courier"/>
                <a:cs typeface="Courier"/>
              </a:rPr>
              <a:t>A</a:t>
            </a:r>
            <a:r>
              <a:rPr lang="en-US" sz="2400" dirty="0">
                <a:solidFill>
                  <a:srgbClr val="F2F2F2"/>
                </a:solidFill>
                <a:latin typeface="Courier"/>
                <a:cs typeface="Courier"/>
              </a:rPr>
              <a:t>TA</a:t>
            </a:r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Courier"/>
                <a:cs typeface="Courier"/>
              </a:rPr>
              <a:t>AGATA...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CE5842-0399-6FE8-E7CD-DFB52382522F}"/>
              </a:ext>
            </a:extLst>
          </p:cNvPr>
          <p:cNvSpPr txBox="1"/>
          <p:nvPr/>
        </p:nvSpPr>
        <p:spPr>
          <a:xfrm>
            <a:off x="2671078" y="3794414"/>
            <a:ext cx="31277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BFBFBF"/>
                </a:solidFill>
                <a:latin typeface="Courier"/>
                <a:cs typeface="Courier"/>
              </a:rPr>
              <a:t>...GGAGC</a:t>
            </a:r>
            <a:r>
              <a:rPr lang="en-US" sz="2400" dirty="0">
                <a:solidFill>
                  <a:srgbClr val="F2F2F2"/>
                </a:solidFill>
                <a:latin typeface="Courier"/>
                <a:cs typeface="Courier"/>
              </a:rPr>
              <a:t>G</a:t>
            </a:r>
            <a:r>
              <a:rPr lang="en-US" sz="2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ourier"/>
                <a:cs typeface="Courier"/>
              </a:rPr>
              <a:t>G</a:t>
            </a:r>
            <a:r>
              <a:rPr lang="en-US" sz="2400" dirty="0">
                <a:solidFill>
                  <a:srgbClr val="F2F2F2"/>
                </a:solidFill>
                <a:latin typeface="Courier"/>
                <a:cs typeface="Courier"/>
              </a:rPr>
              <a:t>TA</a:t>
            </a:r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Courier"/>
                <a:cs typeface="Courier"/>
              </a:rPr>
              <a:t>AGATA...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398C76-492E-8BD0-7BA1-74DCE2A18B90}"/>
              </a:ext>
            </a:extLst>
          </p:cNvPr>
          <p:cNvSpPr txBox="1"/>
          <p:nvPr/>
        </p:nvSpPr>
        <p:spPr>
          <a:xfrm>
            <a:off x="986001" y="4211714"/>
            <a:ext cx="13644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2F2F2"/>
                </a:solidFill>
                <a:latin typeface="FoundrySterling-Book"/>
                <a:cs typeface="FoundrySterling-Book"/>
              </a:rPr>
              <a:t>(malaria risk allele)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FB69F2-19B5-E256-C8FC-FDCA6414D21D}"/>
              </a:ext>
            </a:extLst>
          </p:cNvPr>
          <p:cNvSpPr txBox="1"/>
          <p:nvPr/>
        </p:nvSpPr>
        <p:spPr>
          <a:xfrm>
            <a:off x="507655" y="3868844"/>
            <a:ext cx="18389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2F2F2"/>
                </a:solidFill>
                <a:latin typeface="FoundrySterling-Book"/>
                <a:cs typeface="FoundrySterling-Book"/>
              </a:rPr>
              <a:t>(malaria-protective allele)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135F0FC-5F32-CEFE-9B6E-B3862D8FAC3C}"/>
              </a:ext>
            </a:extLst>
          </p:cNvPr>
          <p:cNvCxnSpPr>
            <a:cxnSpLocks/>
          </p:cNvCxnSpPr>
          <p:nvPr/>
        </p:nvCxnSpPr>
        <p:spPr>
          <a:xfrm flipH="1">
            <a:off x="3492500" y="3429000"/>
            <a:ext cx="521235" cy="29894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DC98F9A-80FA-4D2C-6671-3958B9CE5C84}"/>
              </a:ext>
            </a:extLst>
          </p:cNvPr>
          <p:cNvCxnSpPr>
            <a:cxnSpLocks/>
          </p:cNvCxnSpPr>
          <p:nvPr/>
        </p:nvCxnSpPr>
        <p:spPr>
          <a:xfrm>
            <a:off x="4456497" y="3429000"/>
            <a:ext cx="541860" cy="29894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C794CBB-26E5-BC0B-160E-13F78C3B6C74}"/>
              </a:ext>
            </a:extLst>
          </p:cNvPr>
          <p:cNvCxnSpPr>
            <a:cxnSpLocks/>
          </p:cNvCxnSpPr>
          <p:nvPr/>
        </p:nvCxnSpPr>
        <p:spPr>
          <a:xfrm>
            <a:off x="4234968" y="2696239"/>
            <a:ext cx="0" cy="338554"/>
          </a:xfrm>
          <a:prstGeom prst="line">
            <a:avLst/>
          </a:prstGeom>
          <a:ln w="28575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BCD1717F-0D42-49B7-7578-E565E8FD1C78}"/>
              </a:ext>
            </a:extLst>
          </p:cNvPr>
          <p:cNvSpPr/>
          <p:nvPr/>
        </p:nvSpPr>
        <p:spPr>
          <a:xfrm>
            <a:off x="135466" y="157474"/>
            <a:ext cx="8890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  <a:latin typeface="Helvetica"/>
                <a:cs typeface="Helvetica"/>
              </a:rPr>
              <a:t>Putting the story together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E71E7DD-2277-5C43-84E4-216367B61930}"/>
              </a:ext>
            </a:extLst>
          </p:cNvPr>
          <p:cNvSpPr txBox="1"/>
          <p:nvPr/>
        </p:nvSpPr>
        <p:spPr>
          <a:xfrm>
            <a:off x="3699959" y="3597759"/>
            <a:ext cx="9242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F2F2F2"/>
                </a:solidFill>
                <a:latin typeface="FoundrySterling-Book"/>
                <a:cs typeface="FoundrySterling-Book"/>
              </a:rPr>
              <a:t>rs10715451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0BAC126-6DFE-B759-96E1-7BD188FA2606}"/>
              </a:ext>
            </a:extLst>
          </p:cNvPr>
          <p:cNvSpPr/>
          <p:nvPr/>
        </p:nvSpPr>
        <p:spPr>
          <a:xfrm>
            <a:off x="4207325" y="3150200"/>
            <a:ext cx="45719" cy="11254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07412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000242-901A-FE95-71EB-4435617178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 05 - ATP2B4.png">
            <a:extLst>
              <a:ext uri="{FF2B5EF4-FFF2-40B4-BE49-F238E27FC236}">
                <a16:creationId xmlns:a16="http://schemas.microsoft.com/office/drawing/2014/main" id="{D1BAB965-E792-2531-0D58-6A4E2917FE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" t="50475" r="8320" b="47907"/>
          <a:stretch/>
        </p:blipFill>
        <p:spPr>
          <a:xfrm>
            <a:off x="478020" y="3133190"/>
            <a:ext cx="8276095" cy="16721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3" name="Picture 2" descr="Figure 05 - ATP2B4.png">
            <a:extLst>
              <a:ext uri="{FF2B5EF4-FFF2-40B4-BE49-F238E27FC236}">
                <a16:creationId xmlns:a16="http://schemas.microsoft.com/office/drawing/2014/main" id="{B305C694-FB82-6547-7B8F-0F9D06AE9C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" t="23342" r="8435" b="66675"/>
          <a:stretch/>
        </p:blipFill>
        <p:spPr>
          <a:xfrm>
            <a:off x="507655" y="876917"/>
            <a:ext cx="8276095" cy="1031875"/>
          </a:xfrm>
          <a:prstGeom prst="rect">
            <a:avLst/>
          </a:prstGeom>
        </p:spPr>
      </p:pic>
      <p:pic>
        <p:nvPicPr>
          <p:cNvPr id="10" name="Picture 9" descr="Figure 05 - ATP2B4.png">
            <a:extLst>
              <a:ext uri="{FF2B5EF4-FFF2-40B4-BE49-F238E27FC236}">
                <a16:creationId xmlns:a16="http://schemas.microsoft.com/office/drawing/2014/main" id="{D263FEC4-FC6E-DB59-235D-1DCA31763D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" t="38086" r="8435" b="56016"/>
          <a:stretch/>
        </p:blipFill>
        <p:spPr>
          <a:xfrm>
            <a:off x="501305" y="1971233"/>
            <a:ext cx="8276095" cy="609599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2" name="Picture 11" descr="Figure 05 - ATP2B4.png">
            <a:extLst>
              <a:ext uri="{FF2B5EF4-FFF2-40B4-BE49-F238E27FC236}">
                <a16:creationId xmlns:a16="http://schemas.microsoft.com/office/drawing/2014/main" id="{D228EC66-048D-0815-73AC-E34250FFBE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" t="46482" r="8320" b="49197"/>
          <a:stretch/>
        </p:blipFill>
        <p:spPr>
          <a:xfrm>
            <a:off x="494954" y="2642208"/>
            <a:ext cx="8276095" cy="446616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22665C2-BF80-140C-1C17-F1DA476B6B28}"/>
              </a:ext>
            </a:extLst>
          </p:cNvPr>
          <p:cNvSpPr txBox="1"/>
          <p:nvPr/>
        </p:nvSpPr>
        <p:spPr>
          <a:xfrm>
            <a:off x="5751775" y="2696239"/>
            <a:ext cx="13840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GWAS SNPs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2450514-DCB6-3F54-5B06-6E4E34CC8954}"/>
              </a:ext>
            </a:extLst>
          </p:cNvPr>
          <p:cNvCxnSpPr>
            <a:cxnSpLocks/>
            <a:stCxn id="17" idx="1"/>
          </p:cNvCxnSpPr>
          <p:nvPr/>
        </p:nvCxnSpPr>
        <p:spPr>
          <a:xfrm flipH="1">
            <a:off x="5246411" y="2865516"/>
            <a:ext cx="505364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6C3BB065-AC0A-2234-9C33-F04ADE47FE52}"/>
              </a:ext>
            </a:extLst>
          </p:cNvPr>
          <p:cNvSpPr txBox="1"/>
          <p:nvPr/>
        </p:nvSpPr>
        <p:spPr>
          <a:xfrm>
            <a:off x="2671078" y="4088050"/>
            <a:ext cx="31277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BFBFBF"/>
                </a:solidFill>
                <a:latin typeface="Courier"/>
                <a:cs typeface="Courier"/>
              </a:rPr>
              <a:t>...GGAGC</a:t>
            </a:r>
            <a:r>
              <a:rPr lang="en-US" sz="2400" dirty="0">
                <a:solidFill>
                  <a:srgbClr val="F2F2F2"/>
                </a:solidFill>
                <a:latin typeface="Courier"/>
                <a:cs typeface="Courier"/>
              </a:rPr>
              <a:t>G</a:t>
            </a:r>
            <a:r>
              <a:rPr lang="en-US" sz="24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Courier"/>
                <a:cs typeface="Courier"/>
              </a:rPr>
              <a:t>A</a:t>
            </a:r>
            <a:r>
              <a:rPr lang="en-US" sz="2400" dirty="0">
                <a:solidFill>
                  <a:srgbClr val="F2F2F2"/>
                </a:solidFill>
                <a:latin typeface="Courier"/>
                <a:cs typeface="Courier"/>
              </a:rPr>
              <a:t>TA</a:t>
            </a:r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Courier"/>
                <a:cs typeface="Courier"/>
              </a:rPr>
              <a:t>AGATA...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6E54DF-884D-A0E8-DB24-E6C605F9BBA4}"/>
              </a:ext>
            </a:extLst>
          </p:cNvPr>
          <p:cNvSpPr txBox="1"/>
          <p:nvPr/>
        </p:nvSpPr>
        <p:spPr>
          <a:xfrm>
            <a:off x="2671078" y="3794414"/>
            <a:ext cx="31277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BFBFBF"/>
                </a:solidFill>
                <a:latin typeface="Courier"/>
                <a:cs typeface="Courier"/>
              </a:rPr>
              <a:t>...GGAGC</a:t>
            </a:r>
            <a:r>
              <a:rPr lang="en-US" sz="2400" dirty="0">
                <a:solidFill>
                  <a:srgbClr val="F2F2F2"/>
                </a:solidFill>
                <a:latin typeface="Courier"/>
                <a:cs typeface="Courier"/>
              </a:rPr>
              <a:t>G</a:t>
            </a:r>
            <a:r>
              <a:rPr lang="en-US" sz="2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ourier"/>
                <a:cs typeface="Courier"/>
              </a:rPr>
              <a:t>G</a:t>
            </a:r>
            <a:r>
              <a:rPr lang="en-US" sz="2400" dirty="0">
                <a:solidFill>
                  <a:srgbClr val="F2F2F2"/>
                </a:solidFill>
                <a:latin typeface="Courier"/>
                <a:cs typeface="Courier"/>
              </a:rPr>
              <a:t>TA</a:t>
            </a:r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Courier"/>
                <a:cs typeface="Courier"/>
              </a:rPr>
              <a:t>AGATA...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193383-CEA2-C987-5ECD-271E5F447A4B}"/>
              </a:ext>
            </a:extLst>
          </p:cNvPr>
          <p:cNvSpPr txBox="1"/>
          <p:nvPr/>
        </p:nvSpPr>
        <p:spPr>
          <a:xfrm>
            <a:off x="986001" y="4211714"/>
            <a:ext cx="13644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2F2F2"/>
                </a:solidFill>
                <a:latin typeface="FoundrySterling-Book"/>
                <a:cs typeface="FoundrySterling-Book"/>
              </a:rPr>
              <a:t>(malaria risk allele)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A198C2-D054-2253-1278-17F38950E72F}"/>
              </a:ext>
            </a:extLst>
          </p:cNvPr>
          <p:cNvSpPr txBox="1"/>
          <p:nvPr/>
        </p:nvSpPr>
        <p:spPr>
          <a:xfrm>
            <a:off x="507655" y="3868844"/>
            <a:ext cx="18389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2F2F2"/>
                </a:solidFill>
                <a:latin typeface="FoundrySterling-Book"/>
                <a:cs typeface="FoundrySterling-Book"/>
              </a:rPr>
              <a:t>(malaria-protective allele)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F3D2A1-E6AE-F593-550B-F8AB804344D2}"/>
              </a:ext>
            </a:extLst>
          </p:cNvPr>
          <p:cNvSpPr txBox="1"/>
          <p:nvPr/>
        </p:nvSpPr>
        <p:spPr>
          <a:xfrm>
            <a:off x="3699959" y="3597759"/>
            <a:ext cx="9242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F2F2F2"/>
                </a:solidFill>
                <a:latin typeface="FoundrySterling-Book"/>
                <a:cs typeface="FoundrySterling-Book"/>
              </a:rPr>
              <a:t>rs10715451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7FB5BCC-2686-747E-35DE-8D6429722783}"/>
              </a:ext>
            </a:extLst>
          </p:cNvPr>
          <p:cNvCxnSpPr>
            <a:cxnSpLocks/>
          </p:cNvCxnSpPr>
          <p:nvPr/>
        </p:nvCxnSpPr>
        <p:spPr>
          <a:xfrm flipH="1">
            <a:off x="3492500" y="3429000"/>
            <a:ext cx="521235" cy="29894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C5FE317-D892-29B7-A46A-A4B07C119B74}"/>
              </a:ext>
            </a:extLst>
          </p:cNvPr>
          <p:cNvCxnSpPr>
            <a:cxnSpLocks/>
          </p:cNvCxnSpPr>
          <p:nvPr/>
        </p:nvCxnSpPr>
        <p:spPr>
          <a:xfrm>
            <a:off x="4456497" y="3429000"/>
            <a:ext cx="541860" cy="29894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9FDD266-EF3B-0B08-E883-48AEC5BB1B4E}"/>
              </a:ext>
            </a:extLst>
          </p:cNvPr>
          <p:cNvCxnSpPr>
            <a:cxnSpLocks/>
          </p:cNvCxnSpPr>
          <p:nvPr/>
        </p:nvCxnSpPr>
        <p:spPr>
          <a:xfrm>
            <a:off x="4234968" y="2696239"/>
            <a:ext cx="0" cy="338554"/>
          </a:xfrm>
          <a:prstGeom prst="line">
            <a:avLst/>
          </a:prstGeom>
          <a:ln w="28575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1939789A-4A51-4C50-49DB-3AD8F9A06279}"/>
              </a:ext>
            </a:extLst>
          </p:cNvPr>
          <p:cNvSpPr/>
          <p:nvPr/>
        </p:nvSpPr>
        <p:spPr>
          <a:xfrm>
            <a:off x="135466" y="157474"/>
            <a:ext cx="8890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  <a:latin typeface="Helvetica"/>
                <a:cs typeface="Helvetica"/>
              </a:rPr>
              <a:t>Putting the story together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957980-000C-AEEB-67CA-E98503CC5BC1}"/>
              </a:ext>
            </a:extLst>
          </p:cNvPr>
          <p:cNvSpPr txBox="1"/>
          <p:nvPr/>
        </p:nvSpPr>
        <p:spPr>
          <a:xfrm>
            <a:off x="6119458" y="4319436"/>
            <a:ext cx="24978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65"/>
                </a:solidFill>
              </a:rPr>
              <a:t>Predict higher expression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BA74A9-D105-3151-7E52-3B06E259C652}"/>
              </a:ext>
            </a:extLst>
          </p:cNvPr>
          <p:cNvSpPr txBox="1"/>
          <p:nvPr/>
        </p:nvSpPr>
        <p:spPr>
          <a:xfrm>
            <a:off x="6119458" y="3749496"/>
            <a:ext cx="24176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65"/>
                </a:solidFill>
              </a:rPr>
              <a:t>Predict lower expression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AB5E8FD-65DF-7368-EAE8-1BF6321F1A2E}"/>
              </a:ext>
            </a:extLst>
          </p:cNvPr>
          <p:cNvSpPr/>
          <p:nvPr/>
        </p:nvSpPr>
        <p:spPr>
          <a:xfrm>
            <a:off x="4207325" y="3150200"/>
            <a:ext cx="45719" cy="11254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C443E67-FC6D-1B62-C23A-3A927AFD9F6B}"/>
              </a:ext>
            </a:extLst>
          </p:cNvPr>
          <p:cNvCxnSpPr>
            <a:stCxn id="5" idx="3"/>
            <a:endCxn id="14" idx="1"/>
          </p:cNvCxnSpPr>
          <p:nvPr/>
        </p:nvCxnSpPr>
        <p:spPr>
          <a:xfrm flipV="1">
            <a:off x="5798857" y="3918773"/>
            <a:ext cx="320601" cy="10647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BFB3F88-3488-0DDB-88D9-119DEAD8B5EB}"/>
              </a:ext>
            </a:extLst>
          </p:cNvPr>
          <p:cNvCxnSpPr>
            <a:stCxn id="4" idx="3"/>
            <a:endCxn id="6" idx="1"/>
          </p:cNvCxnSpPr>
          <p:nvPr/>
        </p:nvCxnSpPr>
        <p:spPr>
          <a:xfrm>
            <a:off x="5798857" y="4318883"/>
            <a:ext cx="320601" cy="16983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5639BF06-01C2-04D6-47C6-5053BE1E6549}"/>
              </a:ext>
            </a:extLst>
          </p:cNvPr>
          <p:cNvSpPr txBox="1"/>
          <p:nvPr/>
        </p:nvSpPr>
        <p:spPr>
          <a:xfrm>
            <a:off x="740379" y="4931389"/>
            <a:ext cx="76632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Prediction from all this detective work:</a:t>
            </a:r>
          </a:p>
          <a:p>
            <a:pPr algn="ctr"/>
            <a:endParaRPr lang="en-US" sz="1800" dirty="0">
              <a:solidFill>
                <a:srgbClr val="FFFF65"/>
              </a:solidFill>
            </a:endParaRPr>
          </a:p>
          <a:p>
            <a:pPr algn="ctr"/>
            <a:r>
              <a:rPr lang="en-US" sz="1800" dirty="0">
                <a:solidFill>
                  <a:srgbClr val="FFFF65"/>
                </a:solidFill>
              </a:rPr>
              <a:t>The malaria risk allele causes higher expression of ATP2B4 – and more calcium pumping – in red cells</a:t>
            </a:r>
          </a:p>
          <a:p>
            <a:pPr algn="ctr"/>
            <a:endParaRPr lang="en-US" sz="1800" dirty="0">
              <a:solidFill>
                <a:srgbClr val="FFFF65"/>
              </a:solidFill>
            </a:endParaRPr>
          </a:p>
          <a:p>
            <a:pPr algn="ctr"/>
            <a:r>
              <a:rPr lang="en-US" sz="1800" dirty="0">
                <a:solidFill>
                  <a:schemeClr val="bg1"/>
                </a:solidFill>
              </a:rPr>
              <a:t>Probably without affecting other cells in the body</a:t>
            </a:r>
          </a:p>
        </p:txBody>
      </p:sp>
    </p:spTree>
    <p:extLst>
      <p:ext uri="{BB962C8B-B14F-4D97-AF65-F5344CB8AC3E}">
        <p14:creationId xmlns:p14="http://schemas.microsoft.com/office/powerpoint/2010/main" val="397482964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519A36-0C1D-F380-BB9F-AB8B363D3A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829AFF4-1C29-4E64-FC5F-DF0AEDE883A7}"/>
              </a:ext>
            </a:extLst>
          </p:cNvPr>
          <p:cNvSpPr/>
          <p:nvPr/>
        </p:nvSpPr>
        <p:spPr>
          <a:xfrm>
            <a:off x="135466" y="157474"/>
            <a:ext cx="8890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solidFill>
                  <a:srgbClr val="FFFF65"/>
                </a:solidFill>
                <a:latin typeface="Helvetica"/>
                <a:cs typeface="Helvetica"/>
              </a:rPr>
              <a:t>Genetic prediction</a:t>
            </a:r>
            <a:endParaRPr lang="en-GB" sz="24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pic>
        <p:nvPicPr>
          <p:cNvPr id="2" name="Picture 1" descr="Figure 05 - ATP2B4.png">
            <a:extLst>
              <a:ext uri="{FF2B5EF4-FFF2-40B4-BE49-F238E27FC236}">
                <a16:creationId xmlns:a16="http://schemas.microsoft.com/office/drawing/2014/main" id="{B2A55E1E-B499-D24C-6DEC-129AECB7DC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9" t="80866" r="42486" b="2499"/>
          <a:stretch/>
        </p:blipFill>
        <p:spPr>
          <a:xfrm>
            <a:off x="393332" y="2640798"/>
            <a:ext cx="6301619" cy="20294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9BAC93-B60A-7005-3FE2-A7359E24A793}"/>
              </a:ext>
            </a:extLst>
          </p:cNvPr>
          <p:cNvSpPr txBox="1"/>
          <p:nvPr/>
        </p:nvSpPr>
        <p:spPr>
          <a:xfrm>
            <a:off x="506973" y="3084589"/>
            <a:ext cx="1843728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Relative level of expression</a:t>
            </a:r>
          </a:p>
          <a:p>
            <a:r>
              <a:rPr lang="en-US" dirty="0"/>
              <a:t>(A vs. G allele)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CD39D1-5C82-EF01-E183-2B05B56621CC}"/>
              </a:ext>
            </a:extLst>
          </p:cNvPr>
          <p:cNvSpPr txBox="1"/>
          <p:nvPr/>
        </p:nvSpPr>
        <p:spPr>
          <a:xfrm>
            <a:off x="6808592" y="3084589"/>
            <a:ext cx="10999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FFFF65"/>
                </a:solidFill>
              </a:rPr>
              <a:t>N = 24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6BAF55-F003-ADDC-4829-E36D1F622C25}"/>
              </a:ext>
            </a:extLst>
          </p:cNvPr>
          <p:cNvSpPr txBox="1"/>
          <p:nvPr/>
        </p:nvSpPr>
        <p:spPr>
          <a:xfrm>
            <a:off x="6808592" y="3572533"/>
            <a:ext cx="21107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Only limited data is available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AD270B-7642-9EDD-6C24-4E7E9B95D703}"/>
              </a:ext>
            </a:extLst>
          </p:cNvPr>
          <p:cNvSpPr txBox="1"/>
          <p:nvPr/>
        </p:nvSpPr>
        <p:spPr>
          <a:xfrm>
            <a:off x="1167137" y="1541740"/>
            <a:ext cx="68266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This prediction is borne out by RNA-seq data in cells from people with different genotypes.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9EAE462-B597-7F67-7E2A-B8E74D17D53C}"/>
              </a:ext>
            </a:extLst>
          </p:cNvPr>
          <p:cNvCxnSpPr>
            <a:cxnSpLocks/>
          </p:cNvCxnSpPr>
          <p:nvPr/>
        </p:nvCxnSpPr>
        <p:spPr>
          <a:xfrm flipH="1">
            <a:off x="3115733" y="2126515"/>
            <a:ext cx="191911" cy="39090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154764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B6E5261-4084-E08F-753E-1FE67E183541}"/>
              </a:ext>
            </a:extLst>
          </p:cNvPr>
          <p:cNvSpPr txBox="1"/>
          <p:nvPr/>
        </p:nvSpPr>
        <p:spPr>
          <a:xfrm>
            <a:off x="695886" y="922506"/>
            <a:ext cx="8079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chemeClr val="bg1"/>
                </a:solidFill>
              </a:rPr>
              <a:t>This example illustrates the complexities of fine-mapping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B60E33D-E1CD-6D3E-E49A-5636E8F06785}"/>
              </a:ext>
            </a:extLst>
          </p:cNvPr>
          <p:cNvSpPr txBox="1"/>
          <p:nvPr/>
        </p:nvSpPr>
        <p:spPr>
          <a:xfrm>
            <a:off x="695886" y="2078986"/>
            <a:ext cx="8079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solidFill>
                  <a:schemeClr val="bg1"/>
                </a:solidFill>
              </a:rPr>
              <a:t>We’ve gone from a GWAS signal and (putatively) narrowed it down to a possible causal effect of a single SNP, in a single relevant cell type.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736F8DE-F86A-86F8-29A1-F377B8D43350}"/>
              </a:ext>
            </a:extLst>
          </p:cNvPr>
          <p:cNvSpPr txBox="1"/>
          <p:nvPr/>
        </p:nvSpPr>
        <p:spPr>
          <a:xfrm>
            <a:off x="695885" y="3213519"/>
            <a:ext cx="8079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solidFill>
                  <a:schemeClr val="bg1"/>
                </a:solidFill>
              </a:rPr>
              <a:t>To get there we used a raft of functional genomic data – RNA-seq, </a:t>
            </a:r>
            <a:r>
              <a:rPr lang="en-US" sz="1800" dirty="0" err="1">
                <a:solidFill>
                  <a:schemeClr val="bg1"/>
                </a:solidFill>
              </a:rPr>
              <a:t>ChIP</a:t>
            </a:r>
            <a:r>
              <a:rPr lang="en-US" sz="1800" dirty="0">
                <a:solidFill>
                  <a:schemeClr val="bg1"/>
                </a:solidFill>
              </a:rPr>
              <a:t>-seq, chromatin state models – across different cell types.</a:t>
            </a:r>
          </a:p>
        </p:txBody>
      </p:sp>
    </p:spTree>
    <p:extLst>
      <p:ext uri="{BB962C8B-B14F-4D97-AF65-F5344CB8AC3E}">
        <p14:creationId xmlns:p14="http://schemas.microsoft.com/office/powerpoint/2010/main" val="1571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0CBBCD-AA2B-6BED-6A40-3A76A7E2EB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91A0A5-07B7-E6F2-F574-F72C639B4F6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7CC3F808-C7E8-4131-9EFE-B613B7BC3B90}" type="slidenum">
              <a:rPr lang="en-GB">
                <a:solidFill>
                  <a:prstClr val="white"/>
                </a:solidFill>
                <a:latin typeface="Arial"/>
                <a:ea typeface="+mn-ea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94</a:t>
            </a:fld>
            <a:endParaRPr lang="en-GB">
              <a:solidFill>
                <a:prstClr val="white"/>
              </a:solidFill>
              <a:latin typeface="Arial"/>
              <a:ea typeface="+mn-ea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C2665854-24CD-2951-F2C6-3AF987348B9F}"/>
              </a:ext>
            </a:extLst>
          </p:cNvPr>
          <p:cNvSpPr/>
          <p:nvPr/>
        </p:nvSpPr>
        <p:spPr>
          <a:xfrm rot="20883592">
            <a:off x="496434" y="4113934"/>
            <a:ext cx="2588537" cy="1570781"/>
          </a:xfrm>
          <a:prstGeom prst="ellipse">
            <a:avLst/>
          </a:prstGeom>
          <a:solidFill>
            <a:srgbClr val="981512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189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048CF707-58AB-14BE-7C0C-362A75F65431}"/>
              </a:ext>
            </a:extLst>
          </p:cNvPr>
          <p:cNvCxnSpPr>
            <a:cxnSpLocks/>
          </p:cNvCxnSpPr>
          <p:nvPr/>
        </p:nvCxnSpPr>
        <p:spPr>
          <a:xfrm flipH="1" flipV="1">
            <a:off x="695886" y="4296335"/>
            <a:ext cx="285584" cy="29755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57ED174D-2BBB-996D-C36D-C93018EB2C9E}"/>
              </a:ext>
            </a:extLst>
          </p:cNvPr>
          <p:cNvCxnSpPr>
            <a:cxnSpLocks/>
          </p:cNvCxnSpPr>
          <p:nvPr/>
        </p:nvCxnSpPr>
        <p:spPr>
          <a:xfrm flipH="1" flipV="1">
            <a:off x="1329424" y="4019686"/>
            <a:ext cx="103667" cy="29755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97C3DF66-8609-24EC-A640-AB6B6B84E8E1}"/>
              </a:ext>
            </a:extLst>
          </p:cNvPr>
          <p:cNvCxnSpPr>
            <a:cxnSpLocks/>
          </p:cNvCxnSpPr>
          <p:nvPr/>
        </p:nvCxnSpPr>
        <p:spPr>
          <a:xfrm flipV="1">
            <a:off x="1988381" y="3988508"/>
            <a:ext cx="0" cy="30782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E4F18CC6-C841-B0A3-E03B-52F817C2D2A7}"/>
              </a:ext>
            </a:extLst>
          </p:cNvPr>
          <p:cNvSpPr txBox="1"/>
          <p:nvPr/>
        </p:nvSpPr>
        <p:spPr>
          <a:xfrm>
            <a:off x="981469" y="4550851"/>
            <a:ext cx="47320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white"/>
                </a:solidFill>
                <a:latin typeface="Arial"/>
                <a:ea typeface="+mn-ea"/>
              </a:rPr>
              <a:t>Ca</a:t>
            </a:r>
            <a:r>
              <a:rPr lang="en-US" sz="1350" baseline="30000" dirty="0">
                <a:solidFill>
                  <a:prstClr val="white"/>
                </a:solidFill>
                <a:latin typeface="Arial"/>
                <a:ea typeface="+mn-ea"/>
              </a:rPr>
              <a:t>+</a:t>
            </a:r>
            <a:endParaRPr lang="en-US" sz="1350" dirty="0">
              <a:solidFill>
                <a:prstClr val="white"/>
              </a:solidFill>
              <a:latin typeface="Arial"/>
              <a:ea typeface="+mn-ea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BAABE6A-7EC5-E15F-DD0A-4F904AC3C778}"/>
              </a:ext>
            </a:extLst>
          </p:cNvPr>
          <p:cNvSpPr txBox="1"/>
          <p:nvPr/>
        </p:nvSpPr>
        <p:spPr>
          <a:xfrm>
            <a:off x="1774861" y="4316887"/>
            <a:ext cx="47320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white"/>
                </a:solidFill>
                <a:latin typeface="Arial"/>
                <a:ea typeface="+mn-ea"/>
              </a:rPr>
              <a:t>Ca</a:t>
            </a:r>
            <a:r>
              <a:rPr lang="en-US" sz="1350" baseline="30000" dirty="0">
                <a:solidFill>
                  <a:prstClr val="white"/>
                </a:solidFill>
                <a:latin typeface="Arial"/>
                <a:ea typeface="+mn-ea"/>
              </a:rPr>
              <a:t>+</a:t>
            </a:r>
            <a:endParaRPr lang="en-US" sz="1350" dirty="0">
              <a:solidFill>
                <a:prstClr val="white"/>
              </a:solidFill>
              <a:latin typeface="Arial"/>
              <a:ea typeface="+mn-ea"/>
            </a:endParaRP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3F11BDC8-3E4C-00FF-7523-448B51D15B9B}"/>
              </a:ext>
            </a:extLst>
          </p:cNvPr>
          <p:cNvCxnSpPr>
            <a:cxnSpLocks/>
          </p:cNvCxnSpPr>
          <p:nvPr/>
        </p:nvCxnSpPr>
        <p:spPr>
          <a:xfrm flipV="1">
            <a:off x="2569009" y="4019686"/>
            <a:ext cx="182166" cy="34797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Oval 48">
            <a:extLst>
              <a:ext uri="{FF2B5EF4-FFF2-40B4-BE49-F238E27FC236}">
                <a16:creationId xmlns:a16="http://schemas.microsoft.com/office/drawing/2014/main" id="{5AE687A6-0924-727D-59D1-41E128E5F5A5}"/>
              </a:ext>
            </a:extLst>
          </p:cNvPr>
          <p:cNvSpPr/>
          <p:nvPr/>
        </p:nvSpPr>
        <p:spPr>
          <a:xfrm rot="21326057">
            <a:off x="5879402" y="4042460"/>
            <a:ext cx="2588537" cy="1570781"/>
          </a:xfrm>
          <a:prstGeom prst="ellipse">
            <a:avLst/>
          </a:prstGeom>
          <a:solidFill>
            <a:srgbClr val="981512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189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2F3A1FED-6683-3EA7-9552-D55A1FC1B520}"/>
              </a:ext>
            </a:extLst>
          </p:cNvPr>
          <p:cNvCxnSpPr>
            <a:cxnSpLocks/>
          </p:cNvCxnSpPr>
          <p:nvPr/>
        </p:nvCxnSpPr>
        <p:spPr>
          <a:xfrm flipH="1" flipV="1">
            <a:off x="6078854" y="4224862"/>
            <a:ext cx="285584" cy="29755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51F6C4E3-6F3C-F866-553C-FA3B4DDCFE8A}"/>
              </a:ext>
            </a:extLst>
          </p:cNvPr>
          <p:cNvSpPr txBox="1"/>
          <p:nvPr/>
        </p:nvSpPr>
        <p:spPr>
          <a:xfrm>
            <a:off x="6364438" y="4479378"/>
            <a:ext cx="47320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white"/>
                </a:solidFill>
                <a:latin typeface="Arial"/>
                <a:ea typeface="+mn-ea"/>
              </a:rPr>
              <a:t>Ca</a:t>
            </a:r>
            <a:r>
              <a:rPr lang="en-US" sz="1350" baseline="30000" dirty="0">
                <a:solidFill>
                  <a:prstClr val="white"/>
                </a:solidFill>
                <a:latin typeface="Arial"/>
                <a:ea typeface="+mn-ea"/>
              </a:rPr>
              <a:t>+</a:t>
            </a:r>
            <a:endParaRPr lang="en-US" sz="1350" dirty="0">
              <a:solidFill>
                <a:prstClr val="white"/>
              </a:solidFill>
              <a:latin typeface="Arial"/>
              <a:ea typeface="+mn-ea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3969771-D543-8E0D-D806-707C6B311326}"/>
              </a:ext>
            </a:extLst>
          </p:cNvPr>
          <p:cNvSpPr txBox="1"/>
          <p:nvPr/>
        </p:nvSpPr>
        <p:spPr>
          <a:xfrm>
            <a:off x="6944308" y="4480166"/>
            <a:ext cx="47320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white"/>
                </a:solidFill>
                <a:latin typeface="Arial"/>
                <a:ea typeface="+mn-ea"/>
              </a:rPr>
              <a:t>Ca</a:t>
            </a:r>
            <a:r>
              <a:rPr lang="en-US" sz="1350" baseline="30000" dirty="0">
                <a:solidFill>
                  <a:prstClr val="white"/>
                </a:solidFill>
                <a:latin typeface="Arial"/>
                <a:ea typeface="+mn-ea"/>
              </a:rPr>
              <a:t>+</a:t>
            </a:r>
            <a:endParaRPr lang="en-US" sz="1350" dirty="0">
              <a:solidFill>
                <a:prstClr val="white"/>
              </a:solidFill>
              <a:latin typeface="Arial"/>
              <a:ea typeface="+mn-ea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30307BC-5499-D0D6-5698-961E27A0DF3E}"/>
              </a:ext>
            </a:extLst>
          </p:cNvPr>
          <p:cNvSpPr txBox="1"/>
          <p:nvPr/>
        </p:nvSpPr>
        <p:spPr>
          <a:xfrm>
            <a:off x="7157829" y="4245413"/>
            <a:ext cx="47320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white"/>
                </a:solidFill>
                <a:latin typeface="Arial"/>
                <a:ea typeface="+mn-ea"/>
              </a:rPr>
              <a:t>Ca</a:t>
            </a:r>
            <a:r>
              <a:rPr lang="en-US" sz="1350" baseline="30000" dirty="0">
                <a:solidFill>
                  <a:prstClr val="white"/>
                </a:solidFill>
                <a:latin typeface="Arial"/>
                <a:ea typeface="+mn-ea"/>
              </a:rPr>
              <a:t>+</a:t>
            </a:r>
            <a:endParaRPr lang="en-US" sz="1350" dirty="0">
              <a:solidFill>
                <a:prstClr val="white"/>
              </a:solidFill>
              <a:latin typeface="Arial"/>
              <a:ea typeface="+mn-ea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DA51A52-8620-7CB2-D62F-7A27B544ADA0}"/>
              </a:ext>
            </a:extLst>
          </p:cNvPr>
          <p:cNvSpPr txBox="1"/>
          <p:nvPr/>
        </p:nvSpPr>
        <p:spPr>
          <a:xfrm>
            <a:off x="6845722" y="4731705"/>
            <a:ext cx="47320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white"/>
                </a:solidFill>
                <a:latin typeface="Arial"/>
                <a:ea typeface="+mn-ea"/>
              </a:rPr>
              <a:t>Ca</a:t>
            </a:r>
            <a:r>
              <a:rPr lang="en-US" sz="1350" baseline="30000" dirty="0">
                <a:solidFill>
                  <a:prstClr val="white"/>
                </a:solidFill>
                <a:latin typeface="Arial"/>
                <a:ea typeface="+mn-ea"/>
              </a:rPr>
              <a:t>+</a:t>
            </a:r>
            <a:endParaRPr lang="en-US" sz="1350" dirty="0">
              <a:solidFill>
                <a:prstClr val="white"/>
              </a:solidFill>
              <a:latin typeface="Arial"/>
              <a:ea typeface="+mn-ea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C65E07E-C093-5DA8-451F-2A748ADEDD50}"/>
              </a:ext>
            </a:extLst>
          </p:cNvPr>
          <p:cNvSpPr txBox="1"/>
          <p:nvPr/>
        </p:nvSpPr>
        <p:spPr>
          <a:xfrm>
            <a:off x="7552415" y="4408810"/>
            <a:ext cx="47320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white"/>
                </a:solidFill>
                <a:latin typeface="Arial"/>
                <a:ea typeface="+mn-ea"/>
              </a:rPr>
              <a:t>Ca</a:t>
            </a:r>
            <a:r>
              <a:rPr lang="en-US" sz="1350" baseline="30000" dirty="0">
                <a:solidFill>
                  <a:prstClr val="white"/>
                </a:solidFill>
                <a:latin typeface="Arial"/>
                <a:ea typeface="+mn-ea"/>
              </a:rPr>
              <a:t>+</a:t>
            </a:r>
            <a:endParaRPr lang="en-US" sz="1350" dirty="0">
              <a:solidFill>
                <a:prstClr val="white"/>
              </a:solidFill>
              <a:latin typeface="Arial"/>
              <a:ea typeface="+mn-e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38B41C-A497-187B-F5D9-7CD617B5396A}"/>
              </a:ext>
            </a:extLst>
          </p:cNvPr>
          <p:cNvSpPr txBox="1"/>
          <p:nvPr/>
        </p:nvSpPr>
        <p:spPr>
          <a:xfrm>
            <a:off x="838678" y="1873861"/>
            <a:ext cx="7329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white"/>
                </a:solidFill>
                <a:latin typeface="Arial"/>
                <a:ea typeface="+mn-ea"/>
              </a:rPr>
              <a:t>ATP2B4 encodes a calcium pump. It removes Ca</a:t>
            </a:r>
            <a:r>
              <a:rPr lang="en-US" sz="1800" baseline="30000" dirty="0">
                <a:solidFill>
                  <a:prstClr val="white"/>
                </a:solidFill>
                <a:latin typeface="Arial"/>
                <a:ea typeface="+mn-ea"/>
              </a:rPr>
              <a:t>+</a:t>
            </a:r>
            <a:r>
              <a:rPr lang="en-US" sz="1800" dirty="0">
                <a:solidFill>
                  <a:prstClr val="white"/>
                </a:solidFill>
                <a:latin typeface="Arial"/>
                <a:ea typeface="+mn-ea"/>
              </a:rPr>
              <a:t> from the cell.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7DF044-4799-9656-8F82-04DAF797CDD5}"/>
              </a:ext>
            </a:extLst>
          </p:cNvPr>
          <p:cNvSpPr txBox="1"/>
          <p:nvPr/>
        </p:nvSpPr>
        <p:spPr>
          <a:xfrm>
            <a:off x="6364438" y="4894706"/>
            <a:ext cx="47320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white"/>
                </a:solidFill>
                <a:latin typeface="Arial"/>
                <a:ea typeface="+mn-ea"/>
              </a:rPr>
              <a:t>Ca</a:t>
            </a:r>
            <a:r>
              <a:rPr lang="en-US" sz="1350" baseline="30000" dirty="0">
                <a:solidFill>
                  <a:prstClr val="white"/>
                </a:solidFill>
                <a:latin typeface="Arial"/>
                <a:ea typeface="+mn-ea"/>
              </a:rPr>
              <a:t>+</a:t>
            </a:r>
            <a:endParaRPr lang="en-US" sz="1350" dirty="0">
              <a:solidFill>
                <a:prstClr val="white"/>
              </a:solidFill>
              <a:latin typeface="Arial"/>
              <a:ea typeface="+mn-e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AE9F97-A700-72FA-95B7-EE2254A69F1E}"/>
              </a:ext>
            </a:extLst>
          </p:cNvPr>
          <p:cNvSpPr txBox="1"/>
          <p:nvPr/>
        </p:nvSpPr>
        <p:spPr>
          <a:xfrm>
            <a:off x="875053" y="5713776"/>
            <a:ext cx="19288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F2F2F2"/>
                </a:solidFill>
                <a:latin typeface="FoundrySterling-Book"/>
                <a:cs typeface="FoundrySterling-Book"/>
              </a:rPr>
              <a:t>rs10715451 G allele</a:t>
            </a:r>
          </a:p>
          <a:p>
            <a:pPr algn="ctr"/>
            <a:r>
              <a:rPr lang="en-US" sz="1200" dirty="0">
                <a:solidFill>
                  <a:srgbClr val="F2F2F2"/>
                </a:solidFill>
                <a:latin typeface="FoundrySterling-Book"/>
                <a:cs typeface="FoundrySterling-Book"/>
              </a:rPr>
              <a:t>associated with </a:t>
            </a:r>
            <a:r>
              <a:rPr lang="en-US" sz="1200" b="1" dirty="0">
                <a:solidFill>
                  <a:srgbClr val="F2F2F2"/>
                </a:solidFill>
                <a:latin typeface="FoundrySterling-Book"/>
                <a:cs typeface="FoundrySterling-Book"/>
              </a:rPr>
              <a:t>malaria risk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02041B-9282-B844-3576-E65478590C5E}"/>
              </a:ext>
            </a:extLst>
          </p:cNvPr>
          <p:cNvSpPr txBox="1"/>
          <p:nvPr/>
        </p:nvSpPr>
        <p:spPr>
          <a:xfrm>
            <a:off x="6078854" y="5697751"/>
            <a:ext cx="23623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F2F2F2"/>
                </a:solidFill>
                <a:latin typeface="FoundrySterling-Book"/>
                <a:cs typeface="FoundrySterling-Book"/>
              </a:rPr>
              <a:t>rs10715451 A allele</a:t>
            </a:r>
          </a:p>
          <a:p>
            <a:pPr algn="ctr"/>
            <a:r>
              <a:rPr lang="en-US" sz="1200" dirty="0">
                <a:solidFill>
                  <a:srgbClr val="F2F2F2"/>
                </a:solidFill>
                <a:latin typeface="FoundrySterling-Book"/>
                <a:cs typeface="FoundrySterling-Book"/>
              </a:rPr>
              <a:t>associated with </a:t>
            </a:r>
            <a:r>
              <a:rPr lang="en-US" sz="1200" b="1" dirty="0">
                <a:solidFill>
                  <a:srgbClr val="FFFF65"/>
                </a:solidFill>
                <a:latin typeface="FoundrySterling-Book"/>
                <a:cs typeface="FoundrySterling-Book"/>
              </a:rPr>
              <a:t>malaria protection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B990B4-B046-B6CE-FD9B-3ACD002C979A}"/>
              </a:ext>
            </a:extLst>
          </p:cNvPr>
          <p:cNvSpPr/>
          <p:nvPr/>
        </p:nvSpPr>
        <p:spPr>
          <a:xfrm>
            <a:off x="127000" y="922506"/>
            <a:ext cx="8890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solidFill>
                  <a:srgbClr val="FFFF65"/>
                </a:solidFill>
                <a:latin typeface="Helvetica"/>
                <a:cs typeface="Helvetica"/>
              </a:rPr>
              <a:t>There is one remaining conundrum…</a:t>
            </a:r>
            <a:endParaRPr lang="en-GB" sz="24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0185AF-55E7-B9BE-BD63-95DE4010CB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0" t="3115" r="1586"/>
          <a:stretch/>
        </p:blipFill>
        <p:spPr>
          <a:xfrm rot="3051702">
            <a:off x="7349339" y="4774382"/>
            <a:ext cx="450935" cy="6667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661250-19CD-9CE7-C664-9059A8E8FDEA}"/>
              </a:ext>
            </a:extLst>
          </p:cNvPr>
          <p:cNvSpPr txBox="1"/>
          <p:nvPr/>
        </p:nvSpPr>
        <p:spPr>
          <a:xfrm>
            <a:off x="838678" y="2644457"/>
            <a:ext cx="7477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solidFill>
                  <a:srgbClr val="FFFF65"/>
                </a:solidFill>
              </a:rPr>
              <a:t>Parasites need calcium to grow.  They </a:t>
            </a:r>
            <a:r>
              <a:rPr lang="en-US" sz="1800" i="1" dirty="0">
                <a:solidFill>
                  <a:srgbClr val="FFFF65"/>
                </a:solidFill>
              </a:rPr>
              <a:t>should</a:t>
            </a:r>
            <a:r>
              <a:rPr lang="en-US" sz="1800" dirty="0">
                <a:solidFill>
                  <a:srgbClr val="FFFF65"/>
                </a:solidFill>
              </a:rPr>
              <a:t> like the cell on the right…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881A34C-F2BE-A41C-5356-386A413674B6}"/>
              </a:ext>
            </a:extLst>
          </p:cNvPr>
          <p:cNvGrpSpPr/>
          <p:nvPr/>
        </p:nvGrpSpPr>
        <p:grpSpPr>
          <a:xfrm>
            <a:off x="7483933" y="4953185"/>
            <a:ext cx="175234" cy="226711"/>
            <a:chOff x="7533239" y="4966632"/>
            <a:chExt cx="175234" cy="226711"/>
          </a:xfrm>
        </p:grpSpPr>
        <p:sp>
          <p:nvSpPr>
            <p:cNvPr id="16" name="Arc 15">
              <a:extLst>
                <a:ext uri="{FF2B5EF4-FFF2-40B4-BE49-F238E27FC236}">
                  <a16:creationId xmlns:a16="http://schemas.microsoft.com/office/drawing/2014/main" id="{A9F14069-A4BA-46A0-839D-D6824130EA2D}"/>
                </a:ext>
              </a:extLst>
            </p:cNvPr>
            <p:cNvSpPr/>
            <p:nvPr/>
          </p:nvSpPr>
          <p:spPr>
            <a:xfrm rot="2691128" flipV="1">
              <a:off x="7537720" y="5098156"/>
              <a:ext cx="152483" cy="95187"/>
            </a:xfrm>
            <a:prstGeom prst="arc">
              <a:avLst>
                <a:gd name="adj1" fmla="val 16330145"/>
                <a:gd name="adj2" fmla="val 1619835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3CD1E237-E077-8A69-8AD5-B318C89AF8AF}"/>
                </a:ext>
              </a:extLst>
            </p:cNvPr>
            <p:cNvGrpSpPr/>
            <p:nvPr/>
          </p:nvGrpSpPr>
          <p:grpSpPr>
            <a:xfrm>
              <a:off x="7533239" y="4966632"/>
              <a:ext cx="175234" cy="158594"/>
              <a:chOff x="5156854" y="4279321"/>
              <a:chExt cx="122044" cy="110455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C129187B-7850-8F7F-6C21-EEDC5F5550B7}"/>
                  </a:ext>
                </a:extLst>
              </p:cNvPr>
              <p:cNvSpPr/>
              <p:nvPr/>
            </p:nvSpPr>
            <p:spPr>
              <a:xfrm rot="21015171">
                <a:off x="5161702" y="4329059"/>
                <a:ext cx="40478" cy="60717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B23BC389-B055-91BD-6AAD-1D453B89A3CD}"/>
                  </a:ext>
                </a:extLst>
              </p:cNvPr>
              <p:cNvSpPr/>
              <p:nvPr/>
            </p:nvSpPr>
            <p:spPr>
              <a:xfrm rot="21015171">
                <a:off x="5233572" y="4316790"/>
                <a:ext cx="40478" cy="60717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E82BC379-D371-72BD-A35F-C857555A9DA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56854" y="4297491"/>
                <a:ext cx="50174" cy="1631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F1C46B08-899E-C208-09C6-648A76AF46A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28724" y="4279321"/>
                <a:ext cx="50174" cy="3005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913889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EE6FB2-96E8-EE1C-6556-97FC092EC3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446B865-513F-71D9-A009-E036345F00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7CC3F808-C7E8-4131-9EFE-B613B7BC3B90}" type="slidenum">
              <a:rPr lang="en-GB">
                <a:solidFill>
                  <a:prstClr val="white"/>
                </a:solidFill>
                <a:latin typeface="Arial"/>
                <a:ea typeface="+mn-ea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95</a:t>
            </a:fld>
            <a:endParaRPr lang="en-GB">
              <a:solidFill>
                <a:prstClr val="white"/>
              </a:solidFill>
              <a:latin typeface="Arial"/>
              <a:ea typeface="+mn-ea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CE770FD4-7868-7F96-A41F-D447434DD5B4}"/>
              </a:ext>
            </a:extLst>
          </p:cNvPr>
          <p:cNvSpPr/>
          <p:nvPr/>
        </p:nvSpPr>
        <p:spPr>
          <a:xfrm rot="20883592">
            <a:off x="496434" y="4113934"/>
            <a:ext cx="2588537" cy="1570781"/>
          </a:xfrm>
          <a:prstGeom prst="ellipse">
            <a:avLst/>
          </a:prstGeom>
          <a:solidFill>
            <a:srgbClr val="981512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189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8609E1DA-AA8F-B909-C4DD-7DD438C21C72}"/>
              </a:ext>
            </a:extLst>
          </p:cNvPr>
          <p:cNvCxnSpPr>
            <a:cxnSpLocks/>
          </p:cNvCxnSpPr>
          <p:nvPr/>
        </p:nvCxnSpPr>
        <p:spPr>
          <a:xfrm flipH="1" flipV="1">
            <a:off x="695886" y="4296335"/>
            <a:ext cx="285584" cy="29755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746D7F90-DE3A-0CF0-D5C8-9FFF96A63183}"/>
              </a:ext>
            </a:extLst>
          </p:cNvPr>
          <p:cNvCxnSpPr>
            <a:cxnSpLocks/>
          </p:cNvCxnSpPr>
          <p:nvPr/>
        </p:nvCxnSpPr>
        <p:spPr>
          <a:xfrm flipH="1" flipV="1">
            <a:off x="1329424" y="4019686"/>
            <a:ext cx="103667" cy="29755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FE705C69-01C0-8F41-0945-E60A9635FA5A}"/>
              </a:ext>
            </a:extLst>
          </p:cNvPr>
          <p:cNvCxnSpPr>
            <a:cxnSpLocks/>
          </p:cNvCxnSpPr>
          <p:nvPr/>
        </p:nvCxnSpPr>
        <p:spPr>
          <a:xfrm flipV="1">
            <a:off x="1988381" y="3988508"/>
            <a:ext cx="0" cy="30782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1462E49E-CF76-DEF9-358D-3BA527233498}"/>
              </a:ext>
            </a:extLst>
          </p:cNvPr>
          <p:cNvSpPr txBox="1"/>
          <p:nvPr/>
        </p:nvSpPr>
        <p:spPr>
          <a:xfrm>
            <a:off x="981469" y="4550851"/>
            <a:ext cx="47320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white"/>
                </a:solidFill>
                <a:latin typeface="Arial"/>
                <a:ea typeface="+mn-ea"/>
              </a:rPr>
              <a:t>Ca</a:t>
            </a:r>
            <a:r>
              <a:rPr lang="en-US" sz="1350" baseline="30000" dirty="0">
                <a:solidFill>
                  <a:prstClr val="white"/>
                </a:solidFill>
                <a:latin typeface="Arial"/>
                <a:ea typeface="+mn-ea"/>
              </a:rPr>
              <a:t>+</a:t>
            </a:r>
            <a:endParaRPr lang="en-US" sz="1350" dirty="0">
              <a:solidFill>
                <a:prstClr val="white"/>
              </a:solidFill>
              <a:latin typeface="Arial"/>
              <a:ea typeface="+mn-ea"/>
            </a:endParaRP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63609CEB-6B0C-0B5B-DE3E-3189E3715C0B}"/>
              </a:ext>
            </a:extLst>
          </p:cNvPr>
          <p:cNvCxnSpPr>
            <a:cxnSpLocks/>
          </p:cNvCxnSpPr>
          <p:nvPr/>
        </p:nvCxnSpPr>
        <p:spPr>
          <a:xfrm flipV="1">
            <a:off x="2569009" y="4019686"/>
            <a:ext cx="182166" cy="34797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Oval 48">
            <a:extLst>
              <a:ext uri="{FF2B5EF4-FFF2-40B4-BE49-F238E27FC236}">
                <a16:creationId xmlns:a16="http://schemas.microsoft.com/office/drawing/2014/main" id="{A50A0522-16E4-C760-3320-5779E8584F7B}"/>
              </a:ext>
            </a:extLst>
          </p:cNvPr>
          <p:cNvSpPr/>
          <p:nvPr/>
        </p:nvSpPr>
        <p:spPr>
          <a:xfrm rot="21326057">
            <a:off x="5879402" y="4042460"/>
            <a:ext cx="2588537" cy="1570781"/>
          </a:xfrm>
          <a:prstGeom prst="ellipse">
            <a:avLst/>
          </a:prstGeom>
          <a:solidFill>
            <a:srgbClr val="981512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189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25ADD4A3-CDD9-D943-8635-DA0541BEAF38}"/>
              </a:ext>
            </a:extLst>
          </p:cNvPr>
          <p:cNvCxnSpPr>
            <a:cxnSpLocks/>
          </p:cNvCxnSpPr>
          <p:nvPr/>
        </p:nvCxnSpPr>
        <p:spPr>
          <a:xfrm flipH="1" flipV="1">
            <a:off x="6078854" y="4224862"/>
            <a:ext cx="285584" cy="29755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35DEA4B8-3F51-3CBA-6125-D191757AE5FA}"/>
              </a:ext>
            </a:extLst>
          </p:cNvPr>
          <p:cNvSpPr txBox="1"/>
          <p:nvPr/>
        </p:nvSpPr>
        <p:spPr>
          <a:xfrm>
            <a:off x="6364438" y="4479378"/>
            <a:ext cx="47320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white"/>
                </a:solidFill>
                <a:latin typeface="Arial"/>
                <a:ea typeface="+mn-ea"/>
              </a:rPr>
              <a:t>Ca</a:t>
            </a:r>
            <a:r>
              <a:rPr lang="en-US" sz="1350" baseline="30000" dirty="0">
                <a:solidFill>
                  <a:prstClr val="white"/>
                </a:solidFill>
                <a:latin typeface="Arial"/>
                <a:ea typeface="+mn-ea"/>
              </a:rPr>
              <a:t>+</a:t>
            </a:r>
            <a:endParaRPr lang="en-US" sz="1350" dirty="0">
              <a:solidFill>
                <a:prstClr val="white"/>
              </a:solidFill>
              <a:latin typeface="Arial"/>
              <a:ea typeface="+mn-ea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5483866-01DE-9866-F729-B6077B3E33F9}"/>
              </a:ext>
            </a:extLst>
          </p:cNvPr>
          <p:cNvSpPr txBox="1"/>
          <p:nvPr/>
        </p:nvSpPr>
        <p:spPr>
          <a:xfrm>
            <a:off x="6739354" y="4417104"/>
            <a:ext cx="47320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white"/>
                </a:solidFill>
                <a:latin typeface="Arial"/>
                <a:ea typeface="+mn-ea"/>
              </a:rPr>
              <a:t>Ca</a:t>
            </a:r>
            <a:r>
              <a:rPr lang="en-US" sz="1350" baseline="30000" dirty="0">
                <a:solidFill>
                  <a:prstClr val="white"/>
                </a:solidFill>
                <a:latin typeface="Arial"/>
                <a:ea typeface="+mn-ea"/>
              </a:rPr>
              <a:t>+</a:t>
            </a:r>
            <a:endParaRPr lang="en-US" sz="1350" dirty="0">
              <a:solidFill>
                <a:prstClr val="white"/>
              </a:solidFill>
              <a:latin typeface="Arial"/>
              <a:ea typeface="+mn-ea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99A0964-02FE-EF03-B02E-12530E32ABFD}"/>
              </a:ext>
            </a:extLst>
          </p:cNvPr>
          <p:cNvSpPr txBox="1"/>
          <p:nvPr/>
        </p:nvSpPr>
        <p:spPr>
          <a:xfrm>
            <a:off x="7157829" y="4245413"/>
            <a:ext cx="47320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white"/>
                </a:solidFill>
                <a:latin typeface="Arial"/>
                <a:ea typeface="+mn-ea"/>
              </a:rPr>
              <a:t>Ca</a:t>
            </a:r>
            <a:r>
              <a:rPr lang="en-US" sz="1350" baseline="30000" dirty="0">
                <a:solidFill>
                  <a:prstClr val="white"/>
                </a:solidFill>
                <a:latin typeface="Arial"/>
                <a:ea typeface="+mn-ea"/>
              </a:rPr>
              <a:t>+</a:t>
            </a:r>
            <a:endParaRPr lang="en-US" sz="1350" dirty="0">
              <a:solidFill>
                <a:prstClr val="white"/>
              </a:solidFill>
              <a:latin typeface="Arial"/>
              <a:ea typeface="+mn-ea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E8A609E-F8DD-5872-2788-F75FE7ECC96A}"/>
              </a:ext>
            </a:extLst>
          </p:cNvPr>
          <p:cNvSpPr txBox="1"/>
          <p:nvPr/>
        </p:nvSpPr>
        <p:spPr>
          <a:xfrm>
            <a:off x="6624416" y="4196825"/>
            <a:ext cx="47320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white"/>
                </a:solidFill>
                <a:latin typeface="Arial"/>
                <a:ea typeface="+mn-ea"/>
              </a:rPr>
              <a:t>Ca</a:t>
            </a:r>
            <a:r>
              <a:rPr lang="en-US" sz="1350" baseline="30000" dirty="0">
                <a:solidFill>
                  <a:prstClr val="white"/>
                </a:solidFill>
                <a:latin typeface="Arial"/>
                <a:ea typeface="+mn-ea"/>
              </a:rPr>
              <a:t>+</a:t>
            </a:r>
            <a:endParaRPr lang="en-US" sz="1350" dirty="0">
              <a:solidFill>
                <a:prstClr val="white"/>
              </a:solidFill>
              <a:latin typeface="Arial"/>
              <a:ea typeface="+mn-ea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18F6B7F-9250-AB40-EF54-A5BD96757A6B}"/>
              </a:ext>
            </a:extLst>
          </p:cNvPr>
          <p:cNvSpPr txBox="1"/>
          <p:nvPr/>
        </p:nvSpPr>
        <p:spPr>
          <a:xfrm>
            <a:off x="7612616" y="4300209"/>
            <a:ext cx="47320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white"/>
                </a:solidFill>
                <a:latin typeface="Arial"/>
                <a:ea typeface="+mn-ea"/>
              </a:rPr>
              <a:t>Ca</a:t>
            </a:r>
            <a:r>
              <a:rPr lang="en-US" sz="1350" baseline="30000" dirty="0">
                <a:solidFill>
                  <a:prstClr val="white"/>
                </a:solidFill>
                <a:latin typeface="Arial"/>
                <a:ea typeface="+mn-ea"/>
              </a:rPr>
              <a:t>+</a:t>
            </a:r>
            <a:endParaRPr lang="en-US" sz="1350" dirty="0">
              <a:solidFill>
                <a:prstClr val="white"/>
              </a:solidFill>
              <a:latin typeface="Arial"/>
              <a:ea typeface="+mn-e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B16C7C-5C8E-D491-370F-1BBFEEC439A7}"/>
              </a:ext>
            </a:extLst>
          </p:cNvPr>
          <p:cNvSpPr txBox="1"/>
          <p:nvPr/>
        </p:nvSpPr>
        <p:spPr>
          <a:xfrm>
            <a:off x="838678" y="1873861"/>
            <a:ext cx="7329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white"/>
                </a:solidFill>
                <a:latin typeface="Arial"/>
                <a:ea typeface="+mn-ea"/>
              </a:rPr>
              <a:t>ATP2B4 encodes a calcium pump. It removes Ca</a:t>
            </a:r>
            <a:r>
              <a:rPr lang="en-US" sz="1800" baseline="30000" dirty="0">
                <a:solidFill>
                  <a:prstClr val="white"/>
                </a:solidFill>
                <a:latin typeface="Arial"/>
                <a:ea typeface="+mn-ea"/>
              </a:rPr>
              <a:t>+</a:t>
            </a:r>
            <a:r>
              <a:rPr lang="en-US" sz="1800" dirty="0">
                <a:solidFill>
                  <a:prstClr val="white"/>
                </a:solidFill>
                <a:latin typeface="Arial"/>
                <a:ea typeface="+mn-ea"/>
              </a:rPr>
              <a:t> from the cell.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952704-2442-6C0E-DED1-F84955C285CA}"/>
              </a:ext>
            </a:extLst>
          </p:cNvPr>
          <p:cNvSpPr txBox="1"/>
          <p:nvPr/>
        </p:nvSpPr>
        <p:spPr>
          <a:xfrm>
            <a:off x="6112187" y="4894706"/>
            <a:ext cx="47320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white"/>
                </a:solidFill>
                <a:latin typeface="Arial"/>
                <a:ea typeface="+mn-ea"/>
              </a:rPr>
              <a:t>Ca</a:t>
            </a:r>
            <a:r>
              <a:rPr lang="en-US" sz="1350" baseline="30000" dirty="0">
                <a:solidFill>
                  <a:prstClr val="white"/>
                </a:solidFill>
                <a:latin typeface="Arial"/>
                <a:ea typeface="+mn-ea"/>
              </a:rPr>
              <a:t>+</a:t>
            </a:r>
            <a:endParaRPr lang="en-US" sz="1350" dirty="0">
              <a:solidFill>
                <a:prstClr val="white"/>
              </a:solidFill>
              <a:latin typeface="Arial"/>
              <a:ea typeface="+mn-e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C64F25-5DDC-CA60-9AB1-4CD2A32A9992}"/>
              </a:ext>
            </a:extLst>
          </p:cNvPr>
          <p:cNvSpPr txBox="1"/>
          <p:nvPr/>
        </p:nvSpPr>
        <p:spPr>
          <a:xfrm>
            <a:off x="875053" y="5713776"/>
            <a:ext cx="19288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F2F2F2"/>
                </a:solidFill>
                <a:latin typeface="FoundrySterling-Book"/>
                <a:cs typeface="FoundrySterling-Book"/>
              </a:rPr>
              <a:t>rs10715451 G allele</a:t>
            </a:r>
          </a:p>
          <a:p>
            <a:pPr algn="ctr"/>
            <a:r>
              <a:rPr lang="en-US" sz="1200" dirty="0">
                <a:solidFill>
                  <a:srgbClr val="F2F2F2"/>
                </a:solidFill>
                <a:latin typeface="FoundrySterling-Book"/>
                <a:cs typeface="FoundrySterling-Book"/>
              </a:rPr>
              <a:t>associated with </a:t>
            </a:r>
            <a:r>
              <a:rPr lang="en-US" sz="1200" b="1" dirty="0">
                <a:solidFill>
                  <a:srgbClr val="F2F2F2"/>
                </a:solidFill>
                <a:latin typeface="FoundrySterling-Book"/>
                <a:cs typeface="FoundrySterling-Book"/>
              </a:rPr>
              <a:t>malaria risk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D91C7D-ED0B-1764-A640-98D79873D442}"/>
              </a:ext>
            </a:extLst>
          </p:cNvPr>
          <p:cNvSpPr txBox="1"/>
          <p:nvPr/>
        </p:nvSpPr>
        <p:spPr>
          <a:xfrm>
            <a:off x="6078854" y="5697751"/>
            <a:ext cx="23623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F2F2F2"/>
                </a:solidFill>
                <a:latin typeface="FoundrySterling-Book"/>
                <a:cs typeface="FoundrySterling-Book"/>
              </a:rPr>
              <a:t>rs10715451 A allele</a:t>
            </a:r>
          </a:p>
          <a:p>
            <a:pPr algn="ctr"/>
            <a:r>
              <a:rPr lang="en-US" sz="1200" dirty="0">
                <a:solidFill>
                  <a:srgbClr val="F2F2F2"/>
                </a:solidFill>
                <a:latin typeface="FoundrySterling-Book"/>
                <a:cs typeface="FoundrySterling-Book"/>
              </a:rPr>
              <a:t>associated with </a:t>
            </a:r>
            <a:r>
              <a:rPr lang="en-US" sz="1200" b="1" dirty="0">
                <a:solidFill>
                  <a:srgbClr val="FFFF65"/>
                </a:solidFill>
                <a:latin typeface="FoundrySterling-Book"/>
                <a:cs typeface="FoundrySterling-Book"/>
              </a:rPr>
              <a:t>malaria protection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47AF92C-2685-2EDB-9B7E-DD8638E09199}"/>
              </a:ext>
            </a:extLst>
          </p:cNvPr>
          <p:cNvSpPr/>
          <p:nvPr/>
        </p:nvSpPr>
        <p:spPr>
          <a:xfrm>
            <a:off x="127000" y="922506"/>
            <a:ext cx="8890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solidFill>
                  <a:srgbClr val="FFFF65"/>
                </a:solidFill>
                <a:latin typeface="Helvetica"/>
                <a:cs typeface="Helvetica"/>
              </a:rPr>
              <a:t>There is one remaining conundrum…</a:t>
            </a:r>
            <a:endParaRPr lang="en-GB" sz="24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C87634-E5D9-68F5-70A8-C31B59E6F34B}"/>
              </a:ext>
            </a:extLst>
          </p:cNvPr>
          <p:cNvSpPr txBox="1"/>
          <p:nvPr/>
        </p:nvSpPr>
        <p:spPr>
          <a:xfrm>
            <a:off x="2173617" y="2925465"/>
            <a:ext cx="4789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FFFF65"/>
                </a:solidFill>
              </a:rPr>
              <a:t>Hypothesis: pump gets inverted in the membrane of the </a:t>
            </a:r>
            <a:r>
              <a:rPr lang="en-US" sz="1800" dirty="0" err="1">
                <a:solidFill>
                  <a:srgbClr val="FFFF65"/>
                </a:solidFill>
              </a:rPr>
              <a:t>parasitophorous</a:t>
            </a:r>
            <a:r>
              <a:rPr lang="en-US" sz="1800" dirty="0">
                <a:solidFill>
                  <a:srgbClr val="FFFF65"/>
                </a:solidFill>
              </a:rPr>
              <a:t> vacuole.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23CDC54-92F4-2FFF-AFC0-B0B369C90079}"/>
              </a:ext>
            </a:extLst>
          </p:cNvPr>
          <p:cNvGrpSpPr/>
          <p:nvPr/>
        </p:nvGrpSpPr>
        <p:grpSpPr>
          <a:xfrm>
            <a:off x="7483933" y="4953185"/>
            <a:ext cx="175234" cy="226711"/>
            <a:chOff x="7533239" y="4966632"/>
            <a:chExt cx="175234" cy="226711"/>
          </a:xfrm>
        </p:grpSpPr>
        <p:sp>
          <p:nvSpPr>
            <p:cNvPr id="16" name="Arc 15">
              <a:extLst>
                <a:ext uri="{FF2B5EF4-FFF2-40B4-BE49-F238E27FC236}">
                  <a16:creationId xmlns:a16="http://schemas.microsoft.com/office/drawing/2014/main" id="{44BDF91A-6B85-DE5A-73A1-1A2715A8FE45}"/>
                </a:ext>
              </a:extLst>
            </p:cNvPr>
            <p:cNvSpPr/>
            <p:nvPr/>
          </p:nvSpPr>
          <p:spPr>
            <a:xfrm rot="2691128" flipV="1">
              <a:off x="7537720" y="5098156"/>
              <a:ext cx="152483" cy="95187"/>
            </a:xfrm>
            <a:prstGeom prst="arc">
              <a:avLst>
                <a:gd name="adj1" fmla="val 16330145"/>
                <a:gd name="adj2" fmla="val 1619835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A5F6789-7205-64A0-F0E9-26B9545B303E}"/>
                </a:ext>
              </a:extLst>
            </p:cNvPr>
            <p:cNvGrpSpPr/>
            <p:nvPr/>
          </p:nvGrpSpPr>
          <p:grpSpPr>
            <a:xfrm>
              <a:off x="7533239" y="4966632"/>
              <a:ext cx="175234" cy="158594"/>
              <a:chOff x="5156854" y="4279321"/>
              <a:chExt cx="122044" cy="110455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007910E8-DCDE-1C46-07A7-CE5E57F19899}"/>
                  </a:ext>
                </a:extLst>
              </p:cNvPr>
              <p:cNvSpPr/>
              <p:nvPr/>
            </p:nvSpPr>
            <p:spPr>
              <a:xfrm rot="21015171">
                <a:off x="5161702" y="4329059"/>
                <a:ext cx="40478" cy="60717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F3EB9B44-B1EF-3400-FABE-2BCB56F19315}"/>
                  </a:ext>
                </a:extLst>
              </p:cNvPr>
              <p:cNvSpPr/>
              <p:nvPr/>
            </p:nvSpPr>
            <p:spPr>
              <a:xfrm rot="21015171">
                <a:off x="5233572" y="4316790"/>
                <a:ext cx="40478" cy="60717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F011FB3A-F4EA-C7EA-6701-2A8797A98F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56854" y="4297491"/>
                <a:ext cx="50174" cy="1631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8FC95B00-3252-EC59-9D4F-238E62465A4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28724" y="4279321"/>
                <a:ext cx="50174" cy="3005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7400DA9-8DDA-0B55-1F7C-CE2AD34EAC57}"/>
              </a:ext>
            </a:extLst>
          </p:cNvPr>
          <p:cNvGrpSpPr/>
          <p:nvPr/>
        </p:nvGrpSpPr>
        <p:grpSpPr>
          <a:xfrm>
            <a:off x="1519569" y="4359799"/>
            <a:ext cx="1036333" cy="888236"/>
            <a:chOff x="2026092" y="4670064"/>
            <a:chExt cx="1381777" cy="1184315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B37C200-551A-2429-0880-314CEB257C60}"/>
                </a:ext>
              </a:extLst>
            </p:cNvPr>
            <p:cNvSpPr/>
            <p:nvPr/>
          </p:nvSpPr>
          <p:spPr>
            <a:xfrm rot="20883592">
              <a:off x="2099290" y="4784405"/>
              <a:ext cx="1187852" cy="1069974"/>
            </a:xfrm>
            <a:prstGeom prst="ellipse">
              <a:avLst/>
            </a:prstGeom>
            <a:solidFill>
              <a:srgbClr val="981512"/>
            </a:solidFill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57189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63704F8-5585-E016-5F5D-0A1CFAF8FB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70" t="3115" r="1586"/>
            <a:stretch/>
          </p:blipFill>
          <p:spPr>
            <a:xfrm rot="3051702">
              <a:off x="2382248" y="4973717"/>
              <a:ext cx="501164" cy="740990"/>
            </a:xfrm>
            <a:prstGeom prst="rect">
              <a:avLst/>
            </a:prstGeom>
          </p:spPr>
        </p:pic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285E3945-EF58-4AD7-19AD-BD4E0FB1080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22347" y="4886883"/>
              <a:ext cx="234102" cy="20491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472DEC1B-D287-514B-9BDF-8FEA02F2FBD9}"/>
                </a:ext>
              </a:extLst>
            </p:cNvPr>
            <p:cNvCxnSpPr>
              <a:cxnSpLocks/>
            </p:cNvCxnSpPr>
            <p:nvPr/>
          </p:nvCxnSpPr>
          <p:spPr>
            <a:xfrm>
              <a:off x="2809150" y="4670064"/>
              <a:ext cx="0" cy="27632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48E71EAE-7B9A-34F5-9C6B-3D17C3CB0BB2}"/>
                </a:ext>
              </a:extLst>
            </p:cNvPr>
            <p:cNvCxnSpPr>
              <a:cxnSpLocks/>
            </p:cNvCxnSpPr>
            <p:nvPr/>
          </p:nvCxnSpPr>
          <p:spPr>
            <a:xfrm>
              <a:off x="2294316" y="4790666"/>
              <a:ext cx="158644" cy="18067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C6BEDA82-EA2C-28BD-1706-9501C8E475C4}"/>
                </a:ext>
              </a:extLst>
            </p:cNvPr>
            <p:cNvCxnSpPr>
              <a:cxnSpLocks/>
            </p:cNvCxnSpPr>
            <p:nvPr/>
          </p:nvCxnSpPr>
          <p:spPr>
            <a:xfrm>
              <a:off x="2026092" y="5088902"/>
              <a:ext cx="272539" cy="64255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77675AF0-57B0-11DB-C636-411C64379DE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49309" y="5440237"/>
              <a:ext cx="245007" cy="12004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9480508-0319-DE01-2530-3B10652946E9}"/>
                </a:ext>
              </a:extLst>
            </p:cNvPr>
            <p:cNvSpPr txBox="1"/>
            <p:nvPr/>
          </p:nvSpPr>
          <p:spPr>
            <a:xfrm>
              <a:off x="2432338" y="5533130"/>
              <a:ext cx="502701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900" dirty="0">
                  <a:solidFill>
                    <a:prstClr val="white"/>
                  </a:solidFill>
                  <a:latin typeface="Arial"/>
                  <a:ea typeface="+mn-ea"/>
                </a:rPr>
                <a:t>Ca</a:t>
              </a:r>
              <a:r>
                <a:rPr lang="en-US" sz="900" baseline="30000" dirty="0">
                  <a:solidFill>
                    <a:prstClr val="white"/>
                  </a:solidFill>
                  <a:latin typeface="Arial"/>
                  <a:ea typeface="+mn-ea"/>
                </a:rPr>
                <a:t>+</a:t>
              </a:r>
              <a:endParaRPr lang="en-US" sz="900" dirty="0">
                <a:solidFill>
                  <a:prstClr val="white"/>
                </a:solidFill>
                <a:latin typeface="Arial"/>
                <a:ea typeface="+mn-ea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5E2C1C8-43E1-17D8-87BE-4537941EBBBA}"/>
                </a:ext>
              </a:extLst>
            </p:cNvPr>
            <p:cNvSpPr txBox="1"/>
            <p:nvPr/>
          </p:nvSpPr>
          <p:spPr>
            <a:xfrm>
              <a:off x="2773302" y="5430142"/>
              <a:ext cx="502701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900" dirty="0">
                  <a:solidFill>
                    <a:prstClr val="white"/>
                  </a:solidFill>
                  <a:latin typeface="Arial"/>
                  <a:ea typeface="+mn-ea"/>
                </a:rPr>
                <a:t>Ca</a:t>
              </a:r>
              <a:r>
                <a:rPr lang="en-US" sz="900" baseline="30000" dirty="0">
                  <a:solidFill>
                    <a:prstClr val="white"/>
                  </a:solidFill>
                  <a:latin typeface="Arial"/>
                  <a:ea typeface="+mn-ea"/>
                </a:rPr>
                <a:t>+</a:t>
              </a:r>
              <a:endParaRPr lang="en-US" sz="900" dirty="0">
                <a:solidFill>
                  <a:prstClr val="white"/>
                </a:solidFill>
                <a:latin typeface="Arial"/>
                <a:ea typeface="+mn-ea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F04E4BE-060A-2289-BFC7-78C17FE5E6E5}"/>
                </a:ext>
              </a:extLst>
            </p:cNvPr>
            <p:cNvSpPr txBox="1"/>
            <p:nvPr/>
          </p:nvSpPr>
          <p:spPr>
            <a:xfrm>
              <a:off x="2905168" y="5153143"/>
              <a:ext cx="502701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900" dirty="0">
                  <a:solidFill>
                    <a:prstClr val="white"/>
                  </a:solidFill>
                  <a:latin typeface="Arial"/>
                  <a:ea typeface="+mn-ea"/>
                </a:rPr>
                <a:t>Ca</a:t>
              </a:r>
              <a:r>
                <a:rPr lang="en-US" sz="900" baseline="30000" dirty="0">
                  <a:solidFill>
                    <a:prstClr val="white"/>
                  </a:solidFill>
                  <a:latin typeface="Arial"/>
                  <a:ea typeface="+mn-ea"/>
                </a:rPr>
                <a:t>+</a:t>
              </a:r>
              <a:endParaRPr lang="en-US" sz="900" dirty="0">
                <a:solidFill>
                  <a:prstClr val="white"/>
                </a:solidFill>
                <a:latin typeface="Arial"/>
                <a:ea typeface="+mn-ea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2005977-E2C9-3DDB-6551-8BC7E179FBC9}"/>
                </a:ext>
              </a:extLst>
            </p:cNvPr>
            <p:cNvSpPr txBox="1"/>
            <p:nvPr/>
          </p:nvSpPr>
          <p:spPr>
            <a:xfrm>
              <a:off x="2204796" y="4899665"/>
              <a:ext cx="502701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900" dirty="0">
                  <a:solidFill>
                    <a:prstClr val="white"/>
                  </a:solidFill>
                  <a:latin typeface="Arial"/>
                  <a:ea typeface="+mn-ea"/>
                </a:rPr>
                <a:t>Ca</a:t>
              </a:r>
              <a:r>
                <a:rPr lang="en-US" sz="900" baseline="30000" dirty="0">
                  <a:solidFill>
                    <a:prstClr val="white"/>
                  </a:solidFill>
                  <a:latin typeface="Arial"/>
                  <a:ea typeface="+mn-ea"/>
                </a:rPr>
                <a:t>+</a:t>
              </a:r>
              <a:endParaRPr lang="en-US" sz="900" dirty="0">
                <a:solidFill>
                  <a:prstClr val="white"/>
                </a:solidFill>
                <a:latin typeface="Arial"/>
                <a:ea typeface="+mn-ea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5A8839F6-D342-5BCB-A2BC-218EDDAB1631}"/>
              </a:ext>
            </a:extLst>
          </p:cNvPr>
          <p:cNvSpPr txBox="1"/>
          <p:nvPr/>
        </p:nvSpPr>
        <p:spPr>
          <a:xfrm>
            <a:off x="1381257" y="5233664"/>
            <a:ext cx="1085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900" dirty="0" err="1">
                <a:solidFill>
                  <a:prstClr val="white"/>
                </a:solidFill>
                <a:latin typeface="Arial"/>
                <a:ea typeface="+mn-ea"/>
              </a:rPr>
              <a:t>Parasitophorous</a:t>
            </a:r>
            <a:r>
              <a:rPr lang="en-US" sz="900" dirty="0">
                <a:solidFill>
                  <a:prstClr val="white"/>
                </a:solidFill>
                <a:latin typeface="Arial"/>
                <a:ea typeface="+mn-ea"/>
              </a:rPr>
              <a:t> vacuole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0A8F24E-3459-EBEA-E52E-8A0C50EA701B}"/>
              </a:ext>
            </a:extLst>
          </p:cNvPr>
          <p:cNvGrpSpPr/>
          <p:nvPr/>
        </p:nvGrpSpPr>
        <p:grpSpPr>
          <a:xfrm>
            <a:off x="1870076" y="4714494"/>
            <a:ext cx="175234" cy="226711"/>
            <a:chOff x="7533239" y="4966632"/>
            <a:chExt cx="175234" cy="226711"/>
          </a:xfrm>
        </p:grpSpPr>
        <p:sp>
          <p:nvSpPr>
            <p:cNvPr id="31" name="Arc 30">
              <a:extLst>
                <a:ext uri="{FF2B5EF4-FFF2-40B4-BE49-F238E27FC236}">
                  <a16:creationId xmlns:a16="http://schemas.microsoft.com/office/drawing/2014/main" id="{5ED938D4-F767-1D58-D309-56B9B523E123}"/>
                </a:ext>
              </a:extLst>
            </p:cNvPr>
            <p:cNvSpPr/>
            <p:nvPr/>
          </p:nvSpPr>
          <p:spPr>
            <a:xfrm rot="2691128" flipV="1">
              <a:off x="7537720" y="5098156"/>
              <a:ext cx="152483" cy="95187"/>
            </a:xfrm>
            <a:prstGeom prst="arc">
              <a:avLst>
                <a:gd name="adj1" fmla="val 16330145"/>
                <a:gd name="adj2" fmla="val 1619835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2A95979B-67CB-772A-B27E-64B96B91DCCB}"/>
                </a:ext>
              </a:extLst>
            </p:cNvPr>
            <p:cNvGrpSpPr/>
            <p:nvPr/>
          </p:nvGrpSpPr>
          <p:grpSpPr>
            <a:xfrm>
              <a:off x="7533239" y="4966632"/>
              <a:ext cx="175234" cy="158594"/>
              <a:chOff x="5156854" y="4279321"/>
              <a:chExt cx="122044" cy="110455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D15876CD-D371-9CEA-721E-00F6F3C293AE}"/>
                  </a:ext>
                </a:extLst>
              </p:cNvPr>
              <p:cNvSpPr/>
              <p:nvPr/>
            </p:nvSpPr>
            <p:spPr>
              <a:xfrm rot="21015171">
                <a:off x="5161702" y="4329059"/>
                <a:ext cx="40478" cy="60717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D4564E88-5AF2-DB8E-69FE-78E22AAD4EE3}"/>
                  </a:ext>
                </a:extLst>
              </p:cNvPr>
              <p:cNvSpPr/>
              <p:nvPr/>
            </p:nvSpPr>
            <p:spPr>
              <a:xfrm rot="21015171">
                <a:off x="5233572" y="4316790"/>
                <a:ext cx="40478" cy="60717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CEB3C151-55C5-140B-5CC0-8538F96A49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56854" y="4297491"/>
                <a:ext cx="50174" cy="1631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0D7EB7FD-9D82-92D2-8D32-681A0140330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28724" y="4279321"/>
                <a:ext cx="50174" cy="3005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A2CBE8B-A4DE-01DB-8F5F-DAF0AAF048D4}"/>
              </a:ext>
            </a:extLst>
          </p:cNvPr>
          <p:cNvGrpSpPr/>
          <p:nvPr/>
        </p:nvGrpSpPr>
        <p:grpSpPr>
          <a:xfrm>
            <a:off x="7122938" y="4603160"/>
            <a:ext cx="928375" cy="802481"/>
            <a:chOff x="2049309" y="4784405"/>
            <a:chExt cx="1237833" cy="1069974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273404E4-8FB0-85F3-5DD7-A2BC32FCB72B}"/>
                </a:ext>
              </a:extLst>
            </p:cNvPr>
            <p:cNvSpPr/>
            <p:nvPr/>
          </p:nvSpPr>
          <p:spPr>
            <a:xfrm rot="20883592">
              <a:off x="2099290" y="4784405"/>
              <a:ext cx="1187852" cy="1069974"/>
            </a:xfrm>
            <a:prstGeom prst="ellipse">
              <a:avLst/>
            </a:prstGeom>
            <a:solidFill>
              <a:srgbClr val="981512"/>
            </a:solidFill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57189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DDB6FC08-040E-CB92-5AB3-B9469771D2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70" t="3115" r="1586"/>
            <a:stretch/>
          </p:blipFill>
          <p:spPr>
            <a:xfrm rot="3051702">
              <a:off x="2382248" y="4973717"/>
              <a:ext cx="501164" cy="740990"/>
            </a:xfrm>
            <a:prstGeom prst="rect">
              <a:avLst/>
            </a:prstGeom>
          </p:spPr>
        </p:pic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7B9F1C4E-B012-8CBF-D474-5DAFAC656F1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49309" y="5440237"/>
              <a:ext cx="245007" cy="12004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AC337C25-2F5B-364F-F259-E7E1C9251349}"/>
                </a:ext>
              </a:extLst>
            </p:cNvPr>
            <p:cNvSpPr txBox="1"/>
            <p:nvPr/>
          </p:nvSpPr>
          <p:spPr>
            <a:xfrm>
              <a:off x="2432340" y="5533130"/>
              <a:ext cx="502701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900" dirty="0">
                  <a:solidFill>
                    <a:prstClr val="white"/>
                  </a:solidFill>
                  <a:latin typeface="Arial"/>
                  <a:ea typeface="+mn-ea"/>
                </a:rPr>
                <a:t>Ca</a:t>
              </a:r>
              <a:r>
                <a:rPr lang="en-US" sz="900" baseline="30000" dirty="0">
                  <a:solidFill>
                    <a:prstClr val="white"/>
                  </a:solidFill>
                  <a:latin typeface="Arial"/>
                  <a:ea typeface="+mn-ea"/>
                </a:rPr>
                <a:t>+</a:t>
              </a:r>
              <a:endParaRPr lang="en-US" sz="900" dirty="0">
                <a:solidFill>
                  <a:prstClr val="white"/>
                </a:solidFill>
                <a:latin typeface="Arial"/>
                <a:ea typeface="+mn-ea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066BE441-F218-5D79-DC33-BDDB271DA6FA}"/>
              </a:ext>
            </a:extLst>
          </p:cNvPr>
          <p:cNvGrpSpPr/>
          <p:nvPr/>
        </p:nvGrpSpPr>
        <p:grpSpPr>
          <a:xfrm>
            <a:off x="7472837" y="4837925"/>
            <a:ext cx="179435" cy="340524"/>
            <a:chOff x="7529038" y="4943151"/>
            <a:chExt cx="179435" cy="340524"/>
          </a:xfrm>
        </p:grpSpPr>
        <p:sp>
          <p:nvSpPr>
            <p:cNvPr id="56" name="Arc 55">
              <a:extLst>
                <a:ext uri="{FF2B5EF4-FFF2-40B4-BE49-F238E27FC236}">
                  <a16:creationId xmlns:a16="http://schemas.microsoft.com/office/drawing/2014/main" id="{A7633F55-57CC-EE8F-9E21-DB931B1ECFCD}"/>
                </a:ext>
              </a:extLst>
            </p:cNvPr>
            <p:cNvSpPr/>
            <p:nvPr/>
          </p:nvSpPr>
          <p:spPr>
            <a:xfrm rot="18908872">
              <a:off x="7529038" y="5188488"/>
              <a:ext cx="152483" cy="95187"/>
            </a:xfrm>
            <a:prstGeom prst="arc">
              <a:avLst>
                <a:gd name="adj1" fmla="val 16330145"/>
                <a:gd name="adj2" fmla="val 1619835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EC52C911-D742-9B77-C6B5-FEFF54FA98E7}"/>
                </a:ext>
              </a:extLst>
            </p:cNvPr>
            <p:cNvGrpSpPr/>
            <p:nvPr/>
          </p:nvGrpSpPr>
          <p:grpSpPr>
            <a:xfrm>
              <a:off x="7533239" y="4943151"/>
              <a:ext cx="175234" cy="182040"/>
              <a:chOff x="5156854" y="4262991"/>
              <a:chExt cx="122044" cy="126785"/>
            </a:xfrm>
          </p:grpSpPr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ED4415B1-CAE0-314B-78A8-E2E81DC5683F}"/>
                  </a:ext>
                </a:extLst>
              </p:cNvPr>
              <p:cNvSpPr/>
              <p:nvPr/>
            </p:nvSpPr>
            <p:spPr>
              <a:xfrm rot="21015171">
                <a:off x="5161702" y="4329059"/>
                <a:ext cx="40478" cy="60717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E7CF5EE3-C5B0-9B46-1B89-8655922F4BB1}"/>
                  </a:ext>
                </a:extLst>
              </p:cNvPr>
              <p:cNvSpPr/>
              <p:nvPr/>
            </p:nvSpPr>
            <p:spPr>
              <a:xfrm rot="21015171">
                <a:off x="5233572" y="4316790"/>
                <a:ext cx="40478" cy="60717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BB20CA81-8655-E891-DC94-33A51F53405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156854" y="4273127"/>
                <a:ext cx="42057" cy="2436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F5EEB7E4-BE8B-AA6A-2011-2904C6BA98A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39507" y="4262991"/>
                <a:ext cx="39391" cy="1632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113363E7-3E90-2B55-1EA9-63B54FAB203B}"/>
              </a:ext>
            </a:extLst>
          </p:cNvPr>
          <p:cNvSpPr txBox="1"/>
          <p:nvPr/>
        </p:nvSpPr>
        <p:spPr>
          <a:xfrm>
            <a:off x="5285316" y="6481519"/>
            <a:ext cx="34868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white"/>
                </a:solidFill>
                <a:latin typeface="Arial"/>
                <a:ea typeface="+mn-ea"/>
              </a:rPr>
              <a:t>Lessard et al 2017, Zambo et al 2017, Joof 2024</a:t>
            </a:r>
          </a:p>
        </p:txBody>
      </p:sp>
    </p:spTree>
    <p:extLst>
      <p:ext uri="{BB962C8B-B14F-4D97-AF65-F5344CB8AC3E}">
        <p14:creationId xmlns:p14="http://schemas.microsoft.com/office/powerpoint/2010/main" val="1269435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41A9A4-19AC-371D-60B6-417CE73CE2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:\Documents and Settings\Administrator\Desktop\NTU14248\web fig\nature14248-f1.jpg">
            <a:extLst>
              <a:ext uri="{FF2B5EF4-FFF2-40B4-BE49-F238E27FC236}">
                <a16:creationId xmlns:a16="http://schemas.microsoft.com/office/drawing/2014/main" id="{1CC4C2A5-0E12-E64D-D21F-599C41C350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2" r="58289" b="31186"/>
          <a:stretch/>
        </p:blipFill>
        <p:spPr bwMode="auto">
          <a:xfrm>
            <a:off x="6933514" y="2265403"/>
            <a:ext cx="1695621" cy="2546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066D6FA-A3F5-6310-C6DB-10E1017BF100}"/>
              </a:ext>
            </a:extLst>
          </p:cNvPr>
          <p:cNvGrpSpPr/>
          <p:nvPr/>
        </p:nvGrpSpPr>
        <p:grpSpPr>
          <a:xfrm>
            <a:off x="4768084" y="841487"/>
            <a:ext cx="1637002" cy="1252297"/>
            <a:chOff x="2032000" y="1162574"/>
            <a:chExt cx="4031972" cy="3026367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410B52EB-2FFA-B160-DD72-9FD650216E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36922" y="1162574"/>
              <a:ext cx="4027050" cy="3020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867A1E9-17D1-D866-6FB7-6C00471D089F}"/>
                </a:ext>
              </a:extLst>
            </p:cNvPr>
            <p:cNvSpPr/>
            <p:nvPr/>
          </p:nvSpPr>
          <p:spPr bwMode="auto">
            <a:xfrm>
              <a:off x="2032000" y="1167027"/>
              <a:ext cx="576649" cy="3020541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028922A-150A-E6D8-0B3C-C8E58D307237}"/>
                </a:ext>
              </a:extLst>
            </p:cNvPr>
            <p:cNvSpPr/>
            <p:nvPr/>
          </p:nvSpPr>
          <p:spPr bwMode="auto">
            <a:xfrm>
              <a:off x="5472670" y="1168400"/>
              <a:ext cx="576649" cy="3020541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3B987C65-0508-13F4-7E33-D3637A0927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677" y="1491097"/>
            <a:ext cx="1455064" cy="61146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9B7AF4B0-E32A-988C-D899-24753A4B8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638" y="-1"/>
            <a:ext cx="6977062" cy="725617"/>
          </a:xfrm>
        </p:spPr>
        <p:txBody>
          <a:bodyPr/>
          <a:lstStyle/>
          <a:p>
            <a:r>
              <a:rPr lang="en-US" dirty="0"/>
              <a:t>The circle of genetic causation</a:t>
            </a:r>
          </a:p>
        </p:txBody>
      </p:sp>
      <p:pic>
        <p:nvPicPr>
          <p:cNvPr id="11" name="Picture 10" descr="figure 1-30.jpg">
            <a:extLst>
              <a:ext uri="{FF2B5EF4-FFF2-40B4-BE49-F238E27FC236}">
                <a16:creationId xmlns:a16="http://schemas.microsoft.com/office/drawing/2014/main" id="{AE25C960-0842-B4DC-0C08-89A006B540A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" t="3679" b="17238"/>
          <a:stretch/>
        </p:blipFill>
        <p:spPr>
          <a:xfrm>
            <a:off x="3535406" y="5526215"/>
            <a:ext cx="2443507" cy="1235677"/>
          </a:xfrm>
          <a:prstGeom prst="rect">
            <a:avLst/>
          </a:prstGeom>
        </p:spPr>
      </p:pic>
      <p:pic>
        <p:nvPicPr>
          <p:cNvPr id="12" name="Picture 11" descr="figure 4-72.jpg">
            <a:extLst>
              <a:ext uri="{FF2B5EF4-FFF2-40B4-BE49-F238E27FC236}">
                <a16:creationId xmlns:a16="http://schemas.microsoft.com/office/drawing/2014/main" id="{B50DEDA7-82CA-C606-82ED-0CA7F70FFBF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37" r="17560" b="29045"/>
          <a:stretch/>
        </p:blipFill>
        <p:spPr>
          <a:xfrm rot="21337459">
            <a:off x="633061" y="3418561"/>
            <a:ext cx="1209757" cy="224937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DDA8BC8-1E11-E602-A8D6-CDFF11C2F02D}"/>
              </a:ext>
            </a:extLst>
          </p:cNvPr>
          <p:cNvSpPr txBox="1"/>
          <p:nvPr/>
        </p:nvSpPr>
        <p:spPr>
          <a:xfrm>
            <a:off x="2636107" y="830649"/>
            <a:ext cx="19290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...passing on DNA, with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mutations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and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recombination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, to new generations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...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8DF3F2F-62D3-282B-D893-0C694FF2013E}"/>
              </a:ext>
            </a:extLst>
          </p:cNvPr>
          <p:cNvSpPr txBox="1"/>
          <p:nvPr/>
        </p:nvSpPr>
        <p:spPr>
          <a:xfrm>
            <a:off x="1330308" y="5873660"/>
            <a:ext cx="2117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...inside cells, where it is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transcribed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to form proteins and other molecules... 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006F1FF-01BA-23D4-5476-397D368CCC36}"/>
              </a:ext>
            </a:extLst>
          </p:cNvPr>
          <p:cNvSpPr txBox="1"/>
          <p:nvPr/>
        </p:nvSpPr>
        <p:spPr>
          <a:xfrm>
            <a:off x="6156369" y="5840022"/>
            <a:ext cx="2117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...that affect how the cells behave, forming different organs...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2EC9FB6-FAF6-C190-4F45-AD5CCCC6324B}"/>
              </a:ext>
            </a:extLst>
          </p:cNvPr>
          <p:cNvSpPr txBox="1"/>
          <p:nvPr/>
        </p:nvSpPr>
        <p:spPr>
          <a:xfrm>
            <a:off x="6591541" y="1276948"/>
            <a:ext cx="2117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...whose success is affected by the traits they have...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16B6B2B-70A9-7FE4-4DD9-4A1CC0EA9747}"/>
              </a:ext>
            </a:extLst>
          </p:cNvPr>
          <p:cNvSpPr txBox="1"/>
          <p:nvPr/>
        </p:nvSpPr>
        <p:spPr>
          <a:xfrm>
            <a:off x="0" y="2398584"/>
            <a:ext cx="2117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...that gets physically packaged up into chromosomes...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580108F-B76C-B7A0-3346-6CBE81FEE81A}"/>
              </a:ext>
            </a:extLst>
          </p:cNvPr>
          <p:cNvSpPr txBox="1"/>
          <p:nvPr/>
        </p:nvSpPr>
        <p:spPr>
          <a:xfrm>
            <a:off x="6732965" y="5008688"/>
            <a:ext cx="2117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...that combine to make individuals...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E62CE136-316B-AB66-B8F4-1F3579B29806}"/>
              </a:ext>
            </a:extLst>
          </p:cNvPr>
          <p:cNvCxnSpPr/>
          <p:nvPr/>
        </p:nvCxnSpPr>
        <p:spPr bwMode="auto">
          <a:xfrm flipH="1">
            <a:off x="3425567" y="1798594"/>
            <a:ext cx="329513" cy="3432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74C3B4A3-F26E-CE4A-D9EF-9E204BD446C1}"/>
              </a:ext>
            </a:extLst>
          </p:cNvPr>
          <p:cNvCxnSpPr/>
          <p:nvPr/>
        </p:nvCxnSpPr>
        <p:spPr bwMode="auto">
          <a:xfrm flipH="1">
            <a:off x="1964726" y="2642974"/>
            <a:ext cx="108463" cy="24850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309C98D7-3002-AD39-A80F-6920D2F551A9}"/>
              </a:ext>
            </a:extLst>
          </p:cNvPr>
          <p:cNvCxnSpPr/>
          <p:nvPr/>
        </p:nvCxnSpPr>
        <p:spPr bwMode="auto">
          <a:xfrm>
            <a:off x="2479590" y="5637429"/>
            <a:ext cx="314409" cy="4668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C112003A-8152-B37E-16BE-309668526F6A}"/>
              </a:ext>
            </a:extLst>
          </p:cNvPr>
          <p:cNvCxnSpPr/>
          <p:nvPr/>
        </p:nvCxnSpPr>
        <p:spPr bwMode="auto">
          <a:xfrm flipV="1">
            <a:off x="6398054" y="5095105"/>
            <a:ext cx="241642" cy="24576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A0BD7D11-9804-5B94-ED80-8DDF278B08CC}"/>
              </a:ext>
            </a:extLst>
          </p:cNvPr>
          <p:cNvCxnSpPr/>
          <p:nvPr/>
        </p:nvCxnSpPr>
        <p:spPr bwMode="auto">
          <a:xfrm flipH="1" flipV="1">
            <a:off x="6586150" y="1979830"/>
            <a:ext cx="271850" cy="20319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CEC735A6-89AA-8FF7-1A82-352D23076AA5}"/>
              </a:ext>
            </a:extLst>
          </p:cNvPr>
          <p:cNvSpPr txBox="1"/>
          <p:nvPr/>
        </p:nvSpPr>
        <p:spPr>
          <a:xfrm>
            <a:off x="2383793" y="2176161"/>
            <a:ext cx="1336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microarrays, genome sequencing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938A58E-A726-3BFD-51E0-9D478A9ED4F2}"/>
              </a:ext>
            </a:extLst>
          </p:cNvPr>
          <p:cNvSpPr txBox="1"/>
          <p:nvPr/>
        </p:nvSpPr>
        <p:spPr>
          <a:xfrm>
            <a:off x="1904625" y="4003588"/>
            <a:ext cx="12889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Chromatin state marker assays, </a:t>
            </a:r>
            <a:r>
              <a:rPr kumimoji="0" lang="en-US" sz="10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ChIP-seq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, ...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E7CE060-5277-0B2D-4BB5-986EDBDCDE69}"/>
              </a:ext>
            </a:extLst>
          </p:cNvPr>
          <p:cNvSpPr txBox="1"/>
          <p:nvPr/>
        </p:nvSpPr>
        <p:spPr>
          <a:xfrm>
            <a:off x="3965457" y="4966041"/>
            <a:ext cx="14783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RNA-</a:t>
            </a:r>
            <a:r>
              <a:rPr kumimoji="0" lang="en-US" sz="10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seq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, spectroscopy, antibody binding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A015ACC-1AFF-8923-2112-B31F48CEBB4E}"/>
              </a:ext>
            </a:extLst>
          </p:cNvPr>
          <p:cNvSpPr txBox="1"/>
          <p:nvPr/>
        </p:nvSpPr>
        <p:spPr>
          <a:xfrm>
            <a:off x="5435911" y="3332976"/>
            <a:ext cx="14783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Biomarker measurements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D76AF63-14BA-F2EE-5398-371FB9C706EC}"/>
              </a:ext>
            </a:extLst>
          </p:cNvPr>
          <p:cNvSpPr txBox="1"/>
          <p:nvPr/>
        </p:nvSpPr>
        <p:spPr>
          <a:xfrm>
            <a:off x="4874364" y="2249700"/>
            <a:ext cx="14783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Clinical phenotype measurements</a:t>
            </a:r>
          </a:p>
        </p:txBody>
      </p:sp>
      <p:sp>
        <p:nvSpPr>
          <p:cNvPr id="39" name="5-Point Star 38">
            <a:extLst>
              <a:ext uri="{FF2B5EF4-FFF2-40B4-BE49-F238E27FC236}">
                <a16:creationId xmlns:a16="http://schemas.microsoft.com/office/drawing/2014/main" id="{1A06FFEF-AB55-B5A9-E369-9FC6825E1C72}"/>
              </a:ext>
            </a:extLst>
          </p:cNvPr>
          <p:cNvSpPr/>
          <p:nvPr/>
        </p:nvSpPr>
        <p:spPr bwMode="auto">
          <a:xfrm rot="1258965">
            <a:off x="1773423" y="1697337"/>
            <a:ext cx="171621" cy="171621"/>
          </a:xfrm>
          <a:prstGeom prst="star5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FFC8AE5-837F-5C70-03C7-84120FAB5F13}"/>
              </a:ext>
            </a:extLst>
          </p:cNvPr>
          <p:cNvSpPr txBox="1"/>
          <p:nvPr/>
        </p:nvSpPr>
        <p:spPr>
          <a:xfrm>
            <a:off x="3299462" y="2860492"/>
            <a:ext cx="23673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There is complex biology at all stages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And we can measure it.</a:t>
            </a:r>
          </a:p>
        </p:txBody>
      </p:sp>
    </p:spTree>
    <p:extLst>
      <p:ext uri="{BB962C8B-B14F-4D97-AF65-F5344CB8AC3E}">
        <p14:creationId xmlns:p14="http://schemas.microsoft.com/office/powerpoint/2010/main" val="2202914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638" y="42071"/>
            <a:ext cx="6977062" cy="853844"/>
          </a:xfrm>
        </p:spPr>
        <p:txBody>
          <a:bodyPr/>
          <a:lstStyle/>
          <a:p>
            <a:r>
              <a:rPr lang="en-US" sz="3200" dirty="0">
                <a:latin typeface="FoundrySterling-Book" pitchFamily="2" charset="0"/>
              </a:rPr>
              <a:t>Learning biology from GWAS - summary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BEF4DD-CD28-256A-C957-1D748D86E266}"/>
              </a:ext>
            </a:extLst>
          </p:cNvPr>
          <p:cNvSpPr txBox="1"/>
          <p:nvPr/>
        </p:nvSpPr>
        <p:spPr>
          <a:xfrm rot="21378241">
            <a:off x="570643" y="1192960"/>
            <a:ext cx="27638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  <a:ea typeface="ＭＳ Ｐゴシック" charset="0"/>
                <a:cs typeface="+mn-cs"/>
              </a:rPr>
              <a:t>Non-coding variants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14CD0E-7EE8-FE3A-CF47-6322B47D7C10}"/>
              </a:ext>
            </a:extLst>
          </p:cNvPr>
          <p:cNvSpPr txBox="1"/>
          <p:nvPr/>
        </p:nvSpPr>
        <p:spPr>
          <a:xfrm rot="188109">
            <a:off x="3674965" y="1192960"/>
            <a:ext cx="54617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  <a:ea typeface="ＭＳ Ｐゴシック" charset="0"/>
                <a:cs typeface="+mn-cs"/>
              </a:rPr>
              <a:t>Long-distance interactions in the genome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FB8FEE3-3CE8-BEE1-B317-4CB48B3518F2}"/>
              </a:ext>
            </a:extLst>
          </p:cNvPr>
          <p:cNvSpPr txBox="1"/>
          <p:nvPr/>
        </p:nvSpPr>
        <p:spPr>
          <a:xfrm>
            <a:off x="473216" y="1789210"/>
            <a:ext cx="37321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  <a:ea typeface="ＭＳ Ｐゴシック" charset="0"/>
                <a:cs typeface="+mn-cs"/>
              </a:rPr>
              <a:t>Changes to gene expression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467AC5-4700-BB7B-F8D3-19292545B126}"/>
              </a:ext>
            </a:extLst>
          </p:cNvPr>
          <p:cNvSpPr txBox="1"/>
          <p:nvPr/>
        </p:nvSpPr>
        <p:spPr>
          <a:xfrm rot="21378241">
            <a:off x="3785919" y="2099017"/>
            <a:ext cx="48750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  <a:ea typeface="ＭＳ Ｐゴシック" charset="0"/>
                <a:cs typeface="+mn-cs"/>
              </a:rPr>
              <a:t>Polygenic effects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  <a:ea typeface="ＭＳ Ｐゴシック" charset="0"/>
                <a:cs typeface="+mn-cs"/>
              </a:rPr>
              <a:t>(lots of variants involved)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F35742-BD24-0102-8227-08988B00E219}"/>
              </a:ext>
            </a:extLst>
          </p:cNvPr>
          <p:cNvSpPr txBox="1"/>
          <p:nvPr/>
        </p:nvSpPr>
        <p:spPr>
          <a:xfrm rot="241572">
            <a:off x="364491" y="3004757"/>
            <a:ext cx="58560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  <a:ea typeface="ＭＳ Ｐゴシック" charset="0"/>
                <a:cs typeface="+mn-cs"/>
              </a:rPr>
              <a:t>Pleiotropy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  <a:ea typeface="ＭＳ Ｐゴシック" charset="0"/>
                <a:cs typeface="+mn-cs"/>
              </a:rPr>
              <a:t>(a variant affects lots of phenotypes at once)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5ACDED2-A1E4-5292-7C26-C54C3AF4D0A9}"/>
              </a:ext>
            </a:extLst>
          </p:cNvPr>
          <p:cNvSpPr txBox="1"/>
          <p:nvPr/>
        </p:nvSpPr>
        <p:spPr>
          <a:xfrm rot="21378241">
            <a:off x="570674" y="3650108"/>
            <a:ext cx="27334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  <a:ea typeface="ＭＳ Ｐゴシック" charset="0"/>
                <a:cs typeface="+mn-cs"/>
              </a:rPr>
              <a:t>Genetic interactions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5BDF9D0-DC1D-EA5F-2F93-90AF5B954CB2}"/>
              </a:ext>
            </a:extLst>
          </p:cNvPr>
          <p:cNvSpPr txBox="1"/>
          <p:nvPr/>
        </p:nvSpPr>
        <p:spPr>
          <a:xfrm>
            <a:off x="4621196" y="3737730"/>
            <a:ext cx="37000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  <a:ea typeface="ＭＳ Ｐゴシック" charset="0"/>
                <a:cs typeface="+mn-cs"/>
              </a:rPr>
              <a:t>Host-pathogen interactions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80EC694-E1BA-54A6-D2C4-3FD93BCA890A}"/>
              </a:ext>
            </a:extLst>
          </p:cNvPr>
          <p:cNvSpPr txBox="1"/>
          <p:nvPr/>
        </p:nvSpPr>
        <p:spPr>
          <a:xfrm>
            <a:off x="1385075" y="5916871"/>
            <a:ext cx="63738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FoundrySterling-Book" pitchFamily="2" charset="0"/>
                <a:ea typeface="ＭＳ Ｐゴシック" charset="0"/>
                <a:cs typeface="+mn-cs"/>
              </a:rPr>
              <a:t>Anything that can happen, it does happen.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FF7B33C-AF71-B883-FBCB-A551FB217631}"/>
              </a:ext>
            </a:extLst>
          </p:cNvPr>
          <p:cNvSpPr txBox="1"/>
          <p:nvPr/>
        </p:nvSpPr>
        <p:spPr>
          <a:xfrm>
            <a:off x="473216" y="4340909"/>
            <a:ext cx="47003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  <a:ea typeface="ＭＳ Ｐゴシック" charset="0"/>
                <a:cs typeface="+mn-cs"/>
              </a:rPr>
              <a:t>Repetitive DNA / repeat expansions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7F3DFC-C0A5-A2D7-BD94-98473544B67E}"/>
              </a:ext>
            </a:extLst>
          </p:cNvPr>
          <p:cNvSpPr txBox="1"/>
          <p:nvPr/>
        </p:nvSpPr>
        <p:spPr>
          <a:xfrm rot="21399427">
            <a:off x="4845280" y="4770310"/>
            <a:ext cx="37224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  <a:ea typeface="ＭＳ Ｐゴシック" charset="0"/>
                <a:cs typeface="+mn-cs"/>
              </a:rPr>
              <a:t>Genome structural variation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17F5A18-E52C-B1FD-106F-F73CD0E812B9}"/>
              </a:ext>
            </a:extLst>
          </p:cNvPr>
          <p:cNvSpPr txBox="1"/>
          <p:nvPr/>
        </p:nvSpPr>
        <p:spPr>
          <a:xfrm rot="160556">
            <a:off x="1533085" y="5145503"/>
            <a:ext cx="24961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  <a:ea typeface="ＭＳ Ｐゴシック" charset="0"/>
                <a:cs typeface="+mn-cs"/>
              </a:rPr>
              <a:t>Genome evolution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845BDF-ED40-5426-72F8-6A19EBDC961F}"/>
              </a:ext>
            </a:extLst>
          </p:cNvPr>
          <p:cNvSpPr txBox="1"/>
          <p:nvPr/>
        </p:nvSpPr>
        <p:spPr>
          <a:xfrm rot="160924">
            <a:off x="4411768" y="2694639"/>
            <a:ext cx="42498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  <a:ea typeface="ＭＳ Ｐゴシック" charset="0"/>
                <a:cs typeface="+mn-cs"/>
              </a:rPr>
              <a:t>Cell-type / tissue heterogeneity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oundrySterling-Book" pitchFamily="2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183584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638" y="-53436"/>
            <a:ext cx="6977062" cy="1143000"/>
          </a:xfrm>
        </p:spPr>
        <p:txBody>
          <a:bodyPr/>
          <a:lstStyle/>
          <a:p>
            <a:r>
              <a:rPr lang="en-US" dirty="0">
                <a:latin typeface="FoundrySterling-Book" pitchFamily="2" charset="0"/>
              </a:rPr>
              <a:t>Prospective cohort studies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3333" y="1272371"/>
            <a:ext cx="84158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FFFFFF"/>
                </a:solidFill>
                <a:latin typeface="FoundrySterling-Book" pitchFamily="2" charset="0"/>
                <a:ea typeface="+mn-ea"/>
              </a:rPr>
              <a:t>A new crop of studies aims to create a database of deep genotype, phenotype, and exposure data across large cohorts of individuals sampled from the population or from health services.  Examples: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32BEB77-F42A-4C8B-F8C8-56179577F8F4}"/>
              </a:ext>
            </a:extLst>
          </p:cNvPr>
          <p:cNvGrpSpPr/>
          <p:nvPr/>
        </p:nvGrpSpPr>
        <p:grpSpPr>
          <a:xfrm>
            <a:off x="6005421" y="4888000"/>
            <a:ext cx="2918036" cy="1307556"/>
            <a:chOff x="5768350" y="5096343"/>
            <a:chExt cx="2918036" cy="130755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66937" y="5096343"/>
              <a:ext cx="1720865" cy="884006"/>
            </a:xfrm>
            <a:prstGeom prst="rect">
              <a:avLst/>
            </a:prstGeom>
            <a:solidFill>
              <a:srgbClr val="FFFFFF"/>
            </a:solidFill>
          </p:spPr>
        </p:pic>
        <p:sp>
          <p:nvSpPr>
            <p:cNvPr id="11" name="TextBox 10"/>
            <p:cNvSpPr txBox="1"/>
            <p:nvPr/>
          </p:nvSpPr>
          <p:spPr>
            <a:xfrm>
              <a:off x="5768350" y="6096122"/>
              <a:ext cx="291803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srgbClr val="FFFFFF"/>
                  </a:solidFill>
                  <a:latin typeface="FoundrySterling-Book" pitchFamily="2" charset="0"/>
                  <a:ea typeface="+mn-ea"/>
                </a:rPr>
                <a:t>The 100,000 genomes project (UK)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35A3B41-020E-EE38-72B5-7CD99B4E7EBE}"/>
              </a:ext>
            </a:extLst>
          </p:cNvPr>
          <p:cNvGrpSpPr/>
          <p:nvPr/>
        </p:nvGrpSpPr>
        <p:grpSpPr>
          <a:xfrm>
            <a:off x="447708" y="4580223"/>
            <a:ext cx="1955529" cy="763397"/>
            <a:chOff x="694267" y="5656128"/>
            <a:chExt cx="1955529" cy="76339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4267" y="5656128"/>
              <a:ext cx="1955529" cy="439994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155233" y="6111748"/>
              <a:ext cx="108065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srgbClr val="FFFFFF"/>
                  </a:solidFill>
                  <a:latin typeface="FoundrySterling-Book" pitchFamily="2" charset="0"/>
                  <a:ea typeface="+mn-ea"/>
                </a:rPr>
                <a:t>UK </a:t>
              </a:r>
              <a:r>
                <a:rPr lang="en-US" sz="1400" dirty="0" err="1">
                  <a:solidFill>
                    <a:srgbClr val="FFFFFF"/>
                  </a:solidFill>
                  <a:latin typeface="FoundrySterling-Book" pitchFamily="2" charset="0"/>
                  <a:ea typeface="+mn-ea"/>
                </a:rPr>
                <a:t>Biobank</a:t>
              </a:r>
              <a:endParaRPr lang="en-US" sz="1400" dirty="0">
                <a:solidFill>
                  <a:srgbClr val="FFFFFF"/>
                </a:solidFill>
                <a:latin typeface="FoundrySterling-Book" pitchFamily="2" charset="0"/>
                <a:ea typeface="+mn-ea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89E0C49-A7E4-9DAF-22EB-8A50CD536614}"/>
              </a:ext>
            </a:extLst>
          </p:cNvPr>
          <p:cNvGrpSpPr/>
          <p:nvPr/>
        </p:nvGrpSpPr>
        <p:grpSpPr>
          <a:xfrm>
            <a:off x="5771571" y="2685923"/>
            <a:ext cx="2039173" cy="1460396"/>
            <a:chOff x="6207782" y="2880000"/>
            <a:chExt cx="2039173" cy="146039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/>
            <a:srcRect t="2686" r="80315" b="16554"/>
            <a:stretch/>
          </p:blipFill>
          <p:spPr>
            <a:xfrm>
              <a:off x="6594700" y="2880000"/>
              <a:ext cx="1385808" cy="1108646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6207782" y="4032619"/>
              <a:ext cx="203917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srgbClr val="FFFFFF"/>
                  </a:solidFill>
                  <a:latin typeface="FoundrySterling-Book" pitchFamily="2" charset="0"/>
                  <a:ea typeface="+mn-ea"/>
                </a:rPr>
                <a:t>China </a:t>
              </a:r>
              <a:r>
                <a:rPr lang="en-US" sz="1400" dirty="0" err="1">
                  <a:solidFill>
                    <a:srgbClr val="FFFFFF"/>
                  </a:solidFill>
                  <a:latin typeface="FoundrySterling-Book" pitchFamily="2" charset="0"/>
                  <a:ea typeface="+mn-ea"/>
                </a:rPr>
                <a:t>Kadoorie</a:t>
              </a:r>
              <a:r>
                <a:rPr lang="en-US" sz="1400" dirty="0">
                  <a:solidFill>
                    <a:srgbClr val="FFFFFF"/>
                  </a:solidFill>
                  <a:latin typeface="FoundrySterling-Book" pitchFamily="2" charset="0"/>
                  <a:ea typeface="+mn-ea"/>
                </a:rPr>
                <a:t> </a:t>
              </a:r>
              <a:r>
                <a:rPr lang="en-US" sz="1400" dirty="0" err="1">
                  <a:solidFill>
                    <a:srgbClr val="FFFFFF"/>
                  </a:solidFill>
                  <a:latin typeface="FoundrySterling-Book" pitchFamily="2" charset="0"/>
                  <a:ea typeface="+mn-ea"/>
                </a:rPr>
                <a:t>Biobank</a:t>
              </a:r>
              <a:endParaRPr lang="en-US" sz="1400" dirty="0">
                <a:solidFill>
                  <a:srgbClr val="FFFFFF"/>
                </a:solidFill>
                <a:latin typeface="FoundrySterling-Book" pitchFamily="2" charset="0"/>
                <a:ea typeface="+mn-ea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B49791A-6551-ABE2-41F9-62F4FCBC541C}"/>
              </a:ext>
            </a:extLst>
          </p:cNvPr>
          <p:cNvGrpSpPr/>
          <p:nvPr/>
        </p:nvGrpSpPr>
        <p:grpSpPr>
          <a:xfrm>
            <a:off x="3373022" y="2788760"/>
            <a:ext cx="1801756" cy="968121"/>
            <a:chOff x="3539274" y="3309474"/>
            <a:chExt cx="1801756" cy="96812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/>
            <a:srcRect t="3" b="23898"/>
            <a:stretch/>
          </p:blipFill>
          <p:spPr>
            <a:xfrm>
              <a:off x="3829050" y="3309474"/>
              <a:ext cx="1222205" cy="575024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3539274" y="3969818"/>
              <a:ext cx="180175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 err="1">
                  <a:solidFill>
                    <a:srgbClr val="FFFFFF"/>
                  </a:solidFill>
                  <a:latin typeface="FoundrySterling-Book" pitchFamily="2" charset="0"/>
                  <a:ea typeface="+mn-ea"/>
                </a:rPr>
                <a:t>CartaGene</a:t>
              </a:r>
              <a:r>
                <a:rPr lang="en-US" sz="1400" dirty="0">
                  <a:solidFill>
                    <a:srgbClr val="FFFFFF"/>
                  </a:solidFill>
                  <a:latin typeface="FoundrySterling-Book" pitchFamily="2" charset="0"/>
                  <a:ea typeface="+mn-ea"/>
                </a:rPr>
                <a:t> (Canada)</a:t>
              </a:r>
            </a:p>
          </p:txBody>
        </p:sp>
      </p:grpSp>
      <p:pic>
        <p:nvPicPr>
          <p:cNvPr id="20" name="Picture 19" descr="A close-up of a sign&#10;&#10;Description automatically generated">
            <a:extLst>
              <a:ext uri="{FF2B5EF4-FFF2-40B4-BE49-F238E27FC236}">
                <a16:creationId xmlns:a16="http://schemas.microsoft.com/office/drawing/2014/main" id="{A1EA9B67-8A1A-8061-95B4-1B6DD56567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13" y="5520105"/>
            <a:ext cx="896721" cy="896721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0F062427-F0F4-DF75-25F6-DC783BF88CD4}"/>
              </a:ext>
            </a:extLst>
          </p:cNvPr>
          <p:cNvGrpSpPr/>
          <p:nvPr/>
        </p:nvGrpSpPr>
        <p:grpSpPr>
          <a:xfrm>
            <a:off x="112826" y="2585021"/>
            <a:ext cx="2749604" cy="1857252"/>
            <a:chOff x="112826" y="2585021"/>
            <a:chExt cx="2749604" cy="185725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CEE5116-86AE-8230-942C-38E994B4FB3C}"/>
                </a:ext>
              </a:extLst>
            </p:cNvPr>
            <p:cNvGrpSpPr/>
            <p:nvPr/>
          </p:nvGrpSpPr>
          <p:grpSpPr>
            <a:xfrm>
              <a:off x="112826" y="2585021"/>
              <a:ext cx="2749604" cy="1857252"/>
              <a:chOff x="423333" y="3204413"/>
              <a:chExt cx="2749604" cy="1857252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48646" y="3204413"/>
                <a:ext cx="1571842" cy="1046411"/>
              </a:xfrm>
              <a:prstGeom prst="rect">
                <a:avLst/>
              </a:prstGeom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423333" y="4323001"/>
                <a:ext cx="2749604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dirty="0">
                    <a:solidFill>
                      <a:srgbClr val="FFFFFF"/>
                    </a:solidFill>
                    <a:latin typeface="FoundrySterling-Book" pitchFamily="2" charset="0"/>
                    <a:ea typeface="+mn-ea"/>
                  </a:rPr>
                  <a:t>Precision Medicine Initiative,</a:t>
                </a:r>
              </a:p>
              <a:p>
                <a:pPr algn="ctr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dirty="0">
                    <a:solidFill>
                      <a:srgbClr val="FFFFFF"/>
                    </a:solidFill>
                    <a:latin typeface="FoundrySterling-Book" pitchFamily="2" charset="0"/>
                    <a:ea typeface="+mn-ea"/>
                  </a:rPr>
                  <a:t>All of Us, Million Veteran’s </a:t>
                </a:r>
                <a:r>
                  <a:rPr lang="en-US" sz="1400" dirty="0" err="1">
                    <a:solidFill>
                      <a:srgbClr val="FFFFFF"/>
                    </a:solidFill>
                    <a:latin typeface="FoundrySterling-Book" pitchFamily="2" charset="0"/>
                    <a:ea typeface="+mn-ea"/>
                  </a:rPr>
                  <a:t>Programme</a:t>
                </a:r>
                <a:r>
                  <a:rPr lang="en-US" sz="1400" dirty="0">
                    <a:solidFill>
                      <a:srgbClr val="FFFFFF"/>
                    </a:solidFill>
                    <a:latin typeface="FoundrySterling-Book" pitchFamily="2" charset="0"/>
                    <a:ea typeface="+mn-ea"/>
                  </a:rPr>
                  <a:t> (US)</a:t>
                </a:r>
              </a:p>
            </p:txBody>
          </p:sp>
        </p:grpSp>
        <p:pic>
          <p:nvPicPr>
            <p:cNvPr id="22" name="Picture 21" descr="A blue and white logo&#10;&#10;Description automatically generated">
              <a:extLst>
                <a:ext uri="{FF2B5EF4-FFF2-40B4-BE49-F238E27FC236}">
                  <a16:creationId xmlns:a16="http://schemas.microsoft.com/office/drawing/2014/main" id="{CDEE4F58-D843-1474-1026-E645128BCA2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7310" y="2751903"/>
              <a:ext cx="685800" cy="64770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58D2DCF-6F75-8951-96DB-AF350E21A336}"/>
              </a:ext>
            </a:extLst>
          </p:cNvPr>
          <p:cNvGrpSpPr/>
          <p:nvPr/>
        </p:nvGrpSpPr>
        <p:grpSpPr>
          <a:xfrm>
            <a:off x="3461017" y="3939931"/>
            <a:ext cx="1625766" cy="948069"/>
            <a:chOff x="3115888" y="3932104"/>
            <a:chExt cx="1625766" cy="948069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E6DE8EF-991A-5014-4674-A1CEF91574AE}"/>
                </a:ext>
              </a:extLst>
            </p:cNvPr>
            <p:cNvSpPr txBox="1"/>
            <p:nvPr/>
          </p:nvSpPr>
          <p:spPr>
            <a:xfrm>
              <a:off x="3115888" y="4572396"/>
              <a:ext cx="162576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/>
                <a:t>FinnGen</a:t>
              </a:r>
              <a:r>
                <a:rPr lang="en-US" sz="1400" dirty="0"/>
                <a:t> (Finland)</a:t>
              </a:r>
            </a:p>
          </p:txBody>
        </p:sp>
        <p:pic>
          <p:nvPicPr>
            <p:cNvPr id="24" name="Picture 23" descr="A close up of a logo&#10;&#10;Description automatically generated">
              <a:extLst>
                <a:ext uri="{FF2B5EF4-FFF2-40B4-BE49-F238E27FC236}">
                  <a16:creationId xmlns:a16="http://schemas.microsoft.com/office/drawing/2014/main" id="{5A92960A-D5D3-E6C1-D225-2C4469AF631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1871" y="3932104"/>
              <a:ext cx="1193800" cy="558800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638C17C-6DBA-4C03-826E-80CE110C6578}"/>
              </a:ext>
            </a:extLst>
          </p:cNvPr>
          <p:cNvGrpSpPr/>
          <p:nvPr/>
        </p:nvGrpSpPr>
        <p:grpSpPr>
          <a:xfrm>
            <a:off x="2815586" y="5116504"/>
            <a:ext cx="3013568" cy="1300322"/>
            <a:chOff x="2891385" y="5142830"/>
            <a:chExt cx="3013568" cy="1300322"/>
          </a:xfrm>
        </p:grpSpPr>
        <p:pic>
          <p:nvPicPr>
            <p:cNvPr id="27" name="Picture 26" descr="A close-up of a baby yawning&#10;&#10;AI-generated content may be incorrect.">
              <a:extLst>
                <a:ext uri="{FF2B5EF4-FFF2-40B4-BE49-F238E27FC236}">
                  <a16:creationId xmlns:a16="http://schemas.microsoft.com/office/drawing/2014/main" id="{F576026A-CBE1-15CD-D03B-5BCE02322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1385" y="5142830"/>
              <a:ext cx="3013568" cy="1300322"/>
            </a:xfrm>
            <a:prstGeom prst="rect">
              <a:avLst/>
            </a:prstGeom>
          </p:spPr>
        </p:pic>
        <p:pic>
          <p:nvPicPr>
            <p:cNvPr id="29" name="Picture 28" descr="A logo with white text&#10;&#10;AI-generated content may be incorrect.">
              <a:extLst>
                <a:ext uri="{FF2B5EF4-FFF2-40B4-BE49-F238E27FC236}">
                  <a16:creationId xmlns:a16="http://schemas.microsoft.com/office/drawing/2014/main" id="{83AA1EE4-3976-06FF-5BF7-8F44AC4C48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1853" y="5968466"/>
              <a:ext cx="733799" cy="3909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881187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aper with a qr code&#10;&#10;Description automatically generated">
            <a:extLst>
              <a:ext uri="{FF2B5EF4-FFF2-40B4-BE49-F238E27FC236}">
                <a16:creationId xmlns:a16="http://schemas.microsoft.com/office/drawing/2014/main" id="{EF3A844B-75DF-AF60-5C03-62E92AEE8F07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" y="370839"/>
            <a:ext cx="4549140" cy="623400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385CDA1-060E-5230-8719-45E3622D83A5}"/>
              </a:ext>
            </a:extLst>
          </p:cNvPr>
          <p:cNvSpPr/>
          <p:nvPr/>
        </p:nvSpPr>
        <p:spPr bwMode="auto">
          <a:xfrm>
            <a:off x="525780" y="3688080"/>
            <a:ext cx="4046220" cy="274320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D9F587-FAF7-9054-7D32-97538295112B}"/>
              </a:ext>
            </a:extLst>
          </p:cNvPr>
          <p:cNvSpPr txBox="1"/>
          <p:nvPr/>
        </p:nvSpPr>
        <p:spPr>
          <a:xfrm>
            <a:off x="5494020" y="4103667"/>
            <a:ext cx="2743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FoundrySterling-Book" pitchFamily="2" charset="0"/>
                <a:ea typeface="ＭＳ Ｐゴシック" charset="0"/>
                <a:cs typeface="+mn-cs"/>
              </a:rPr>
              <a:t>https://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FoundrySterling-Book" pitchFamily="2" charset="0"/>
                <a:ea typeface="ＭＳ Ｐゴシック" charset="0"/>
                <a:cs typeface="+mn-cs"/>
              </a:rPr>
              <a:t>ourfuturehealth.org.uk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65"/>
              </a:solidFill>
              <a:effectLst/>
              <a:uLnTx/>
              <a:uFillTx/>
              <a:latin typeface="FoundrySterling-Book" pitchFamily="2" charset="0"/>
              <a:ea typeface="ＭＳ Ｐゴシック" charset="0"/>
              <a:cs typeface="+mn-cs"/>
            </a:endParaRPr>
          </a:p>
        </p:txBody>
      </p:sp>
      <p:pic>
        <p:nvPicPr>
          <p:cNvPr id="4" name="Picture 3" descr="A close-up of a sign&#10;&#10;Description automatically generated">
            <a:extLst>
              <a:ext uri="{FF2B5EF4-FFF2-40B4-BE49-F238E27FC236}">
                <a16:creationId xmlns:a16="http://schemas.microsoft.com/office/drawing/2014/main" id="{35AE01DE-F2A8-5A07-C064-236B57608E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250" y="2391756"/>
            <a:ext cx="1433484" cy="1433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191416"/>
      </p:ext>
    </p:extLst>
  </p:cSld>
  <p:clrMapOvr>
    <a:masterClrMapping/>
  </p:clrMapOvr>
</p:sld>
</file>

<file path=ppt/theme/theme1.xml><?xml version="1.0" encoding="utf-8"?>
<a:theme xmlns:a="http://schemas.openxmlformats.org/drawingml/2006/main" name="t">
  <a:themeElements>
    <a:clrScheme name="">
      <a:dk1>
        <a:srgbClr val="474747"/>
      </a:dk1>
      <a:lt1>
        <a:srgbClr val="FFFFFF"/>
      </a:lt1>
      <a:dk2>
        <a:srgbClr val="00279F"/>
      </a:dk2>
      <a:lt2>
        <a:srgbClr val="FFFF66"/>
      </a:lt2>
      <a:accent1>
        <a:srgbClr val="DC0081"/>
      </a:accent1>
      <a:accent2>
        <a:srgbClr val="FAFD00"/>
      </a:accent2>
      <a:accent3>
        <a:srgbClr val="AAACCD"/>
      </a:accent3>
      <a:accent4>
        <a:srgbClr val="DADADA"/>
      </a:accent4>
      <a:accent5>
        <a:srgbClr val="EBAAC1"/>
      </a:accent5>
      <a:accent6>
        <a:srgbClr val="E3E500"/>
      </a:accent6>
      <a:hlink>
        <a:srgbClr val="FE9B03"/>
      </a:hlink>
      <a:folHlink>
        <a:srgbClr val="FFA27C"/>
      </a:folHlink>
    </a:clrScheme>
    <a:fontScheme name="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3_t">
  <a:themeElements>
    <a:clrScheme name="">
      <a:dk1>
        <a:srgbClr val="474747"/>
      </a:dk1>
      <a:lt1>
        <a:srgbClr val="FFFFFF"/>
      </a:lt1>
      <a:dk2>
        <a:srgbClr val="00279F"/>
      </a:dk2>
      <a:lt2>
        <a:srgbClr val="FFFF66"/>
      </a:lt2>
      <a:accent1>
        <a:srgbClr val="DC0081"/>
      </a:accent1>
      <a:accent2>
        <a:srgbClr val="FAFD00"/>
      </a:accent2>
      <a:accent3>
        <a:srgbClr val="AAACCD"/>
      </a:accent3>
      <a:accent4>
        <a:srgbClr val="DADADA"/>
      </a:accent4>
      <a:accent5>
        <a:srgbClr val="EBAAC1"/>
      </a:accent5>
      <a:accent6>
        <a:srgbClr val="E3E500"/>
      </a:accent6>
      <a:hlink>
        <a:srgbClr val="FE9B03"/>
      </a:hlink>
      <a:folHlink>
        <a:srgbClr val="FFA27C"/>
      </a:folHlink>
    </a:clrScheme>
    <a:fontScheme name="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1_t">
  <a:themeElements>
    <a:clrScheme name="">
      <a:dk1>
        <a:srgbClr val="474747"/>
      </a:dk1>
      <a:lt1>
        <a:srgbClr val="FFFFFF"/>
      </a:lt1>
      <a:dk2>
        <a:srgbClr val="00279F"/>
      </a:dk2>
      <a:lt2>
        <a:srgbClr val="FFFF66"/>
      </a:lt2>
      <a:accent1>
        <a:srgbClr val="DC0081"/>
      </a:accent1>
      <a:accent2>
        <a:srgbClr val="FAFD00"/>
      </a:accent2>
      <a:accent3>
        <a:srgbClr val="AAACCD"/>
      </a:accent3>
      <a:accent4>
        <a:srgbClr val="DADADA"/>
      </a:accent4>
      <a:accent5>
        <a:srgbClr val="EBAAC1"/>
      </a:accent5>
      <a:accent6>
        <a:srgbClr val="E3E500"/>
      </a:accent6>
      <a:hlink>
        <a:srgbClr val="FE9B03"/>
      </a:hlink>
      <a:folHlink>
        <a:srgbClr val="FFA27C"/>
      </a:folHlink>
    </a:clrScheme>
    <a:fontScheme name="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t">
  <a:themeElements>
    <a:clrScheme name="">
      <a:dk1>
        <a:srgbClr val="474747"/>
      </a:dk1>
      <a:lt1>
        <a:srgbClr val="FFFFFF"/>
      </a:lt1>
      <a:dk2>
        <a:srgbClr val="00279F"/>
      </a:dk2>
      <a:lt2>
        <a:srgbClr val="FFFF66"/>
      </a:lt2>
      <a:accent1>
        <a:srgbClr val="DC0081"/>
      </a:accent1>
      <a:accent2>
        <a:srgbClr val="FAFD00"/>
      </a:accent2>
      <a:accent3>
        <a:srgbClr val="AAACCD"/>
      </a:accent3>
      <a:accent4>
        <a:srgbClr val="DADADA"/>
      </a:accent4>
      <a:accent5>
        <a:srgbClr val="EBAAC1"/>
      </a:accent5>
      <a:accent6>
        <a:srgbClr val="E3E500"/>
      </a:accent6>
      <a:hlink>
        <a:srgbClr val="FE9B03"/>
      </a:hlink>
      <a:folHlink>
        <a:srgbClr val="FFA27C"/>
      </a:folHlink>
    </a:clrScheme>
    <a:fontScheme name="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NDM Theme">
  <a:themeElements>
    <a:clrScheme name="NDM">
      <a:dk1>
        <a:srgbClr val="000000"/>
      </a:dk1>
      <a:lt1>
        <a:sysClr val="window" lastClr="FFFFFF"/>
      </a:lt1>
      <a:dk2>
        <a:srgbClr val="002147"/>
      </a:dk2>
      <a:lt2>
        <a:srgbClr val="D4D4D2"/>
      </a:lt2>
      <a:accent1>
        <a:srgbClr val="158045"/>
      </a:accent1>
      <a:accent2>
        <a:srgbClr val="CDD940"/>
      </a:accent2>
      <a:accent3>
        <a:srgbClr val="A4BE4D"/>
      </a:accent3>
      <a:accent4>
        <a:srgbClr val="5D9E4D"/>
      </a:accent4>
      <a:accent5>
        <a:srgbClr val="F0E542"/>
      </a:accent5>
      <a:accent6>
        <a:srgbClr val="EB5F17"/>
      </a:accent6>
      <a:hlink>
        <a:srgbClr val="3382CD"/>
      </a:hlink>
      <a:folHlink>
        <a:srgbClr val="C548EC"/>
      </a:folHlink>
    </a:clrScheme>
    <a:fontScheme name="ND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HG_PPT_template_MASTER" id="{478D7B35-B811-4E11-BB80-EC74FA4F5534}" vid="{F40E6E9C-3E86-4ECB-9F22-BDD02E6C27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23319</TotalTime>
  <Pages>19</Pages>
  <Words>5397</Words>
  <Application>Microsoft Macintosh PowerPoint</Application>
  <PresentationFormat>On-screen Show (4:3)</PresentationFormat>
  <Paragraphs>952</Paragraphs>
  <Slides>104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104</vt:i4>
      </vt:variant>
    </vt:vector>
  </HeadingPairs>
  <TitlesOfParts>
    <vt:vector size="125" baseType="lpstr">
      <vt:lpstr>-apple-system</vt:lpstr>
      <vt:lpstr>FoundrySterling-Book</vt:lpstr>
      <vt:lpstr>FoundrySterling-Book</vt:lpstr>
      <vt:lpstr>Arial</vt:lpstr>
      <vt:lpstr>Calibri</vt:lpstr>
      <vt:lpstr>Cambria Math</vt:lpstr>
      <vt:lpstr>Copperplate Gothic Bold</vt:lpstr>
      <vt:lpstr>Courier</vt:lpstr>
      <vt:lpstr>Helvetica</vt:lpstr>
      <vt:lpstr>Monotype Sorts</vt:lpstr>
      <vt:lpstr>Symbol</vt:lpstr>
      <vt:lpstr>t</vt:lpstr>
      <vt:lpstr>Office Theme</vt:lpstr>
      <vt:lpstr>1_Office Theme</vt:lpstr>
      <vt:lpstr>3_Office Theme</vt:lpstr>
      <vt:lpstr>5_Office Theme</vt:lpstr>
      <vt:lpstr>6_Office Theme</vt:lpstr>
      <vt:lpstr>1_t</vt:lpstr>
      <vt:lpstr>2_t</vt:lpstr>
      <vt:lpstr>NDM Theme</vt:lpstr>
      <vt:lpstr>3_t</vt:lpstr>
      <vt:lpstr>PowerPoint Presentation</vt:lpstr>
      <vt:lpstr>Learning objectives</vt:lpstr>
      <vt:lpstr>Main points in this lecture</vt:lpstr>
      <vt:lpstr>PowerPoint Presentation</vt:lpstr>
      <vt:lpstr>Remember the formula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are these studies possible? Consortia and meta-analysis</vt:lpstr>
      <vt:lpstr>Consolidation question from last lecture</vt:lpstr>
      <vt:lpstr>Consortia and meta-analysis</vt:lpstr>
      <vt:lpstr>PowerPoint Presentation</vt:lpstr>
      <vt:lpstr>PowerPoint Presentation</vt:lpstr>
      <vt:lpstr>PowerPoint Presentation</vt:lpstr>
      <vt:lpstr>Anatomy of an association analysis</vt:lpstr>
      <vt:lpstr>PowerPoint Presentation</vt:lpstr>
      <vt:lpstr>The circle of genetic causation</vt:lpstr>
      <vt:lpstr>The circle of genetic causation</vt:lpstr>
      <vt:lpstr>The circle of genetic causation</vt:lpstr>
      <vt:lpstr>The circle of genetic causation</vt:lpstr>
      <vt:lpstr>The circle of genetic causation</vt:lpstr>
      <vt:lpstr>The circle of genetic causation</vt:lpstr>
      <vt:lpstr>PowerPoint Presentation</vt:lpstr>
      <vt:lpstr>The circle of genetic causation</vt:lpstr>
      <vt:lpstr>PowerPoint Presentation</vt:lpstr>
      <vt:lpstr>PowerPoint Presentation</vt:lpstr>
      <vt:lpstr>PowerPoint Presentation</vt:lpstr>
      <vt:lpstr>PowerPoint Presentation</vt:lpstr>
      <vt:lpstr>The circle of genetic causation</vt:lpstr>
      <vt:lpstr>PowerPoint Presentation</vt:lpstr>
      <vt:lpstr>GWAS of susceptibility to severe malaria </vt:lpstr>
      <vt:lpstr>PowerPoint Presentation</vt:lpstr>
      <vt:lpstr>PowerPoint Presentation</vt:lpstr>
      <vt:lpstr>PowerPoint Presentation</vt:lpstr>
      <vt:lpstr>PowerPoint Presentation</vt:lpstr>
      <vt:lpstr>Can we finemap?</vt:lpstr>
      <vt:lpstr>PowerPoint Presentation</vt:lpstr>
      <vt:lpstr>Glycophorins encode the ‘MNS’ blood group (antigenic molecules on RBC surface)</vt:lpstr>
      <vt:lpstr>PowerPoint Presentation</vt:lpstr>
      <vt:lpstr>Can we finemap?</vt:lpstr>
      <vt:lpstr>Can we finemap?</vt:lpstr>
      <vt:lpstr>Can we finemap?</vt:lpstr>
      <vt:lpstr>Structural variants create deletions, duplications, and hybrid genes</vt:lpstr>
      <vt:lpstr>Can we finemap?</vt:lpstr>
      <vt:lpstr>Steps to fine-map</vt:lpstr>
      <vt:lpstr>A regional reference panel capturing structural variation</vt:lpstr>
      <vt:lpstr>A regional reference panel capturing structural variation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DUP4?</vt:lpstr>
      <vt:lpstr>What is DUP4?</vt:lpstr>
      <vt:lpstr>Dantu is globally rare...</vt:lpstr>
      <vt:lpstr>…but found at high frequency in east Africa</vt:lpstr>
      <vt:lpstr>The circle of genetic causation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circle of genetic causation</vt:lpstr>
      <vt:lpstr>Learning biology from GWAS - summary</vt:lpstr>
      <vt:lpstr>Prospective cohort studies</vt:lpstr>
      <vt:lpstr>PowerPoint Presentation</vt:lpstr>
      <vt:lpstr>PowerPoint Presentation</vt:lpstr>
      <vt:lpstr>PowerPoint Presentation</vt:lpstr>
      <vt:lpstr>Learning objectives</vt:lpstr>
      <vt:lpstr>Main points in this lecture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Genome-wide Association Studies</dc:title>
  <dc:creator>Jonathan Marchini</dc:creator>
  <cp:lastModifiedBy>Gavin Band</cp:lastModifiedBy>
  <cp:revision>798</cp:revision>
  <cp:lastPrinted>1999-11-04T12:46:32Z</cp:lastPrinted>
  <dcterms:created xsi:type="dcterms:W3CDTF">1997-11-07T18:14:52Z</dcterms:created>
  <dcterms:modified xsi:type="dcterms:W3CDTF">2026-03-04T09:58:29Z</dcterms:modified>
</cp:coreProperties>
</file>