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990" r:id="rId2"/>
    <p:sldId id="1493" r:id="rId3"/>
    <p:sldId id="1674" r:id="rId4"/>
    <p:sldId id="1503" r:id="rId5"/>
    <p:sldId id="1683" r:id="rId6"/>
    <p:sldId id="1504" r:id="rId7"/>
    <p:sldId id="1505" r:id="rId8"/>
    <p:sldId id="1512" r:id="rId9"/>
    <p:sldId id="1684" r:id="rId10"/>
    <p:sldId id="1513" r:id="rId11"/>
    <p:sldId id="1515" r:id="rId12"/>
    <p:sldId id="1685" r:id="rId13"/>
    <p:sldId id="1516" r:id="rId14"/>
    <p:sldId id="1526" r:id="rId15"/>
    <p:sldId id="1671" r:id="rId16"/>
    <p:sldId id="1672" r:id="rId17"/>
    <p:sldId id="1692" r:id="rId18"/>
    <p:sldId id="1693" r:id="rId19"/>
    <p:sldId id="1694" r:id="rId20"/>
    <p:sldId id="1676" r:id="rId21"/>
    <p:sldId id="1677" r:id="rId22"/>
    <p:sldId id="1678" r:id="rId23"/>
    <p:sldId id="1601" r:id="rId24"/>
    <p:sldId id="1602" r:id="rId25"/>
    <p:sldId id="1604" r:id="rId26"/>
    <p:sldId id="1636" r:id="rId27"/>
    <p:sldId id="1639" r:id="rId28"/>
    <p:sldId id="1643" r:id="rId29"/>
    <p:sldId id="1682" r:id="rId30"/>
    <p:sldId id="1644" r:id="rId31"/>
    <p:sldId id="1689" r:id="rId32"/>
    <p:sldId id="1651" r:id="rId33"/>
    <p:sldId id="1690" r:id="rId34"/>
    <p:sldId id="1695" r:id="rId35"/>
    <p:sldId id="1711" r:id="rId36"/>
    <p:sldId id="1660" r:id="rId37"/>
    <p:sldId id="1696" r:id="rId38"/>
    <p:sldId id="1555" r:id="rId39"/>
    <p:sldId id="1556" r:id="rId40"/>
    <p:sldId id="1553" r:id="rId41"/>
    <p:sldId id="1698" r:id="rId42"/>
    <p:sldId id="1701" r:id="rId43"/>
    <p:sldId id="1700" r:id="rId44"/>
    <p:sldId id="1562" r:id="rId45"/>
    <p:sldId id="1699" r:id="rId46"/>
    <p:sldId id="1544" r:id="rId47"/>
    <p:sldId id="1557" r:id="rId48"/>
    <p:sldId id="1668" r:id="rId49"/>
    <p:sldId id="1559" r:id="rId50"/>
    <p:sldId id="1429" r:id="rId51"/>
    <p:sldId id="1430" r:id="rId52"/>
    <p:sldId id="1704" r:id="rId53"/>
    <p:sldId id="1669" r:id="rId54"/>
    <p:sldId id="269" r:id="rId55"/>
    <p:sldId id="1355" r:id="rId56"/>
    <p:sldId id="1564" r:id="rId57"/>
    <p:sldId id="1431" r:id="rId58"/>
    <p:sldId id="1566" r:id="rId59"/>
    <p:sldId id="1582" r:id="rId60"/>
    <p:sldId id="1567" r:id="rId61"/>
    <p:sldId id="1702" r:id="rId62"/>
    <p:sldId id="1568" r:id="rId63"/>
    <p:sldId id="1703" r:id="rId64"/>
    <p:sldId id="1571" r:id="rId65"/>
    <p:sldId id="1586" r:id="rId66"/>
    <p:sldId id="1572" r:id="rId67"/>
    <p:sldId id="1587" r:id="rId68"/>
    <p:sldId id="1580" r:id="rId69"/>
    <p:sldId id="1705" r:id="rId70"/>
    <p:sldId id="1707" r:id="rId71"/>
    <p:sldId id="1706" r:id="rId72"/>
    <p:sldId id="1589" r:id="rId73"/>
    <p:sldId id="1708" r:id="rId74"/>
    <p:sldId id="1578" r:id="rId75"/>
    <p:sldId id="1709" r:id="rId76"/>
    <p:sldId id="1579" r:id="rId77"/>
    <p:sldId id="1583" r:id="rId78"/>
    <p:sldId id="1710" r:id="rId79"/>
    <p:sldId id="1590" r:id="rId80"/>
    <p:sldId id="1576" r:id="rId81"/>
    <p:sldId id="1624" r:id="rId82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A7B9A9-9507-904E-9A55-A2C5ACBD942D}">
          <p14:sldIdLst>
            <p14:sldId id="990"/>
            <p14:sldId id="1493"/>
            <p14:sldId id="1674"/>
            <p14:sldId id="1503"/>
            <p14:sldId id="1683"/>
            <p14:sldId id="1504"/>
            <p14:sldId id="1505"/>
            <p14:sldId id="1512"/>
            <p14:sldId id="1684"/>
            <p14:sldId id="1513"/>
            <p14:sldId id="1515"/>
            <p14:sldId id="1685"/>
            <p14:sldId id="1516"/>
            <p14:sldId id="1526"/>
            <p14:sldId id="1671"/>
            <p14:sldId id="1672"/>
            <p14:sldId id="1692"/>
            <p14:sldId id="1693"/>
            <p14:sldId id="1694"/>
            <p14:sldId id="1676"/>
            <p14:sldId id="1677"/>
            <p14:sldId id="1678"/>
            <p14:sldId id="1601"/>
            <p14:sldId id="1602"/>
            <p14:sldId id="1604"/>
            <p14:sldId id="1636"/>
            <p14:sldId id="1639"/>
            <p14:sldId id="1643"/>
            <p14:sldId id="1682"/>
            <p14:sldId id="1644"/>
            <p14:sldId id="1689"/>
            <p14:sldId id="1651"/>
            <p14:sldId id="1690"/>
            <p14:sldId id="1695"/>
            <p14:sldId id="1711"/>
            <p14:sldId id="1660"/>
            <p14:sldId id="1696"/>
            <p14:sldId id="1555"/>
            <p14:sldId id="1556"/>
            <p14:sldId id="1553"/>
            <p14:sldId id="1698"/>
            <p14:sldId id="1701"/>
            <p14:sldId id="1700"/>
            <p14:sldId id="1562"/>
            <p14:sldId id="1699"/>
            <p14:sldId id="1544"/>
            <p14:sldId id="1557"/>
            <p14:sldId id="1668"/>
            <p14:sldId id="1559"/>
            <p14:sldId id="1429"/>
            <p14:sldId id="1430"/>
            <p14:sldId id="1704"/>
            <p14:sldId id="1669"/>
            <p14:sldId id="269"/>
            <p14:sldId id="1355"/>
            <p14:sldId id="1564"/>
            <p14:sldId id="1431"/>
            <p14:sldId id="1566"/>
            <p14:sldId id="1582"/>
            <p14:sldId id="1567"/>
            <p14:sldId id="1702"/>
            <p14:sldId id="1568"/>
            <p14:sldId id="1703"/>
            <p14:sldId id="1571"/>
            <p14:sldId id="1586"/>
            <p14:sldId id="1572"/>
            <p14:sldId id="1587"/>
            <p14:sldId id="1580"/>
            <p14:sldId id="1705"/>
            <p14:sldId id="1707"/>
            <p14:sldId id="1706"/>
            <p14:sldId id="1589"/>
            <p14:sldId id="1708"/>
            <p14:sldId id="1578"/>
            <p14:sldId id="1709"/>
            <p14:sldId id="1579"/>
            <p14:sldId id="1583"/>
            <p14:sldId id="1710"/>
            <p14:sldId id="1590"/>
            <p14:sldId id="1576"/>
            <p14:sldId id="1624"/>
          </p14:sldIdLst>
        </p14:section>
        <p14:section name="Finding genetic variants that determine complex traits" id="{DC60D88F-7440-0C45-B1F5-D6D9F4EEAE7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740">
          <p15:clr>
            <a:srgbClr val="A4A3A4"/>
          </p15:clr>
        </p15:guide>
        <p15:guide id="2" pos="31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5"/>
    <a:srgbClr val="000000"/>
    <a:srgbClr val="FFFFFF"/>
    <a:srgbClr val="002147"/>
    <a:srgbClr val="314B68"/>
    <a:srgbClr val="0E2056"/>
    <a:srgbClr val="0E2156"/>
    <a:srgbClr val="0F2264"/>
    <a:srgbClr val="112A6F"/>
    <a:srgbClr val="142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0A5C85-D7AD-8A4A-AE34-BAFE92C80AF9}" v="1202" dt="2025-03-04T12:00:09.6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38" autoAdjust="0"/>
    <p:restoredTop sz="88639" autoAdjust="0"/>
  </p:normalViewPr>
  <p:slideViewPr>
    <p:cSldViewPr snapToGrid="0">
      <p:cViewPr>
        <p:scale>
          <a:sx n="135" d="100"/>
          <a:sy n="135" d="100"/>
        </p:scale>
        <p:origin x="728" y="96"/>
      </p:cViewPr>
      <p:guideLst>
        <p:guide orient="horz" pos="3740"/>
        <p:guide pos="31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6272"/>
    </p:cViewPr>
  </p:sorterViewPr>
  <p:notesViewPr>
    <p:cSldViewPr snapToGrid="0">
      <p:cViewPr varScale="1">
        <p:scale>
          <a:sx n="68" d="100"/>
          <a:sy n="68" d="100"/>
        </p:scale>
        <p:origin x="-1938" y="-7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89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5/10/relationships/revisionInfo" Target="revisionInfo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vin Band" userId="c8f793f7-5806-46f0-b9bd-90a61d07a992" providerId="ADAL" clId="{341B6031-0D89-524D-9F20-A61545EC15EC}"/>
    <pc:docChg chg="undo redo custSel addSld delSld modSld sldOrd modSection">
      <pc:chgData name="Gavin Band" userId="c8f793f7-5806-46f0-b9bd-90a61d07a992" providerId="ADAL" clId="{341B6031-0D89-524D-9F20-A61545EC15EC}" dt="2024-02-26T12:30:54.862" v="11421"/>
      <pc:docMkLst>
        <pc:docMk/>
      </pc:docMkLst>
      <pc:sldChg chg="addSp delSp modSp mod">
        <pc:chgData name="Gavin Band" userId="c8f793f7-5806-46f0-b9bd-90a61d07a992" providerId="ADAL" clId="{341B6031-0D89-524D-9F20-A61545EC15EC}" dt="2024-02-26T12:30:49.361" v="11420" actId="1076"/>
        <pc:sldMkLst>
          <pc:docMk/>
          <pc:sldMk cId="0" sldId="990"/>
        </pc:sldMkLst>
        <pc:spChg chg="mod">
          <ac:chgData name="Gavin Band" userId="c8f793f7-5806-46f0-b9bd-90a61d07a992" providerId="ADAL" clId="{341B6031-0D89-524D-9F20-A61545EC15EC}" dt="2024-02-26T12:30:23.279" v="11414" actId="20577"/>
          <ac:spMkLst>
            <pc:docMk/>
            <pc:sldMk cId="0" sldId="990"/>
            <ac:spMk id="6146" creationId="{00000000-0000-0000-0000-000000000000}"/>
          </ac:spMkLst>
        </pc:spChg>
        <pc:grpChg chg="del">
          <ac:chgData name="Gavin Band" userId="c8f793f7-5806-46f0-b9bd-90a61d07a992" providerId="ADAL" clId="{341B6031-0D89-524D-9F20-A61545EC15EC}" dt="2024-02-26T12:30:44.109" v="11417" actId="478"/>
          <ac:grpSpMkLst>
            <pc:docMk/>
            <pc:sldMk cId="0" sldId="990"/>
            <ac:grpSpMk id="4" creationId="{DD792D92-CB09-2640-9F03-68E8B1CFA0B4}"/>
          </ac:grpSpMkLst>
        </pc:grpChg>
        <pc:picChg chg="add mod">
          <ac:chgData name="Gavin Band" userId="c8f793f7-5806-46f0-b9bd-90a61d07a992" providerId="ADAL" clId="{341B6031-0D89-524D-9F20-A61545EC15EC}" dt="2024-02-26T12:30:49.361" v="11420" actId="1076"/>
          <ac:picMkLst>
            <pc:docMk/>
            <pc:sldMk cId="0" sldId="990"/>
            <ac:picMk id="5" creationId="{A88A2A10-8B6C-0F5F-EE1B-0FB7ECC77655}"/>
          </ac:picMkLst>
        </pc:picChg>
      </pc:sldChg>
      <pc:sldChg chg="add">
        <pc:chgData name="Gavin Band" userId="c8f793f7-5806-46f0-b9bd-90a61d07a992" providerId="ADAL" clId="{341B6031-0D89-524D-9F20-A61545EC15EC}" dt="2024-02-26T12:25:04.847" v="11207"/>
        <pc:sldMkLst>
          <pc:docMk/>
          <pc:sldMk cId="1664655652" sldId="1429"/>
        </pc:sldMkLst>
      </pc:sldChg>
      <pc:sldChg chg="del">
        <pc:chgData name="Gavin Band" userId="c8f793f7-5806-46f0-b9bd-90a61d07a992" providerId="ADAL" clId="{341B6031-0D89-524D-9F20-A61545EC15EC}" dt="2024-02-26T12:25:00.354" v="11206" actId="2696"/>
        <pc:sldMkLst>
          <pc:docMk/>
          <pc:sldMk cId="1739938309" sldId="1429"/>
        </pc:sldMkLst>
      </pc:sldChg>
      <pc:sldChg chg="add">
        <pc:chgData name="Gavin Band" userId="c8f793f7-5806-46f0-b9bd-90a61d07a992" providerId="ADAL" clId="{341B6031-0D89-524D-9F20-A61545EC15EC}" dt="2024-02-26T12:25:04.847" v="11207"/>
        <pc:sldMkLst>
          <pc:docMk/>
          <pc:sldMk cId="1528019308" sldId="1430"/>
        </pc:sldMkLst>
      </pc:sldChg>
      <pc:sldChg chg="del">
        <pc:chgData name="Gavin Band" userId="c8f793f7-5806-46f0-b9bd-90a61d07a992" providerId="ADAL" clId="{341B6031-0D89-524D-9F20-A61545EC15EC}" dt="2024-02-26T12:25:00.354" v="11206" actId="2696"/>
        <pc:sldMkLst>
          <pc:docMk/>
          <pc:sldMk cId="4283701263" sldId="1430"/>
        </pc:sldMkLst>
      </pc:sldChg>
      <pc:sldChg chg="add del setBg">
        <pc:chgData name="Gavin Band" userId="c8f793f7-5806-46f0-b9bd-90a61d07a992" providerId="ADAL" clId="{341B6031-0D89-524D-9F20-A61545EC15EC}" dt="2024-02-26T11:32:55.771" v="8406" actId="2696"/>
        <pc:sldMkLst>
          <pc:docMk/>
          <pc:sldMk cId="1643703341" sldId="1487"/>
        </pc:sldMkLst>
      </pc:sldChg>
      <pc:sldChg chg="delSp modSp mod">
        <pc:chgData name="Gavin Band" userId="c8f793f7-5806-46f0-b9bd-90a61d07a992" providerId="ADAL" clId="{341B6031-0D89-524D-9F20-A61545EC15EC}" dt="2024-02-26T08:47:30.288" v="134" actId="14100"/>
        <pc:sldMkLst>
          <pc:docMk/>
          <pc:sldMk cId="396320807" sldId="1515"/>
        </pc:sldMkLst>
        <pc:spChg chg="del">
          <ac:chgData name="Gavin Band" userId="c8f793f7-5806-46f0-b9bd-90a61d07a992" providerId="ADAL" clId="{341B6031-0D89-524D-9F20-A61545EC15EC}" dt="2024-02-26T08:47:12.977" v="132" actId="478"/>
          <ac:spMkLst>
            <pc:docMk/>
            <pc:sldMk cId="396320807" sldId="1515"/>
            <ac:spMk id="53" creationId="{6B93918A-CE0E-AD4D-8937-DE0DDCE98571}"/>
          </ac:spMkLst>
        </pc:spChg>
        <pc:spChg chg="mod">
          <ac:chgData name="Gavin Band" userId="c8f793f7-5806-46f0-b9bd-90a61d07a992" providerId="ADAL" clId="{341B6031-0D89-524D-9F20-A61545EC15EC}" dt="2024-02-26T08:47:30.288" v="134" actId="14100"/>
          <ac:spMkLst>
            <pc:docMk/>
            <pc:sldMk cId="396320807" sldId="1515"/>
            <ac:spMk id="56" creationId="{0E1FD06E-27EB-AC43-843F-13A4FA701CC2}"/>
          </ac:spMkLst>
        </pc:spChg>
      </pc:sldChg>
      <pc:sldChg chg="addSp delSp modSp mod">
        <pc:chgData name="Gavin Band" userId="c8f793f7-5806-46f0-b9bd-90a61d07a992" providerId="ADAL" clId="{341B6031-0D89-524D-9F20-A61545EC15EC}" dt="2024-02-26T08:47:38.059" v="137"/>
        <pc:sldMkLst>
          <pc:docMk/>
          <pc:sldMk cId="3564311189" sldId="1516"/>
        </pc:sldMkLst>
        <pc:spChg chg="add del mod">
          <ac:chgData name="Gavin Band" userId="c8f793f7-5806-46f0-b9bd-90a61d07a992" providerId="ADAL" clId="{341B6031-0D89-524D-9F20-A61545EC15EC}" dt="2024-02-26T08:47:35.820" v="136"/>
          <ac:spMkLst>
            <pc:docMk/>
            <pc:sldMk cId="3564311189" sldId="1516"/>
            <ac:spMk id="2" creationId="{ACBE8CC1-6E14-1E6D-D7F9-FB0AE1208824}"/>
          </ac:spMkLst>
        </pc:spChg>
        <pc:spChg chg="add mod">
          <ac:chgData name="Gavin Band" userId="c8f793f7-5806-46f0-b9bd-90a61d07a992" providerId="ADAL" clId="{341B6031-0D89-524D-9F20-A61545EC15EC}" dt="2024-02-26T08:47:38.059" v="137"/>
          <ac:spMkLst>
            <pc:docMk/>
            <pc:sldMk cId="3564311189" sldId="1516"/>
            <ac:spMk id="4" creationId="{CF1EE6AE-77BB-EE8C-2896-44A05E59445B}"/>
          </ac:spMkLst>
        </pc:spChg>
        <pc:spChg chg="del">
          <ac:chgData name="Gavin Band" userId="c8f793f7-5806-46f0-b9bd-90a61d07a992" providerId="ADAL" clId="{341B6031-0D89-524D-9F20-A61545EC15EC}" dt="2024-02-26T08:47:18.706" v="133" actId="478"/>
          <ac:spMkLst>
            <pc:docMk/>
            <pc:sldMk cId="3564311189" sldId="1516"/>
            <ac:spMk id="53" creationId="{6B93918A-CE0E-AD4D-8937-DE0DDCE98571}"/>
          </ac:spMkLst>
        </pc:spChg>
        <pc:spChg chg="mod">
          <ac:chgData name="Gavin Band" userId="c8f793f7-5806-46f0-b9bd-90a61d07a992" providerId="ADAL" clId="{341B6031-0D89-524D-9F20-A61545EC15EC}" dt="2024-02-26T08:46:57.585" v="131" actId="255"/>
          <ac:spMkLst>
            <pc:docMk/>
            <pc:sldMk cId="3564311189" sldId="1516"/>
            <ac:spMk id="78" creationId="{A9C151E9-CA6F-474F-A7E3-101D8919E228}"/>
          </ac:spMkLst>
        </pc:spChg>
      </pc:sldChg>
      <pc:sldChg chg="delSp add del mod">
        <pc:chgData name="Gavin Band" userId="c8f793f7-5806-46f0-b9bd-90a61d07a992" providerId="ADAL" clId="{341B6031-0D89-524D-9F20-A61545EC15EC}" dt="2024-02-26T09:06:20.944" v="635" actId="2696"/>
        <pc:sldMkLst>
          <pc:docMk/>
          <pc:sldMk cId="506897525" sldId="1525"/>
        </pc:sldMkLst>
        <pc:spChg chg="del">
          <ac:chgData name="Gavin Band" userId="c8f793f7-5806-46f0-b9bd-90a61d07a992" providerId="ADAL" clId="{341B6031-0D89-524D-9F20-A61545EC15EC}" dt="2024-02-26T09:06:00.231" v="633" actId="478"/>
          <ac:spMkLst>
            <pc:docMk/>
            <pc:sldMk cId="506897525" sldId="1525"/>
            <ac:spMk id="4" creationId="{B70A1889-C262-6349-A277-D8A82D4CC8E2}"/>
          </ac:spMkLst>
        </pc:spChg>
        <pc:spChg chg="del">
          <ac:chgData name="Gavin Band" userId="c8f793f7-5806-46f0-b9bd-90a61d07a992" providerId="ADAL" clId="{341B6031-0D89-524D-9F20-A61545EC15EC}" dt="2024-02-26T09:05:54.528" v="631" actId="478"/>
          <ac:spMkLst>
            <pc:docMk/>
            <pc:sldMk cId="506897525" sldId="1525"/>
            <ac:spMk id="6" creationId="{D43513A0-E31C-174D-B58A-D9007172257D}"/>
          </ac:spMkLst>
        </pc:spChg>
        <pc:spChg chg="del">
          <ac:chgData name="Gavin Band" userId="c8f793f7-5806-46f0-b9bd-90a61d07a992" providerId="ADAL" clId="{341B6031-0D89-524D-9F20-A61545EC15EC}" dt="2024-02-26T09:05:56.703" v="632" actId="478"/>
          <ac:spMkLst>
            <pc:docMk/>
            <pc:sldMk cId="506897525" sldId="1525"/>
            <ac:spMk id="37" creationId="{24895CC0-D0E1-6243-878A-63485188D71E}"/>
          </ac:spMkLst>
        </pc:spChg>
        <pc:cxnChg chg="del">
          <ac:chgData name="Gavin Band" userId="c8f793f7-5806-46f0-b9bd-90a61d07a992" providerId="ADAL" clId="{341B6031-0D89-524D-9F20-A61545EC15EC}" dt="2024-02-26T09:05:54.528" v="631" actId="478"/>
          <ac:cxnSpMkLst>
            <pc:docMk/>
            <pc:sldMk cId="506897525" sldId="1525"/>
            <ac:cxnSpMk id="35" creationId="{F66513E7-CA71-8346-BF1C-8F20889B6A20}"/>
          </ac:cxnSpMkLst>
        </pc:cxnChg>
        <pc:cxnChg chg="del">
          <ac:chgData name="Gavin Band" userId="c8f793f7-5806-46f0-b9bd-90a61d07a992" providerId="ADAL" clId="{341B6031-0D89-524D-9F20-A61545EC15EC}" dt="2024-02-26T09:05:56.703" v="632" actId="478"/>
          <ac:cxnSpMkLst>
            <pc:docMk/>
            <pc:sldMk cId="506897525" sldId="1525"/>
            <ac:cxnSpMk id="38" creationId="{9515893E-952A-B442-B182-C3C52E8A71EF}"/>
          </ac:cxnSpMkLst>
        </pc:cxnChg>
      </pc:sldChg>
      <pc:sldChg chg="addSp delSp modSp mod">
        <pc:chgData name="Gavin Band" userId="c8f793f7-5806-46f0-b9bd-90a61d07a992" providerId="ADAL" clId="{341B6031-0D89-524D-9F20-A61545EC15EC}" dt="2024-02-26T12:24:22.583" v="11187" actId="20577"/>
        <pc:sldMkLst>
          <pc:docMk/>
          <pc:sldMk cId="3960302338" sldId="1544"/>
        </pc:sldMkLst>
        <pc:spChg chg="mod">
          <ac:chgData name="Gavin Band" userId="c8f793f7-5806-46f0-b9bd-90a61d07a992" providerId="ADAL" clId="{341B6031-0D89-524D-9F20-A61545EC15EC}" dt="2024-02-26T12:24:08.767" v="11128" actId="1076"/>
          <ac:spMkLst>
            <pc:docMk/>
            <pc:sldMk cId="3960302338" sldId="1544"/>
            <ac:spMk id="3" creationId="{00000000-0000-0000-0000-000000000000}"/>
          </ac:spMkLst>
        </pc:spChg>
        <pc:spChg chg="mod">
          <ac:chgData name="Gavin Band" userId="c8f793f7-5806-46f0-b9bd-90a61d07a992" providerId="ADAL" clId="{341B6031-0D89-524D-9F20-A61545EC15EC}" dt="2024-02-26T12:23:18.129" v="11106" actId="1076"/>
          <ac:spMkLst>
            <pc:docMk/>
            <pc:sldMk cId="3960302338" sldId="1544"/>
            <ac:spMk id="4" creationId="{00000000-0000-0000-0000-000000000000}"/>
          </ac:spMkLst>
        </pc:spChg>
        <pc:spChg chg="add mod">
          <ac:chgData name="Gavin Band" userId="c8f793f7-5806-46f0-b9bd-90a61d07a992" providerId="ADAL" clId="{341B6031-0D89-524D-9F20-A61545EC15EC}" dt="2024-02-26T12:24:22.583" v="11187" actId="20577"/>
          <ac:spMkLst>
            <pc:docMk/>
            <pc:sldMk cId="3960302338" sldId="1544"/>
            <ac:spMk id="6" creationId="{5A6B6CC4-2924-0555-D3F4-7365F26FB54B}"/>
          </ac:spMkLst>
        </pc:spChg>
        <pc:spChg chg="mod">
          <ac:chgData name="Gavin Band" userId="c8f793f7-5806-46f0-b9bd-90a61d07a992" providerId="ADAL" clId="{341B6031-0D89-524D-9F20-A61545EC15EC}" dt="2024-02-26T12:24:08.767" v="11128" actId="1076"/>
          <ac:spMkLst>
            <pc:docMk/>
            <pc:sldMk cId="3960302338" sldId="1544"/>
            <ac:spMk id="10" creationId="{00000000-0000-0000-0000-000000000000}"/>
          </ac:spMkLst>
        </pc:spChg>
        <pc:spChg chg="del">
          <ac:chgData name="Gavin Band" userId="c8f793f7-5806-46f0-b9bd-90a61d07a992" providerId="ADAL" clId="{341B6031-0D89-524D-9F20-A61545EC15EC}" dt="2024-02-26T12:23:54.465" v="11125" actId="478"/>
          <ac:spMkLst>
            <pc:docMk/>
            <pc:sldMk cId="3960302338" sldId="1544"/>
            <ac:spMk id="14" creationId="{73D6F132-08F7-9640-81BF-BFEA660791F0}"/>
          </ac:spMkLst>
        </pc:spChg>
        <pc:spChg chg="mod">
          <ac:chgData name="Gavin Band" userId="c8f793f7-5806-46f0-b9bd-90a61d07a992" providerId="ADAL" clId="{341B6031-0D89-524D-9F20-A61545EC15EC}" dt="2024-02-26T12:24:11.932" v="11129" actId="1076"/>
          <ac:spMkLst>
            <pc:docMk/>
            <pc:sldMk cId="3960302338" sldId="1544"/>
            <ac:spMk id="15" creationId="{B18EFE70-3BE6-7C4D-A7A3-2CBBAE5B7889}"/>
          </ac:spMkLst>
        </pc:spChg>
        <pc:spChg chg="mod">
          <ac:chgData name="Gavin Band" userId="c8f793f7-5806-46f0-b9bd-90a61d07a992" providerId="ADAL" clId="{341B6031-0D89-524D-9F20-A61545EC15EC}" dt="2024-02-26T12:24:11.932" v="11129" actId="1076"/>
          <ac:spMkLst>
            <pc:docMk/>
            <pc:sldMk cId="3960302338" sldId="1544"/>
            <ac:spMk id="16" creationId="{09D7087A-674B-8248-9F9E-CA1C2F960408}"/>
          </ac:spMkLst>
        </pc:spChg>
        <pc:spChg chg="mod">
          <ac:chgData name="Gavin Band" userId="c8f793f7-5806-46f0-b9bd-90a61d07a992" providerId="ADAL" clId="{341B6031-0D89-524D-9F20-A61545EC15EC}" dt="2024-02-26T12:24:11.932" v="11129" actId="1076"/>
          <ac:spMkLst>
            <pc:docMk/>
            <pc:sldMk cId="3960302338" sldId="1544"/>
            <ac:spMk id="21" creationId="{7B3AA40F-90FF-0B44-AD05-BEE3187E56E2}"/>
          </ac:spMkLst>
        </pc:spChg>
        <pc:picChg chg="mod">
          <ac:chgData name="Gavin Band" userId="c8f793f7-5806-46f0-b9bd-90a61d07a992" providerId="ADAL" clId="{341B6031-0D89-524D-9F20-A61545EC15EC}" dt="2024-02-26T12:24:08.767" v="11128" actId="1076"/>
          <ac:picMkLst>
            <pc:docMk/>
            <pc:sldMk cId="3960302338" sldId="1544"/>
            <ac:picMk id="2" creationId="{00000000-0000-0000-0000-000000000000}"/>
          </ac:picMkLst>
        </pc:picChg>
        <pc:picChg chg="mod">
          <ac:chgData name="Gavin Band" userId="c8f793f7-5806-46f0-b9bd-90a61d07a992" providerId="ADAL" clId="{341B6031-0D89-524D-9F20-A61545EC15EC}" dt="2024-02-26T12:24:11.932" v="11129" actId="1076"/>
          <ac:picMkLst>
            <pc:docMk/>
            <pc:sldMk cId="3960302338" sldId="1544"/>
            <ac:picMk id="5" creationId="{A4FA6CDB-386A-F14E-97DE-EF90DAFACB34}"/>
          </ac:picMkLst>
        </pc:picChg>
        <pc:picChg chg="del">
          <ac:chgData name="Gavin Band" userId="c8f793f7-5806-46f0-b9bd-90a61d07a992" providerId="ADAL" clId="{341B6031-0D89-524D-9F20-A61545EC15EC}" dt="2024-02-26T12:23:54.465" v="11125" actId="478"/>
          <ac:picMkLst>
            <pc:docMk/>
            <pc:sldMk cId="3960302338" sldId="1544"/>
            <ac:picMk id="13" creationId="{0724B37B-915E-2A4E-922C-96AD65753AB5}"/>
          </ac:picMkLst>
        </pc:picChg>
        <pc:cxnChg chg="mod">
          <ac:chgData name="Gavin Band" userId="c8f793f7-5806-46f0-b9bd-90a61d07a992" providerId="ADAL" clId="{341B6031-0D89-524D-9F20-A61545EC15EC}" dt="2024-02-26T12:24:11.932" v="11129" actId="1076"/>
          <ac:cxnSpMkLst>
            <pc:docMk/>
            <pc:sldMk cId="3960302338" sldId="1544"/>
            <ac:cxnSpMk id="17" creationId="{70356518-E924-C243-B605-3EA4CF68A3DB}"/>
          </ac:cxnSpMkLst>
        </pc:cxnChg>
        <pc:cxnChg chg="mod">
          <ac:chgData name="Gavin Band" userId="c8f793f7-5806-46f0-b9bd-90a61d07a992" providerId="ADAL" clId="{341B6031-0D89-524D-9F20-A61545EC15EC}" dt="2024-02-26T12:24:11.932" v="11129" actId="1076"/>
          <ac:cxnSpMkLst>
            <pc:docMk/>
            <pc:sldMk cId="3960302338" sldId="1544"/>
            <ac:cxnSpMk id="19" creationId="{51C5F03D-8BFC-D441-A231-9C3ED99DEFFC}"/>
          </ac:cxnSpMkLst>
        </pc:cxnChg>
      </pc:sldChg>
      <pc:sldChg chg="addSp delSp modSp mod ord">
        <pc:chgData name="Gavin Band" userId="c8f793f7-5806-46f0-b9bd-90a61d07a992" providerId="ADAL" clId="{341B6031-0D89-524D-9F20-A61545EC15EC}" dt="2024-02-26T11:39:46.350" v="8687" actId="20578"/>
        <pc:sldMkLst>
          <pc:docMk/>
          <pc:sldMk cId="3287909198" sldId="1553"/>
        </pc:sldMkLst>
        <pc:spChg chg="mod">
          <ac:chgData name="Gavin Band" userId="c8f793f7-5806-46f0-b9bd-90a61d07a992" providerId="ADAL" clId="{341B6031-0D89-524D-9F20-A61545EC15EC}" dt="2024-02-26T11:25:16.838" v="8214" actId="20577"/>
          <ac:spMkLst>
            <pc:docMk/>
            <pc:sldMk cId="3287909198" sldId="1553"/>
            <ac:spMk id="2" creationId="{8CE0101F-F226-7948-8B2D-E543250CEEED}"/>
          </ac:spMkLst>
        </pc:spChg>
        <pc:spChg chg="del">
          <ac:chgData name="Gavin Band" userId="c8f793f7-5806-46f0-b9bd-90a61d07a992" providerId="ADAL" clId="{341B6031-0D89-524D-9F20-A61545EC15EC}" dt="2024-02-26T11:24:52" v="8202" actId="478"/>
          <ac:spMkLst>
            <pc:docMk/>
            <pc:sldMk cId="3287909198" sldId="1553"/>
            <ac:spMk id="60" creationId="{F86BA3D8-DF4A-4745-A7AF-E0F6AA34865B}"/>
          </ac:spMkLst>
        </pc:spChg>
        <pc:cxnChg chg="add mod">
          <ac:chgData name="Gavin Band" userId="c8f793f7-5806-46f0-b9bd-90a61d07a992" providerId="ADAL" clId="{341B6031-0D89-524D-9F20-A61545EC15EC}" dt="2024-02-26T11:24:50.347" v="8201" actId="14100"/>
          <ac:cxnSpMkLst>
            <pc:docMk/>
            <pc:sldMk cId="3287909198" sldId="1553"/>
            <ac:cxnSpMk id="3" creationId="{C742E8A5-008B-0A5A-B049-0E0FB13EA774}"/>
          </ac:cxnSpMkLst>
        </pc:cxnChg>
      </pc:sldChg>
      <pc:sldChg chg="del ord">
        <pc:chgData name="Gavin Band" userId="c8f793f7-5806-46f0-b9bd-90a61d07a992" providerId="ADAL" clId="{341B6031-0D89-524D-9F20-A61545EC15EC}" dt="2024-02-26T11:24:05.341" v="8180" actId="2696"/>
        <pc:sldMkLst>
          <pc:docMk/>
          <pc:sldMk cId="2214416085" sldId="1554"/>
        </pc:sldMkLst>
      </pc:sldChg>
      <pc:sldChg chg="delSp modSp mod ord">
        <pc:chgData name="Gavin Band" userId="c8f793f7-5806-46f0-b9bd-90a61d07a992" providerId="ADAL" clId="{341B6031-0D89-524D-9F20-A61545EC15EC}" dt="2024-02-26T12:00:27.937" v="9559" actId="693"/>
        <pc:sldMkLst>
          <pc:docMk/>
          <pc:sldMk cId="1512171831" sldId="1555"/>
        </pc:sldMkLst>
        <pc:spChg chg="mod">
          <ac:chgData name="Gavin Band" userId="c8f793f7-5806-46f0-b9bd-90a61d07a992" providerId="ADAL" clId="{341B6031-0D89-524D-9F20-A61545EC15EC}" dt="2024-02-26T11:24:17.732" v="8192" actId="20577"/>
          <ac:spMkLst>
            <pc:docMk/>
            <pc:sldMk cId="1512171831" sldId="1555"/>
            <ac:spMk id="2" creationId="{8CE0101F-F226-7948-8B2D-E543250CEEED}"/>
          </ac:spMkLst>
        </pc:spChg>
        <pc:spChg chg="del">
          <ac:chgData name="Gavin Band" userId="c8f793f7-5806-46f0-b9bd-90a61d07a992" providerId="ADAL" clId="{341B6031-0D89-524D-9F20-A61545EC15EC}" dt="2024-02-26T11:24:56.705" v="8204" actId="478"/>
          <ac:spMkLst>
            <pc:docMk/>
            <pc:sldMk cId="1512171831" sldId="1555"/>
            <ac:spMk id="60" creationId="{F86BA3D8-DF4A-4745-A7AF-E0F6AA34865B}"/>
          </ac:spMkLst>
        </pc:spChg>
        <pc:cxnChg chg="mod">
          <ac:chgData name="Gavin Band" userId="c8f793f7-5806-46f0-b9bd-90a61d07a992" providerId="ADAL" clId="{341B6031-0D89-524D-9F20-A61545EC15EC}" dt="2024-02-26T12:00:27.937" v="9559" actId="693"/>
          <ac:cxnSpMkLst>
            <pc:docMk/>
            <pc:sldMk cId="1512171831" sldId="1555"/>
            <ac:cxnSpMk id="5" creationId="{63654170-379D-9442-98B2-4C528B0E3A33}"/>
          </ac:cxnSpMkLst>
        </pc:cxnChg>
      </pc:sldChg>
      <pc:sldChg chg="addSp delSp modSp mod ord">
        <pc:chgData name="Gavin Band" userId="c8f793f7-5806-46f0-b9bd-90a61d07a992" providerId="ADAL" clId="{341B6031-0D89-524D-9F20-A61545EC15EC}" dt="2024-02-26T11:39:46.350" v="8687" actId="20578"/>
        <pc:sldMkLst>
          <pc:docMk/>
          <pc:sldMk cId="554842220" sldId="1556"/>
        </pc:sldMkLst>
        <pc:spChg chg="mod">
          <ac:chgData name="Gavin Band" userId="c8f793f7-5806-46f0-b9bd-90a61d07a992" providerId="ADAL" clId="{341B6031-0D89-524D-9F20-A61545EC15EC}" dt="2024-02-26T11:24:12.879" v="8190" actId="20577"/>
          <ac:spMkLst>
            <pc:docMk/>
            <pc:sldMk cId="554842220" sldId="1556"/>
            <ac:spMk id="2" creationId="{8CE0101F-F226-7948-8B2D-E543250CEEED}"/>
          </ac:spMkLst>
        </pc:spChg>
        <pc:spChg chg="del">
          <ac:chgData name="Gavin Band" userId="c8f793f7-5806-46f0-b9bd-90a61d07a992" providerId="ADAL" clId="{341B6031-0D89-524D-9F20-A61545EC15EC}" dt="2024-02-26T11:24:24.494" v="8193" actId="478"/>
          <ac:spMkLst>
            <pc:docMk/>
            <pc:sldMk cId="554842220" sldId="1556"/>
            <ac:spMk id="34" creationId="{CE0F787E-E689-2D4F-9C9B-1BC7920A217A}"/>
          </ac:spMkLst>
        </pc:spChg>
        <pc:spChg chg="del">
          <ac:chgData name="Gavin Band" userId="c8f793f7-5806-46f0-b9bd-90a61d07a992" providerId="ADAL" clId="{341B6031-0D89-524D-9F20-A61545EC15EC}" dt="2024-02-26T11:24:24.494" v="8193" actId="478"/>
          <ac:spMkLst>
            <pc:docMk/>
            <pc:sldMk cId="554842220" sldId="1556"/>
            <ac:spMk id="35" creationId="{A00901D1-E605-8749-8AE8-781B430B32CD}"/>
          </ac:spMkLst>
        </pc:spChg>
        <pc:spChg chg="del">
          <ac:chgData name="Gavin Band" userId="c8f793f7-5806-46f0-b9bd-90a61d07a992" providerId="ADAL" clId="{341B6031-0D89-524D-9F20-A61545EC15EC}" dt="2024-02-26T11:24:24.494" v="8193" actId="478"/>
          <ac:spMkLst>
            <pc:docMk/>
            <pc:sldMk cId="554842220" sldId="1556"/>
            <ac:spMk id="40" creationId="{1756BFFD-C90C-1940-AC2D-BFC82604D6F5}"/>
          </ac:spMkLst>
        </pc:spChg>
        <pc:spChg chg="del">
          <ac:chgData name="Gavin Band" userId="c8f793f7-5806-46f0-b9bd-90a61d07a992" providerId="ADAL" clId="{341B6031-0D89-524D-9F20-A61545EC15EC}" dt="2024-02-26T11:24:54.359" v="8203" actId="478"/>
          <ac:spMkLst>
            <pc:docMk/>
            <pc:sldMk cId="554842220" sldId="1556"/>
            <ac:spMk id="60" creationId="{F86BA3D8-DF4A-4745-A7AF-E0F6AA34865B}"/>
          </ac:spMkLst>
        </pc:spChg>
        <pc:cxnChg chg="add del mod">
          <ac:chgData name="Gavin Band" userId="c8f793f7-5806-46f0-b9bd-90a61d07a992" providerId="ADAL" clId="{341B6031-0D89-524D-9F20-A61545EC15EC}" dt="2024-02-26T11:24:45.266" v="8198"/>
          <ac:cxnSpMkLst>
            <pc:docMk/>
            <pc:sldMk cId="554842220" sldId="1556"/>
            <ac:cxnSpMk id="3" creationId="{261D32AB-C3DF-6BF2-326A-A8116F44147B}"/>
          </ac:cxnSpMkLst>
        </pc:cxnChg>
        <pc:cxnChg chg="add mod">
          <ac:chgData name="Gavin Band" userId="c8f793f7-5806-46f0-b9bd-90a61d07a992" providerId="ADAL" clId="{341B6031-0D89-524D-9F20-A61545EC15EC}" dt="2024-02-26T11:25:09.346" v="8209"/>
          <ac:cxnSpMkLst>
            <pc:docMk/>
            <pc:sldMk cId="554842220" sldId="1556"/>
            <ac:cxnSpMk id="4" creationId="{20BCD79D-37AF-330A-3004-2DCD49C6538B}"/>
          </ac:cxnSpMkLst>
        </pc:cxnChg>
        <pc:cxnChg chg="del mod">
          <ac:chgData name="Gavin Band" userId="c8f793f7-5806-46f0-b9bd-90a61d07a992" providerId="ADAL" clId="{341B6031-0D89-524D-9F20-A61545EC15EC}" dt="2024-02-26T11:25:09.113" v="8208" actId="478"/>
          <ac:cxnSpMkLst>
            <pc:docMk/>
            <pc:sldMk cId="554842220" sldId="1556"/>
            <ac:cxnSpMk id="5" creationId="{63654170-379D-9442-98B2-4C528B0E3A33}"/>
          </ac:cxnSpMkLst>
        </pc:cxnChg>
        <pc:cxnChg chg="del">
          <ac:chgData name="Gavin Band" userId="c8f793f7-5806-46f0-b9bd-90a61d07a992" providerId="ADAL" clId="{341B6031-0D89-524D-9F20-A61545EC15EC}" dt="2024-02-26T11:24:26.815" v="8194" actId="478"/>
          <ac:cxnSpMkLst>
            <pc:docMk/>
            <pc:sldMk cId="554842220" sldId="1556"/>
            <ac:cxnSpMk id="36" creationId="{3452360D-D426-974E-9D3A-AF150E1417A6}"/>
          </ac:cxnSpMkLst>
        </pc:cxnChg>
        <pc:cxnChg chg="del mod">
          <ac:chgData name="Gavin Band" userId="c8f793f7-5806-46f0-b9bd-90a61d07a992" providerId="ADAL" clId="{341B6031-0D89-524D-9F20-A61545EC15EC}" dt="2024-02-26T11:24:24.494" v="8193" actId="478"/>
          <ac:cxnSpMkLst>
            <pc:docMk/>
            <pc:sldMk cId="554842220" sldId="1556"/>
            <ac:cxnSpMk id="37" creationId="{05FB0293-8EA2-5E4F-B986-B064C41EA250}"/>
          </ac:cxnSpMkLst>
        </pc:cxnChg>
        <pc:cxnChg chg="del">
          <ac:chgData name="Gavin Band" userId="c8f793f7-5806-46f0-b9bd-90a61d07a992" providerId="ADAL" clId="{341B6031-0D89-524D-9F20-A61545EC15EC}" dt="2024-02-26T11:24:26.815" v="8194" actId="478"/>
          <ac:cxnSpMkLst>
            <pc:docMk/>
            <pc:sldMk cId="554842220" sldId="1556"/>
            <ac:cxnSpMk id="39" creationId="{201FB013-E230-5544-8F5D-C6812186B7B9}"/>
          </ac:cxnSpMkLst>
        </pc:cxnChg>
      </pc:sldChg>
      <pc:sldChg chg="modSp mod ord">
        <pc:chgData name="Gavin Band" userId="c8f793f7-5806-46f0-b9bd-90a61d07a992" providerId="ADAL" clId="{341B6031-0D89-524D-9F20-A61545EC15EC}" dt="2024-02-26T12:23:00.200" v="11073" actId="1076"/>
        <pc:sldMkLst>
          <pc:docMk/>
          <pc:sldMk cId="2946016535" sldId="1562"/>
        </pc:sldMkLst>
        <pc:spChg chg="mod">
          <ac:chgData name="Gavin Band" userId="c8f793f7-5806-46f0-b9bd-90a61d07a992" providerId="ADAL" clId="{341B6031-0D89-524D-9F20-A61545EC15EC}" dt="2024-02-26T12:23:00.200" v="11073" actId="1076"/>
          <ac:spMkLst>
            <pc:docMk/>
            <pc:sldMk cId="2946016535" sldId="1562"/>
            <ac:spMk id="116" creationId="{D6DB68A5-8B92-AB46-940A-48A6EE307501}"/>
          </ac:spMkLst>
        </pc:spChg>
      </pc:sldChg>
      <pc:sldChg chg="del ord">
        <pc:chgData name="Gavin Band" userId="c8f793f7-5806-46f0-b9bd-90a61d07a992" providerId="ADAL" clId="{341B6031-0D89-524D-9F20-A61545EC15EC}" dt="2024-02-26T12:07:39.530" v="10168" actId="2696"/>
        <pc:sldMkLst>
          <pc:docMk/>
          <pc:sldMk cId="1101916675" sldId="1584"/>
        </pc:sldMkLst>
      </pc:sldChg>
      <pc:sldChg chg="del">
        <pc:chgData name="Gavin Band" userId="c8f793f7-5806-46f0-b9bd-90a61d07a992" providerId="ADAL" clId="{341B6031-0D89-524D-9F20-A61545EC15EC}" dt="2024-02-26T12:29:11.132" v="11341" actId="2696"/>
        <pc:sldMkLst>
          <pc:docMk/>
          <pc:sldMk cId="2184156012" sldId="1588"/>
        </pc:sldMkLst>
      </pc:sldChg>
      <pc:sldChg chg="modSp add del mod">
        <pc:chgData name="Gavin Band" userId="c8f793f7-5806-46f0-b9bd-90a61d07a992" providerId="ADAL" clId="{341B6031-0D89-524D-9F20-A61545EC15EC}" dt="2024-02-26T11:32:55.776" v="8407" actId="2696"/>
        <pc:sldMkLst>
          <pc:docMk/>
          <pc:sldMk cId="2896636366" sldId="1597"/>
        </pc:sldMkLst>
        <pc:spChg chg="mod">
          <ac:chgData name="Gavin Band" userId="c8f793f7-5806-46f0-b9bd-90a61d07a992" providerId="ADAL" clId="{341B6031-0D89-524D-9F20-A61545EC15EC}" dt="2024-02-26T11:32:39.515" v="8404" actId="20577"/>
          <ac:spMkLst>
            <pc:docMk/>
            <pc:sldMk cId="2896636366" sldId="1597"/>
            <ac:spMk id="4" creationId="{5AFEB78B-36CF-3F4C-808B-D2188D9D5F31}"/>
          </ac:spMkLst>
        </pc:spChg>
      </pc:sldChg>
      <pc:sldChg chg="delSp modSp mod">
        <pc:chgData name="Gavin Band" userId="c8f793f7-5806-46f0-b9bd-90a61d07a992" providerId="ADAL" clId="{341B6031-0D89-524D-9F20-A61545EC15EC}" dt="2024-02-26T08:58:18.683" v="486" actId="20577"/>
        <pc:sldMkLst>
          <pc:docMk/>
          <pc:sldMk cId="2550744240" sldId="1598"/>
        </pc:sldMkLst>
        <pc:spChg chg="mod">
          <ac:chgData name="Gavin Band" userId="c8f793f7-5806-46f0-b9bd-90a61d07a992" providerId="ADAL" clId="{341B6031-0D89-524D-9F20-A61545EC15EC}" dt="2024-02-26T08:58:09.122" v="475" actId="20577"/>
          <ac:spMkLst>
            <pc:docMk/>
            <pc:sldMk cId="2550744240" sldId="1598"/>
            <ac:spMk id="8" creationId="{3389A32D-7111-CDF5-E626-D26C2365E3AC}"/>
          </ac:spMkLst>
        </pc:spChg>
        <pc:spChg chg="mod">
          <ac:chgData name="Gavin Band" userId="c8f793f7-5806-46f0-b9bd-90a61d07a992" providerId="ADAL" clId="{341B6031-0D89-524D-9F20-A61545EC15EC}" dt="2024-02-26T08:58:18.683" v="486" actId="20577"/>
          <ac:spMkLst>
            <pc:docMk/>
            <pc:sldMk cId="2550744240" sldId="1598"/>
            <ac:spMk id="12" creationId="{C01FAB3E-DFEE-6475-FA46-BC5410D94F4D}"/>
          </ac:spMkLst>
        </pc:spChg>
        <pc:spChg chg="del">
          <ac:chgData name="Gavin Band" userId="c8f793f7-5806-46f0-b9bd-90a61d07a992" providerId="ADAL" clId="{341B6031-0D89-524D-9F20-A61545EC15EC}" dt="2024-02-26T08:50:57.688" v="138" actId="478"/>
          <ac:spMkLst>
            <pc:docMk/>
            <pc:sldMk cId="2550744240" sldId="1598"/>
            <ac:spMk id="60" creationId="{F86BA3D8-DF4A-4745-A7AF-E0F6AA34865B}"/>
          </ac:spMkLst>
        </pc:spChg>
      </pc:sldChg>
      <pc:sldChg chg="delSp modSp mod">
        <pc:chgData name="Gavin Band" userId="c8f793f7-5806-46f0-b9bd-90a61d07a992" providerId="ADAL" clId="{341B6031-0D89-524D-9F20-A61545EC15EC}" dt="2024-02-26T08:58:48.366" v="508" actId="20577"/>
        <pc:sldMkLst>
          <pc:docMk/>
          <pc:sldMk cId="316057576" sldId="1599"/>
        </pc:sldMkLst>
        <pc:spChg chg="mod">
          <ac:chgData name="Gavin Band" userId="c8f793f7-5806-46f0-b9bd-90a61d07a992" providerId="ADAL" clId="{341B6031-0D89-524D-9F20-A61545EC15EC}" dt="2024-02-26T08:58:47.078" v="507" actId="20577"/>
          <ac:spMkLst>
            <pc:docMk/>
            <pc:sldMk cId="316057576" sldId="1599"/>
            <ac:spMk id="8" creationId="{3389A32D-7111-CDF5-E626-D26C2365E3AC}"/>
          </ac:spMkLst>
        </pc:spChg>
        <pc:spChg chg="mod">
          <ac:chgData name="Gavin Band" userId="c8f793f7-5806-46f0-b9bd-90a61d07a992" providerId="ADAL" clId="{341B6031-0D89-524D-9F20-A61545EC15EC}" dt="2024-02-26T08:58:48.366" v="508" actId="20577"/>
          <ac:spMkLst>
            <pc:docMk/>
            <pc:sldMk cId="316057576" sldId="1599"/>
            <ac:spMk id="12" creationId="{C01FAB3E-DFEE-6475-FA46-BC5410D94F4D}"/>
          </ac:spMkLst>
        </pc:spChg>
        <pc:spChg chg="del">
          <ac:chgData name="Gavin Band" userId="c8f793f7-5806-46f0-b9bd-90a61d07a992" providerId="ADAL" clId="{341B6031-0D89-524D-9F20-A61545EC15EC}" dt="2024-02-26T08:51:02.665" v="139" actId="478"/>
          <ac:spMkLst>
            <pc:docMk/>
            <pc:sldMk cId="316057576" sldId="1599"/>
            <ac:spMk id="60" creationId="{F86BA3D8-DF4A-4745-A7AF-E0F6AA34865B}"/>
          </ac:spMkLst>
        </pc:spChg>
      </pc:sldChg>
      <pc:sldChg chg="add del">
        <pc:chgData name="Gavin Band" userId="c8f793f7-5806-46f0-b9bd-90a61d07a992" providerId="ADAL" clId="{341B6031-0D89-524D-9F20-A61545EC15EC}" dt="2024-02-26T09:07:51.723" v="645" actId="2696"/>
        <pc:sldMkLst>
          <pc:docMk/>
          <pc:sldMk cId="1398263518" sldId="1600"/>
        </pc:sldMkLst>
      </pc:sldChg>
      <pc:sldChg chg="addSp delSp modSp add del mod">
        <pc:chgData name="Gavin Band" userId="c8f793f7-5806-46f0-b9bd-90a61d07a992" providerId="ADAL" clId="{341B6031-0D89-524D-9F20-A61545EC15EC}" dt="2024-02-26T09:07:27.736" v="643" actId="2696"/>
        <pc:sldMkLst>
          <pc:docMk/>
          <pc:sldMk cId="2358493128" sldId="1600"/>
        </pc:sldMkLst>
        <pc:spChg chg="del">
          <ac:chgData name="Gavin Band" userId="c8f793f7-5806-46f0-b9bd-90a61d07a992" providerId="ADAL" clId="{341B6031-0D89-524D-9F20-A61545EC15EC}" dt="2024-02-26T09:06:23.591" v="636" actId="478"/>
          <ac:spMkLst>
            <pc:docMk/>
            <pc:sldMk cId="2358493128" sldId="1600"/>
            <ac:spMk id="4" creationId="{B70A1889-C262-6349-A277-D8A82D4CC8E2}"/>
          </ac:spMkLst>
        </pc:spChg>
        <pc:spChg chg="add del mod">
          <ac:chgData name="Gavin Band" userId="c8f793f7-5806-46f0-b9bd-90a61d07a992" providerId="ADAL" clId="{341B6031-0D89-524D-9F20-A61545EC15EC}" dt="2024-02-26T09:06:42.341" v="641" actId="1076"/>
          <ac:spMkLst>
            <pc:docMk/>
            <pc:sldMk cId="2358493128" sldId="1600"/>
            <ac:spMk id="13" creationId="{978FF559-B2E3-9B0D-098E-2CF43D3B86AB}"/>
          </ac:spMkLst>
        </pc:spChg>
        <pc:spChg chg="mod">
          <ac:chgData name="Gavin Band" userId="c8f793f7-5806-46f0-b9bd-90a61d07a992" providerId="ADAL" clId="{341B6031-0D89-524D-9F20-A61545EC15EC}" dt="2024-02-26T09:06:44.420" v="642" actId="21"/>
          <ac:spMkLst>
            <pc:docMk/>
            <pc:sldMk cId="2358493128" sldId="1600"/>
            <ac:spMk id="18" creationId="{128E0C6B-C11F-FC41-A10C-6D68BC6C182A}"/>
          </ac:spMkLst>
        </pc:spChg>
        <pc:spChg chg="del">
          <ac:chgData name="Gavin Band" userId="c8f793f7-5806-46f0-b9bd-90a61d07a992" providerId="ADAL" clId="{341B6031-0D89-524D-9F20-A61545EC15EC}" dt="2024-02-26T08:51:07.209" v="140" actId="478"/>
          <ac:spMkLst>
            <pc:docMk/>
            <pc:sldMk cId="2358493128" sldId="1600"/>
            <ac:spMk id="60" creationId="{F86BA3D8-DF4A-4745-A7AF-E0F6AA34865B}"/>
          </ac:spMkLst>
        </pc:spChg>
        <pc:grpChg chg="mod">
          <ac:chgData name="Gavin Band" userId="c8f793f7-5806-46f0-b9bd-90a61d07a992" providerId="ADAL" clId="{341B6031-0D89-524D-9F20-A61545EC15EC}" dt="2024-02-26T09:06:42.341" v="641" actId="1076"/>
          <ac:grpSpMkLst>
            <pc:docMk/>
            <pc:sldMk cId="2358493128" sldId="1600"/>
            <ac:grpSpMk id="28" creationId="{251BF5CA-AF87-6F4E-A1A4-4D18F05F52F9}"/>
          </ac:grpSpMkLst>
        </pc:grpChg>
      </pc:sldChg>
      <pc:sldChg chg="add del">
        <pc:chgData name="Gavin Band" userId="c8f793f7-5806-46f0-b9bd-90a61d07a992" providerId="ADAL" clId="{341B6031-0D89-524D-9F20-A61545EC15EC}" dt="2024-02-26T11:34:48.954" v="8490" actId="2696"/>
        <pc:sldMkLst>
          <pc:docMk/>
          <pc:sldMk cId="2740375479" sldId="1600"/>
        </pc:sldMkLst>
      </pc:sldChg>
      <pc:sldChg chg="addSp delSp modSp mod">
        <pc:chgData name="Gavin Band" userId="c8f793f7-5806-46f0-b9bd-90a61d07a992" providerId="ADAL" clId="{341B6031-0D89-524D-9F20-A61545EC15EC}" dt="2024-02-26T09:12:02.201" v="726"/>
        <pc:sldMkLst>
          <pc:docMk/>
          <pc:sldMk cId="3140797249" sldId="1601"/>
        </pc:sldMkLst>
        <pc:spChg chg="add del mod">
          <ac:chgData name="Gavin Band" userId="c8f793f7-5806-46f0-b9bd-90a61d07a992" providerId="ADAL" clId="{341B6031-0D89-524D-9F20-A61545EC15EC}" dt="2024-02-26T09:04:59.487" v="629" actId="478"/>
          <ac:spMkLst>
            <pc:docMk/>
            <pc:sldMk cId="3140797249" sldId="1601"/>
            <ac:spMk id="3" creationId="{C06A36E9-33B2-D30D-655E-14A25D1247FA}"/>
          </ac:spMkLst>
        </pc:spChg>
        <pc:spChg chg="add del mod">
          <ac:chgData name="Gavin Band" userId="c8f793f7-5806-46f0-b9bd-90a61d07a992" providerId="ADAL" clId="{341B6031-0D89-524D-9F20-A61545EC15EC}" dt="2024-02-26T09:08:50.806" v="659" actId="478"/>
          <ac:spMkLst>
            <pc:docMk/>
            <pc:sldMk cId="3140797249" sldId="1601"/>
            <ac:spMk id="7" creationId="{9A75E3F8-3673-DC41-E1DA-D7416C6A9648}"/>
          </ac:spMkLst>
        </pc:spChg>
        <pc:spChg chg="add mod">
          <ac:chgData name="Gavin Band" userId="c8f793f7-5806-46f0-b9bd-90a61d07a992" providerId="ADAL" clId="{341B6031-0D89-524D-9F20-A61545EC15EC}" dt="2024-02-26T09:12:02.201" v="726"/>
          <ac:spMkLst>
            <pc:docMk/>
            <pc:sldMk cId="3140797249" sldId="1601"/>
            <ac:spMk id="8" creationId="{136D8038-E8B3-98BE-A4B5-E63708C75760}"/>
          </ac:spMkLst>
        </pc:spChg>
        <pc:spChg chg="del mod">
          <ac:chgData name="Gavin Band" userId="c8f793f7-5806-46f0-b9bd-90a61d07a992" providerId="ADAL" clId="{341B6031-0D89-524D-9F20-A61545EC15EC}" dt="2024-02-26T09:12:02.035" v="725" actId="478"/>
          <ac:spMkLst>
            <pc:docMk/>
            <pc:sldMk cId="3140797249" sldId="1601"/>
            <ac:spMk id="51" creationId="{A9B8C689-8B29-E941-A755-9C4A97C916D9}"/>
          </ac:spMkLst>
        </pc:spChg>
        <pc:cxnChg chg="add del mod">
          <ac:chgData name="Gavin Band" userId="c8f793f7-5806-46f0-b9bd-90a61d07a992" providerId="ADAL" clId="{341B6031-0D89-524D-9F20-A61545EC15EC}" dt="2024-02-26T09:04:59.487" v="629" actId="478"/>
          <ac:cxnSpMkLst>
            <pc:docMk/>
            <pc:sldMk cId="3140797249" sldId="1601"/>
            <ac:cxnSpMk id="5" creationId="{98A5809A-4BC1-929D-BB51-DF85EC770599}"/>
          </ac:cxnSpMkLst>
        </pc:cxnChg>
      </pc:sldChg>
      <pc:sldChg chg="addSp delSp modSp mod">
        <pc:chgData name="Gavin Band" userId="c8f793f7-5806-46f0-b9bd-90a61d07a992" providerId="ADAL" clId="{341B6031-0D89-524D-9F20-A61545EC15EC}" dt="2024-02-26T09:55:02.999" v="3286"/>
        <pc:sldMkLst>
          <pc:docMk/>
          <pc:sldMk cId="4192317526" sldId="1602"/>
        </pc:sldMkLst>
        <pc:spChg chg="mod">
          <ac:chgData name="Gavin Band" userId="c8f793f7-5806-46f0-b9bd-90a61d07a992" providerId="ADAL" clId="{341B6031-0D89-524D-9F20-A61545EC15EC}" dt="2024-02-26T09:10:38.293" v="713" actId="14100"/>
          <ac:spMkLst>
            <pc:docMk/>
            <pc:sldMk cId="4192317526" sldId="1602"/>
            <ac:spMk id="3" creationId="{F02DA62A-B9A8-C7FA-53F9-AFB6AD3F0906}"/>
          </ac:spMkLst>
        </pc:spChg>
        <pc:spChg chg="add mod">
          <ac:chgData name="Gavin Band" userId="c8f793f7-5806-46f0-b9bd-90a61d07a992" providerId="ADAL" clId="{341B6031-0D89-524D-9F20-A61545EC15EC}" dt="2024-02-26T09:04:53.341" v="628" actId="1076"/>
          <ac:spMkLst>
            <pc:docMk/>
            <pc:sldMk cId="4192317526" sldId="1602"/>
            <ac:spMk id="4" creationId="{6E0D0566-8F9F-6302-2575-C2C76A86AF3B}"/>
          </ac:spMkLst>
        </pc:spChg>
        <pc:spChg chg="add mod">
          <ac:chgData name="Gavin Band" userId="c8f793f7-5806-46f0-b9bd-90a61d07a992" providerId="ADAL" clId="{341B6031-0D89-524D-9F20-A61545EC15EC}" dt="2024-02-26T09:09:18.238" v="691" actId="1076"/>
          <ac:spMkLst>
            <pc:docMk/>
            <pc:sldMk cId="4192317526" sldId="1602"/>
            <ac:spMk id="5" creationId="{C1C57312-863A-6156-7E74-146EBD910B3A}"/>
          </ac:spMkLst>
        </pc:spChg>
        <pc:spChg chg="add del mod">
          <ac:chgData name="Gavin Band" userId="c8f793f7-5806-46f0-b9bd-90a61d07a992" providerId="ADAL" clId="{341B6031-0D89-524D-9F20-A61545EC15EC}" dt="2024-02-26T09:55:02.999" v="3286"/>
          <ac:spMkLst>
            <pc:docMk/>
            <pc:sldMk cId="4192317526" sldId="1602"/>
            <ac:spMk id="6" creationId="{128B4877-81EE-4FA5-4011-78D96A686867}"/>
          </ac:spMkLst>
        </pc:spChg>
        <pc:spChg chg="del">
          <ac:chgData name="Gavin Band" userId="c8f793f7-5806-46f0-b9bd-90a61d07a992" providerId="ADAL" clId="{341B6031-0D89-524D-9F20-A61545EC15EC}" dt="2024-02-26T09:04:49.831" v="626" actId="478"/>
          <ac:spMkLst>
            <pc:docMk/>
            <pc:sldMk cId="4192317526" sldId="1602"/>
            <ac:spMk id="51" creationId="{A9B8C689-8B29-E941-A755-9C4A97C916D9}"/>
          </ac:spMkLst>
        </pc:spChg>
      </pc:sldChg>
      <pc:sldChg chg="addSp delSp modSp del mod">
        <pc:chgData name="Gavin Band" userId="c8f793f7-5806-46f0-b9bd-90a61d07a992" providerId="ADAL" clId="{341B6031-0D89-524D-9F20-A61545EC15EC}" dt="2024-02-26T09:16:29.057" v="790" actId="2696"/>
        <pc:sldMkLst>
          <pc:docMk/>
          <pc:sldMk cId="1596672833" sldId="1603"/>
        </pc:sldMkLst>
        <pc:spChg chg="add mod">
          <ac:chgData name="Gavin Band" userId="c8f793f7-5806-46f0-b9bd-90a61d07a992" providerId="ADAL" clId="{341B6031-0D89-524D-9F20-A61545EC15EC}" dt="2024-02-26T09:10:50.074" v="715"/>
          <ac:spMkLst>
            <pc:docMk/>
            <pc:sldMk cId="1596672833" sldId="1603"/>
            <ac:spMk id="3" creationId="{B9324FEB-9F32-F02A-EF26-06B146B9F3B5}"/>
          </ac:spMkLst>
        </pc:spChg>
        <pc:spChg chg="add mod">
          <ac:chgData name="Gavin Band" userId="c8f793f7-5806-46f0-b9bd-90a61d07a992" providerId="ADAL" clId="{341B6031-0D89-524D-9F20-A61545EC15EC}" dt="2024-02-26T09:11:58.703" v="724"/>
          <ac:spMkLst>
            <pc:docMk/>
            <pc:sldMk cId="1596672833" sldId="1603"/>
            <ac:spMk id="4" creationId="{87C2FC00-BCC6-8EAD-425B-15DCC88C981C}"/>
          </ac:spMkLst>
        </pc:spChg>
        <pc:spChg chg="mod">
          <ac:chgData name="Gavin Band" userId="c8f793f7-5806-46f0-b9bd-90a61d07a992" providerId="ADAL" clId="{341B6031-0D89-524D-9F20-A61545EC15EC}" dt="2024-02-26T09:11:27.408" v="718" actId="208"/>
          <ac:spMkLst>
            <pc:docMk/>
            <pc:sldMk cId="1596672833" sldId="1603"/>
            <ac:spMk id="7" creationId="{B95305E1-E7FD-A865-61E9-A19E9BBF5779}"/>
          </ac:spMkLst>
        </pc:spChg>
        <pc:spChg chg="del">
          <ac:chgData name="Gavin Band" userId="c8f793f7-5806-46f0-b9bd-90a61d07a992" providerId="ADAL" clId="{341B6031-0D89-524D-9F20-A61545EC15EC}" dt="2024-02-26T09:11:58.494" v="723" actId="478"/>
          <ac:spMkLst>
            <pc:docMk/>
            <pc:sldMk cId="1596672833" sldId="1603"/>
            <ac:spMk id="26" creationId="{363ECC63-C36F-CE4A-B074-96091843C050}"/>
          </ac:spMkLst>
        </pc:spChg>
        <pc:spChg chg="del">
          <ac:chgData name="Gavin Band" userId="c8f793f7-5806-46f0-b9bd-90a61d07a992" providerId="ADAL" clId="{341B6031-0D89-524D-9F20-A61545EC15EC}" dt="2024-02-26T09:10:49.884" v="714" actId="478"/>
          <ac:spMkLst>
            <pc:docMk/>
            <pc:sldMk cId="1596672833" sldId="1603"/>
            <ac:spMk id="30" creationId="{C23BF564-3ECB-D145-AC06-FB3C8434BAB4}"/>
          </ac:spMkLst>
        </pc:spChg>
      </pc:sldChg>
      <pc:sldChg chg="addSp delSp modSp mod ord">
        <pc:chgData name="Gavin Band" userId="c8f793f7-5806-46f0-b9bd-90a61d07a992" providerId="ADAL" clId="{341B6031-0D89-524D-9F20-A61545EC15EC}" dt="2024-02-26T09:57:16.445" v="3347" actId="478"/>
        <pc:sldMkLst>
          <pc:docMk/>
          <pc:sldMk cId="1423062269" sldId="1604"/>
        </pc:sldMkLst>
        <pc:spChg chg="del">
          <ac:chgData name="Gavin Band" userId="c8f793f7-5806-46f0-b9bd-90a61d07a992" providerId="ADAL" clId="{341B6031-0D89-524D-9F20-A61545EC15EC}" dt="2024-02-26T09:14:28.389" v="728" actId="478"/>
          <ac:spMkLst>
            <pc:docMk/>
            <pc:sldMk cId="1423062269" sldId="1604"/>
            <ac:spMk id="3" creationId="{5F4F09E4-3A4F-4905-53ED-D0000184F13B}"/>
          </ac:spMkLst>
        </pc:spChg>
        <pc:spChg chg="del">
          <ac:chgData name="Gavin Band" userId="c8f793f7-5806-46f0-b9bd-90a61d07a992" providerId="ADAL" clId="{341B6031-0D89-524D-9F20-A61545EC15EC}" dt="2024-02-26T09:14:26.437" v="727" actId="478"/>
          <ac:spMkLst>
            <pc:docMk/>
            <pc:sldMk cId="1423062269" sldId="1604"/>
            <ac:spMk id="4" creationId="{CC779F85-FBC6-BCA2-C6F6-3F858F3E7183}"/>
          </ac:spMkLst>
        </pc:spChg>
        <pc:spChg chg="del">
          <ac:chgData name="Gavin Band" userId="c8f793f7-5806-46f0-b9bd-90a61d07a992" providerId="ADAL" clId="{341B6031-0D89-524D-9F20-A61545EC15EC}" dt="2024-02-26T09:14:26.437" v="727" actId="478"/>
          <ac:spMkLst>
            <pc:docMk/>
            <pc:sldMk cId="1423062269" sldId="1604"/>
            <ac:spMk id="5" creationId="{54231946-74F3-7F62-E03A-FCD14C1E4A94}"/>
          </ac:spMkLst>
        </pc:spChg>
        <pc:spChg chg="del">
          <ac:chgData name="Gavin Band" userId="c8f793f7-5806-46f0-b9bd-90a61d07a992" providerId="ADAL" clId="{341B6031-0D89-524D-9F20-A61545EC15EC}" dt="2024-02-26T09:14:26.437" v="727" actId="478"/>
          <ac:spMkLst>
            <pc:docMk/>
            <pc:sldMk cId="1423062269" sldId="1604"/>
            <ac:spMk id="6" creationId="{B359A083-4557-83EE-8EDD-5C2AFD37A570}"/>
          </ac:spMkLst>
        </pc:spChg>
        <pc:spChg chg="del">
          <ac:chgData name="Gavin Band" userId="c8f793f7-5806-46f0-b9bd-90a61d07a992" providerId="ADAL" clId="{341B6031-0D89-524D-9F20-A61545EC15EC}" dt="2024-02-26T09:11:36.533" v="719" actId="478"/>
          <ac:spMkLst>
            <pc:docMk/>
            <pc:sldMk cId="1423062269" sldId="1604"/>
            <ac:spMk id="7" creationId="{B95305E1-E7FD-A865-61E9-A19E9BBF5779}"/>
          </ac:spMkLst>
        </pc:spChg>
        <pc:spChg chg="del">
          <ac:chgData name="Gavin Band" userId="c8f793f7-5806-46f0-b9bd-90a61d07a992" providerId="ADAL" clId="{341B6031-0D89-524D-9F20-A61545EC15EC}" dt="2024-02-26T09:14:26.437" v="727" actId="478"/>
          <ac:spMkLst>
            <pc:docMk/>
            <pc:sldMk cId="1423062269" sldId="1604"/>
            <ac:spMk id="8" creationId="{94214F76-7A2D-8895-2F4E-C1764D9F8397}"/>
          </ac:spMkLst>
        </pc:spChg>
        <pc:spChg chg="add mod">
          <ac:chgData name="Gavin Band" userId="c8f793f7-5806-46f0-b9bd-90a61d07a992" providerId="ADAL" clId="{341B6031-0D89-524D-9F20-A61545EC15EC}" dt="2024-02-26T09:11:36.728" v="720"/>
          <ac:spMkLst>
            <pc:docMk/>
            <pc:sldMk cId="1423062269" sldId="1604"/>
            <ac:spMk id="9" creationId="{4DF7D317-BE9F-48EE-3CAD-1475F0CB0B73}"/>
          </ac:spMkLst>
        </pc:spChg>
        <pc:spChg chg="add mod">
          <ac:chgData name="Gavin Band" userId="c8f793f7-5806-46f0-b9bd-90a61d07a992" providerId="ADAL" clId="{341B6031-0D89-524D-9F20-A61545EC15EC}" dt="2024-02-26T09:55:31.327" v="3291" actId="20577"/>
          <ac:spMkLst>
            <pc:docMk/>
            <pc:sldMk cId="1423062269" sldId="1604"/>
            <ac:spMk id="12" creationId="{5EA98339-0105-41F4-4C54-FDA41BECB65B}"/>
          </ac:spMkLst>
        </pc:spChg>
        <pc:spChg chg="add mod">
          <ac:chgData name="Gavin Band" userId="c8f793f7-5806-46f0-b9bd-90a61d07a992" providerId="ADAL" clId="{341B6031-0D89-524D-9F20-A61545EC15EC}" dt="2024-02-26T09:15:45.904" v="789"/>
          <ac:spMkLst>
            <pc:docMk/>
            <pc:sldMk cId="1423062269" sldId="1604"/>
            <ac:spMk id="13" creationId="{D5C5E1EE-DE36-0E93-E5CB-4095CE857FFA}"/>
          </ac:spMkLst>
        </pc:spChg>
        <pc:spChg chg="add del mod">
          <ac:chgData name="Gavin Band" userId="c8f793f7-5806-46f0-b9bd-90a61d07a992" providerId="ADAL" clId="{341B6031-0D89-524D-9F20-A61545EC15EC}" dt="2024-02-26T09:57:16.445" v="3347" actId="478"/>
          <ac:spMkLst>
            <pc:docMk/>
            <pc:sldMk cId="1423062269" sldId="1604"/>
            <ac:spMk id="14" creationId="{689B9EAF-FA17-5D16-7023-DA5FADF03442}"/>
          </ac:spMkLst>
        </pc:spChg>
        <pc:spChg chg="del">
          <ac:chgData name="Gavin Band" userId="c8f793f7-5806-46f0-b9bd-90a61d07a992" providerId="ADAL" clId="{341B6031-0D89-524D-9F20-A61545EC15EC}" dt="2024-02-26T09:15:45.679" v="788" actId="478"/>
          <ac:spMkLst>
            <pc:docMk/>
            <pc:sldMk cId="1423062269" sldId="1604"/>
            <ac:spMk id="26" creationId="{363ECC63-C36F-CE4A-B074-96091843C050}"/>
          </ac:spMkLst>
        </pc:spChg>
        <pc:spChg chg="del">
          <ac:chgData name="Gavin Band" userId="c8f793f7-5806-46f0-b9bd-90a61d07a992" providerId="ADAL" clId="{341B6031-0D89-524D-9F20-A61545EC15EC}" dt="2024-02-26T09:11:42.317" v="721" actId="478"/>
          <ac:spMkLst>
            <pc:docMk/>
            <pc:sldMk cId="1423062269" sldId="1604"/>
            <ac:spMk id="30" creationId="{C23BF564-3ECB-D145-AC06-FB3C8434BAB4}"/>
          </ac:spMkLst>
        </pc:spChg>
        <pc:spChg chg="del mod">
          <ac:chgData name="Gavin Band" userId="c8f793f7-5806-46f0-b9bd-90a61d07a992" providerId="ADAL" clId="{341B6031-0D89-524D-9F20-A61545EC15EC}" dt="2024-02-26T09:57:16.445" v="3347" actId="478"/>
          <ac:spMkLst>
            <pc:docMk/>
            <pc:sldMk cId="1423062269" sldId="1604"/>
            <ac:spMk id="35" creationId="{AD72FAEE-7D29-F342-A5D6-D80D76E31AAB}"/>
          </ac:spMkLst>
        </pc:spChg>
      </pc:sldChg>
      <pc:sldChg chg="del">
        <pc:chgData name="Gavin Band" userId="c8f793f7-5806-46f0-b9bd-90a61d07a992" providerId="ADAL" clId="{341B6031-0D89-524D-9F20-A61545EC15EC}" dt="2024-02-26T10:55:53.056" v="6127" actId="2696"/>
        <pc:sldMkLst>
          <pc:docMk/>
          <pc:sldMk cId="1742815742" sldId="1605"/>
        </pc:sldMkLst>
      </pc:sldChg>
      <pc:sldChg chg="addSp delSp modSp mod ord">
        <pc:chgData name="Gavin Band" userId="c8f793f7-5806-46f0-b9bd-90a61d07a992" providerId="ADAL" clId="{341B6031-0D89-524D-9F20-A61545EC15EC}" dt="2024-02-26T10:54:03.107" v="6124" actId="1076"/>
        <pc:sldMkLst>
          <pc:docMk/>
          <pc:sldMk cId="3891903576" sldId="1606"/>
        </pc:sldMkLst>
        <pc:spChg chg="del">
          <ac:chgData name="Gavin Band" userId="c8f793f7-5806-46f0-b9bd-90a61d07a992" providerId="ADAL" clId="{341B6031-0D89-524D-9F20-A61545EC15EC}" dt="2024-02-26T10:53:19.095" v="6083" actId="478"/>
          <ac:spMkLst>
            <pc:docMk/>
            <pc:sldMk cId="3891903576" sldId="1606"/>
            <ac:spMk id="3" creationId="{BE68BCEA-FBBF-7E9B-35DE-701DE9E276A7}"/>
          </ac:spMkLst>
        </pc:spChg>
        <pc:spChg chg="add mod">
          <ac:chgData name="Gavin Band" userId="c8f793f7-5806-46f0-b9bd-90a61d07a992" providerId="ADAL" clId="{341B6031-0D89-524D-9F20-A61545EC15EC}" dt="2024-02-26T10:52:32.432" v="6073" actId="167"/>
          <ac:spMkLst>
            <pc:docMk/>
            <pc:sldMk cId="3891903576" sldId="1606"/>
            <ac:spMk id="7" creationId="{DEE48FC6-2182-90A6-EE8A-B0B7861E728D}"/>
          </ac:spMkLst>
        </pc:spChg>
        <pc:spChg chg="mod">
          <ac:chgData name="Gavin Band" userId="c8f793f7-5806-46f0-b9bd-90a61d07a992" providerId="ADAL" clId="{341B6031-0D89-524D-9F20-A61545EC15EC}" dt="2024-02-26T10:53:41.544" v="6118" actId="20577"/>
          <ac:spMkLst>
            <pc:docMk/>
            <pc:sldMk cId="3891903576" sldId="1606"/>
            <ac:spMk id="9" creationId="{712FBDBA-8890-7844-8B72-BAECB1221A99}"/>
          </ac:spMkLst>
        </pc:spChg>
        <pc:spChg chg="add mod">
          <ac:chgData name="Gavin Band" userId="c8f793f7-5806-46f0-b9bd-90a61d07a992" providerId="ADAL" clId="{341B6031-0D89-524D-9F20-A61545EC15EC}" dt="2024-02-26T10:52:58.321" v="6080" actId="1076"/>
          <ac:spMkLst>
            <pc:docMk/>
            <pc:sldMk cId="3891903576" sldId="1606"/>
            <ac:spMk id="12" creationId="{3B71B631-3D0A-FF0A-6341-198B4956F776}"/>
          </ac:spMkLst>
        </pc:spChg>
        <pc:spChg chg="mod">
          <ac:chgData name="Gavin Band" userId="c8f793f7-5806-46f0-b9bd-90a61d07a992" providerId="ADAL" clId="{341B6031-0D89-524D-9F20-A61545EC15EC}" dt="2024-02-26T10:54:03.107" v="6124" actId="1076"/>
          <ac:spMkLst>
            <pc:docMk/>
            <pc:sldMk cId="3891903576" sldId="1606"/>
            <ac:spMk id="26" creationId="{4144E769-8AC5-2044-816B-D2C7C0B3C12A}"/>
          </ac:spMkLst>
        </pc:spChg>
        <pc:spChg chg="mod">
          <ac:chgData name="Gavin Band" userId="c8f793f7-5806-46f0-b9bd-90a61d07a992" providerId="ADAL" clId="{341B6031-0D89-524D-9F20-A61545EC15EC}" dt="2024-02-26T10:52:05.578" v="6067" actId="255"/>
          <ac:spMkLst>
            <pc:docMk/>
            <pc:sldMk cId="3891903576" sldId="1606"/>
            <ac:spMk id="29" creationId="{E584C5B9-5DEB-B148-89BB-6F0F96E88C8C}"/>
          </ac:spMkLst>
        </pc:spChg>
        <pc:grpChg chg="add mod">
          <ac:chgData name="Gavin Band" userId="c8f793f7-5806-46f0-b9bd-90a61d07a992" providerId="ADAL" clId="{341B6031-0D89-524D-9F20-A61545EC15EC}" dt="2024-02-26T10:52:58.321" v="6080" actId="1076"/>
          <ac:grpSpMkLst>
            <pc:docMk/>
            <pc:sldMk cId="3891903576" sldId="1606"/>
            <ac:grpSpMk id="10" creationId="{9805075A-BB1F-4702-DE26-8FB3FA0B9D66}"/>
          </ac:grpSpMkLst>
        </pc:grpChg>
        <pc:grpChg chg="mod">
          <ac:chgData name="Gavin Band" userId="c8f793f7-5806-46f0-b9bd-90a61d07a992" providerId="ADAL" clId="{341B6031-0D89-524D-9F20-A61545EC15EC}" dt="2024-02-26T10:52:10.887" v="6068" actId="1076"/>
          <ac:grpSpMkLst>
            <pc:docMk/>
            <pc:sldMk cId="3891903576" sldId="1606"/>
            <ac:grpSpMk id="34" creationId="{98C26B24-02FF-694F-8E3D-2A7FC9D9AB80}"/>
          </ac:grpSpMkLst>
        </pc:grpChg>
        <pc:cxnChg chg="mod">
          <ac:chgData name="Gavin Band" userId="c8f793f7-5806-46f0-b9bd-90a61d07a992" providerId="ADAL" clId="{341B6031-0D89-524D-9F20-A61545EC15EC}" dt="2024-02-26T10:53:29.080" v="6086" actId="14100"/>
          <ac:cxnSpMkLst>
            <pc:docMk/>
            <pc:sldMk cId="3891903576" sldId="1606"/>
            <ac:cxnSpMk id="6" creationId="{5B061B33-4597-5B1F-A9DA-DE43172BF9EC}"/>
          </ac:cxnSpMkLst>
        </pc:cxnChg>
        <pc:cxnChg chg="add mod">
          <ac:chgData name="Gavin Band" userId="c8f793f7-5806-46f0-b9bd-90a61d07a992" providerId="ADAL" clId="{341B6031-0D89-524D-9F20-A61545EC15EC}" dt="2024-02-26T10:53:10.405" v="6082" actId="208"/>
          <ac:cxnSpMkLst>
            <pc:docMk/>
            <pc:sldMk cId="3891903576" sldId="1606"/>
            <ac:cxnSpMk id="14" creationId="{00BC3112-2E80-D340-A0FA-E314A9F9C8C5}"/>
          </ac:cxnSpMkLst>
        </pc:cxnChg>
      </pc:sldChg>
      <pc:sldChg chg="addSp delSp modSp del mod ord">
        <pc:chgData name="Gavin Band" userId="c8f793f7-5806-46f0-b9bd-90a61d07a992" providerId="ADAL" clId="{341B6031-0D89-524D-9F20-A61545EC15EC}" dt="2024-02-26T11:43:17.926" v="8999" actId="2696"/>
        <pc:sldMkLst>
          <pc:docMk/>
          <pc:sldMk cId="24937538" sldId="1608"/>
        </pc:sldMkLst>
        <pc:spChg chg="mod">
          <ac:chgData name="Gavin Band" userId="c8f793f7-5806-46f0-b9bd-90a61d07a992" providerId="ADAL" clId="{341B6031-0D89-524D-9F20-A61545EC15EC}" dt="2024-02-26T08:53:41.145" v="348" actId="20577"/>
          <ac:spMkLst>
            <pc:docMk/>
            <pc:sldMk cId="24937538" sldId="1608"/>
            <ac:spMk id="2" creationId="{8CE0101F-F226-7948-8B2D-E543250CEEED}"/>
          </ac:spMkLst>
        </pc:spChg>
        <pc:spChg chg="add del mod">
          <ac:chgData name="Gavin Band" userId="c8f793f7-5806-46f0-b9bd-90a61d07a992" providerId="ADAL" clId="{341B6031-0D89-524D-9F20-A61545EC15EC}" dt="2024-02-26T08:55:09.468" v="373"/>
          <ac:spMkLst>
            <pc:docMk/>
            <pc:sldMk cId="24937538" sldId="1608"/>
            <ac:spMk id="3" creationId="{5A74A649-A16A-3E46-D559-0E15912AFE0B}"/>
          </ac:spMkLst>
        </pc:spChg>
        <pc:spChg chg="add del mod">
          <ac:chgData name="Gavin Band" userId="c8f793f7-5806-46f0-b9bd-90a61d07a992" providerId="ADAL" clId="{341B6031-0D89-524D-9F20-A61545EC15EC}" dt="2024-02-26T08:59:23.350" v="533"/>
          <ac:spMkLst>
            <pc:docMk/>
            <pc:sldMk cId="24937538" sldId="1608"/>
            <ac:spMk id="4" creationId="{B8B00D2C-2E13-2B04-2609-0BC858816DF4}"/>
          </ac:spMkLst>
        </pc:spChg>
        <pc:spChg chg="add del mod">
          <ac:chgData name="Gavin Band" userId="c8f793f7-5806-46f0-b9bd-90a61d07a992" providerId="ADAL" clId="{341B6031-0D89-524D-9F20-A61545EC15EC}" dt="2024-02-26T08:59:23.350" v="533"/>
          <ac:spMkLst>
            <pc:docMk/>
            <pc:sldMk cId="24937538" sldId="1608"/>
            <ac:spMk id="5" creationId="{0761AB31-A3A2-61D8-5FD5-378AD7C49A5C}"/>
          </ac:spMkLst>
        </pc:spChg>
        <pc:spChg chg="add del mod">
          <ac:chgData name="Gavin Band" userId="c8f793f7-5806-46f0-b9bd-90a61d07a992" providerId="ADAL" clId="{341B6031-0D89-524D-9F20-A61545EC15EC}" dt="2024-02-26T08:59:23.350" v="533"/>
          <ac:spMkLst>
            <pc:docMk/>
            <pc:sldMk cId="24937538" sldId="1608"/>
            <ac:spMk id="6" creationId="{0D7D04CB-D0F1-F3AD-D88B-274AA94FBEBE}"/>
          </ac:spMkLst>
        </pc:spChg>
        <pc:spChg chg="add mod">
          <ac:chgData name="Gavin Band" userId="c8f793f7-5806-46f0-b9bd-90a61d07a992" providerId="ADAL" clId="{341B6031-0D89-524D-9F20-A61545EC15EC}" dt="2024-02-26T11:38:35.365" v="8633" actId="20577"/>
          <ac:spMkLst>
            <pc:docMk/>
            <pc:sldMk cId="24937538" sldId="1608"/>
            <ac:spMk id="7" creationId="{094F84C9-5382-73D1-F6E3-E8276652B765}"/>
          </ac:spMkLst>
        </pc:spChg>
        <pc:spChg chg="mod">
          <ac:chgData name="Gavin Band" userId="c8f793f7-5806-46f0-b9bd-90a61d07a992" providerId="ADAL" clId="{341B6031-0D89-524D-9F20-A61545EC15EC}" dt="2024-02-26T09:52:30.455" v="3163" actId="20577"/>
          <ac:spMkLst>
            <pc:docMk/>
            <pc:sldMk cId="24937538" sldId="1608"/>
            <ac:spMk id="16" creationId="{11676F2A-F020-57CF-4A2B-0A9842710593}"/>
          </ac:spMkLst>
        </pc:spChg>
        <pc:spChg chg="del mod">
          <ac:chgData name="Gavin Band" userId="c8f793f7-5806-46f0-b9bd-90a61d07a992" providerId="ADAL" clId="{341B6031-0D89-524D-9F20-A61545EC15EC}" dt="2024-02-26T11:17:06.736" v="7649" actId="478"/>
          <ac:spMkLst>
            <pc:docMk/>
            <pc:sldMk cId="24937538" sldId="1608"/>
            <ac:spMk id="17" creationId="{F44604A2-95B7-1616-AE8F-6423803FA48E}"/>
          </ac:spMkLst>
        </pc:spChg>
        <pc:spChg chg="del">
          <ac:chgData name="Gavin Band" userId="c8f793f7-5806-46f0-b9bd-90a61d07a992" providerId="ADAL" clId="{341B6031-0D89-524D-9F20-A61545EC15EC}" dt="2024-02-26T08:53:27.433" v="316" actId="478"/>
          <ac:spMkLst>
            <pc:docMk/>
            <pc:sldMk cId="24937538" sldId="1608"/>
            <ac:spMk id="19" creationId="{A53A375D-26FC-9760-A7A0-359852CA8438}"/>
          </ac:spMkLst>
        </pc:spChg>
        <pc:spChg chg="mod">
          <ac:chgData name="Gavin Band" userId="c8f793f7-5806-46f0-b9bd-90a61d07a992" providerId="ADAL" clId="{341B6031-0D89-524D-9F20-A61545EC15EC}" dt="2024-02-26T08:59:43.550" v="556" actId="20577"/>
          <ac:spMkLst>
            <pc:docMk/>
            <pc:sldMk cId="24937538" sldId="1608"/>
            <ac:spMk id="20" creationId="{36D29159-C9A2-F016-89B3-29568C2E5A1A}"/>
          </ac:spMkLst>
        </pc:spChg>
      </pc:sldChg>
      <pc:sldChg chg="add del">
        <pc:chgData name="Gavin Band" userId="c8f793f7-5806-46f0-b9bd-90a61d07a992" providerId="ADAL" clId="{341B6031-0D89-524D-9F20-A61545EC15EC}" dt="2024-02-26T12:07:39.508" v="10165" actId="2696"/>
        <pc:sldMkLst>
          <pc:docMk/>
          <pc:sldMk cId="3121248984" sldId="1608"/>
        </pc:sldMkLst>
      </pc:sldChg>
      <pc:sldChg chg="addSp delSp modSp mod">
        <pc:chgData name="Gavin Band" userId="c8f793f7-5806-46f0-b9bd-90a61d07a992" providerId="ADAL" clId="{341B6031-0D89-524D-9F20-A61545EC15EC}" dt="2024-02-26T08:45:47.690" v="126" actId="120"/>
        <pc:sldMkLst>
          <pc:docMk/>
          <pc:sldMk cId="3569725325" sldId="1611"/>
        </pc:sldMkLst>
        <pc:spChg chg="add mod">
          <ac:chgData name="Gavin Band" userId="c8f793f7-5806-46f0-b9bd-90a61d07a992" providerId="ADAL" clId="{341B6031-0D89-524D-9F20-A61545EC15EC}" dt="2024-02-26T08:45:47.690" v="126" actId="120"/>
          <ac:spMkLst>
            <pc:docMk/>
            <pc:sldMk cId="3569725325" sldId="1611"/>
            <ac:spMk id="4" creationId="{9B7FDBF7-DF0F-CF6C-AE73-626EF4E51CCF}"/>
          </ac:spMkLst>
        </pc:spChg>
        <pc:spChg chg="del">
          <ac:chgData name="Gavin Band" userId="c8f793f7-5806-46f0-b9bd-90a61d07a992" providerId="ADAL" clId="{341B6031-0D89-524D-9F20-A61545EC15EC}" dt="2024-02-26T08:44:53.970" v="93" actId="478"/>
          <ac:spMkLst>
            <pc:docMk/>
            <pc:sldMk cId="3569725325" sldId="1611"/>
            <ac:spMk id="60" creationId="{F86BA3D8-DF4A-4745-A7AF-E0F6AA34865B}"/>
          </ac:spMkLst>
        </pc:spChg>
      </pc:sldChg>
      <pc:sldChg chg="addSp delSp modSp add del mod">
        <pc:chgData name="Gavin Band" userId="c8f793f7-5806-46f0-b9bd-90a61d07a992" providerId="ADAL" clId="{341B6031-0D89-524D-9F20-A61545EC15EC}" dt="2024-02-26T11:53:21.886" v="9266" actId="2696"/>
        <pc:sldMkLst>
          <pc:docMk/>
          <pc:sldMk cId="1531244164" sldId="1613"/>
        </pc:sldMkLst>
        <pc:spChg chg="mod">
          <ac:chgData name="Gavin Band" userId="c8f793f7-5806-46f0-b9bd-90a61d07a992" providerId="ADAL" clId="{341B6031-0D89-524D-9F20-A61545EC15EC}" dt="2024-02-26T11:48:42.117" v="9053" actId="20577"/>
          <ac:spMkLst>
            <pc:docMk/>
            <pc:sldMk cId="1531244164" sldId="1613"/>
            <ac:spMk id="3" creationId="{01A8BE33-5526-9AE4-D063-59C51B9750B4}"/>
          </ac:spMkLst>
        </pc:spChg>
        <pc:spChg chg="add mod">
          <ac:chgData name="Gavin Band" userId="c8f793f7-5806-46f0-b9bd-90a61d07a992" providerId="ADAL" clId="{341B6031-0D89-524D-9F20-A61545EC15EC}" dt="2024-02-26T11:48:48.462" v="9055"/>
          <ac:spMkLst>
            <pc:docMk/>
            <pc:sldMk cId="1531244164" sldId="1613"/>
            <ac:spMk id="4" creationId="{20AF83B8-860C-A2E9-C106-66FFFCB88697}"/>
          </ac:spMkLst>
        </pc:spChg>
        <pc:spChg chg="add mod">
          <ac:chgData name="Gavin Band" userId="c8f793f7-5806-46f0-b9bd-90a61d07a992" providerId="ADAL" clId="{341B6031-0D89-524D-9F20-A61545EC15EC}" dt="2024-02-26T11:50:14.115" v="9094" actId="1076"/>
          <ac:spMkLst>
            <pc:docMk/>
            <pc:sldMk cId="1531244164" sldId="1613"/>
            <ac:spMk id="5" creationId="{38FAE678-8BA7-31C0-8EFE-588415DB491F}"/>
          </ac:spMkLst>
        </pc:spChg>
        <pc:spChg chg="mod">
          <ac:chgData name="Gavin Band" userId="c8f793f7-5806-46f0-b9bd-90a61d07a992" providerId="ADAL" clId="{341B6031-0D89-524D-9F20-A61545EC15EC}" dt="2024-02-26T11:50:27.055" v="9096" actId="1076"/>
          <ac:spMkLst>
            <pc:docMk/>
            <pc:sldMk cId="1531244164" sldId="1613"/>
            <ac:spMk id="6" creationId="{1298D71E-F132-8A7A-382A-D9B6C62B311B}"/>
          </ac:spMkLst>
        </pc:spChg>
        <pc:spChg chg="mod">
          <ac:chgData name="Gavin Band" userId="c8f793f7-5806-46f0-b9bd-90a61d07a992" providerId="ADAL" clId="{341B6031-0D89-524D-9F20-A61545EC15EC}" dt="2024-02-26T11:50:17.151" v="9095" actId="1076"/>
          <ac:spMkLst>
            <pc:docMk/>
            <pc:sldMk cId="1531244164" sldId="1613"/>
            <ac:spMk id="8" creationId="{B140805C-A81D-6188-5412-F5C59EF67C22}"/>
          </ac:spMkLst>
        </pc:spChg>
        <pc:spChg chg="mod">
          <ac:chgData name="Gavin Band" userId="c8f793f7-5806-46f0-b9bd-90a61d07a992" providerId="ADAL" clId="{341B6031-0D89-524D-9F20-A61545EC15EC}" dt="2024-02-26T11:50:30.143" v="9097" actId="1076"/>
          <ac:spMkLst>
            <pc:docMk/>
            <pc:sldMk cId="1531244164" sldId="1613"/>
            <ac:spMk id="9" creationId="{8A7C95D7-12E6-EF8A-AEA9-CB45F6CFA296}"/>
          </ac:spMkLst>
        </pc:spChg>
        <pc:spChg chg="del">
          <ac:chgData name="Gavin Band" userId="c8f793f7-5806-46f0-b9bd-90a61d07a992" providerId="ADAL" clId="{341B6031-0D89-524D-9F20-A61545EC15EC}" dt="2024-02-26T11:48:48.251" v="9054" actId="478"/>
          <ac:spMkLst>
            <pc:docMk/>
            <pc:sldMk cId="1531244164" sldId="1613"/>
            <ac:spMk id="15" creationId="{FBFFCAE6-8889-8BF6-5356-F8C9627A5625}"/>
          </ac:spMkLst>
        </pc:spChg>
        <pc:spChg chg="mod">
          <ac:chgData name="Gavin Band" userId="c8f793f7-5806-46f0-b9bd-90a61d07a992" providerId="ADAL" clId="{341B6031-0D89-524D-9F20-A61545EC15EC}" dt="2024-02-26T11:50:40.410" v="9118" actId="20577"/>
          <ac:spMkLst>
            <pc:docMk/>
            <pc:sldMk cId="1531244164" sldId="1613"/>
            <ac:spMk id="18" creationId="{3B872F35-1556-8D84-1EED-C1F995DC4D48}"/>
          </ac:spMkLst>
        </pc:spChg>
      </pc:sldChg>
      <pc:sldChg chg="del">
        <pc:chgData name="Gavin Band" userId="c8f793f7-5806-46f0-b9bd-90a61d07a992" providerId="ADAL" clId="{341B6031-0D89-524D-9F20-A61545EC15EC}" dt="2024-02-26T12:10:33.160" v="10279" actId="2696"/>
        <pc:sldMkLst>
          <pc:docMk/>
          <pc:sldMk cId="647610006" sldId="1614"/>
        </pc:sldMkLst>
      </pc:sldChg>
      <pc:sldChg chg="del">
        <pc:chgData name="Gavin Band" userId="c8f793f7-5806-46f0-b9bd-90a61d07a992" providerId="ADAL" clId="{341B6031-0D89-524D-9F20-A61545EC15EC}" dt="2024-02-26T10:50:12.006" v="5989" actId="2696"/>
        <pc:sldMkLst>
          <pc:docMk/>
          <pc:sldMk cId="2550855012" sldId="1615"/>
        </pc:sldMkLst>
      </pc:sldChg>
      <pc:sldChg chg="delSp modSp mod ord">
        <pc:chgData name="Gavin Band" userId="c8f793f7-5806-46f0-b9bd-90a61d07a992" providerId="ADAL" clId="{341B6031-0D89-524D-9F20-A61545EC15EC}" dt="2024-02-26T11:59:34.708" v="9555" actId="20577"/>
        <pc:sldMkLst>
          <pc:docMk/>
          <pc:sldMk cId="361353456" sldId="1619"/>
        </pc:sldMkLst>
        <pc:spChg chg="mod">
          <ac:chgData name="Gavin Band" userId="c8f793f7-5806-46f0-b9bd-90a61d07a992" providerId="ADAL" clId="{341B6031-0D89-524D-9F20-A61545EC15EC}" dt="2024-02-26T11:39:21.503" v="8651" actId="20577"/>
          <ac:spMkLst>
            <pc:docMk/>
            <pc:sldMk cId="361353456" sldId="1619"/>
            <ac:spMk id="3" creationId="{FB3B6064-630D-464D-3219-535AF4127C19}"/>
          </ac:spMkLst>
        </pc:spChg>
        <pc:spChg chg="mod">
          <ac:chgData name="Gavin Band" userId="c8f793f7-5806-46f0-b9bd-90a61d07a992" providerId="ADAL" clId="{341B6031-0D89-524D-9F20-A61545EC15EC}" dt="2024-02-26T11:59:34.708" v="9555" actId="20577"/>
          <ac:spMkLst>
            <pc:docMk/>
            <pc:sldMk cId="361353456" sldId="1619"/>
            <ac:spMk id="6" creationId="{F46875DC-BE39-493B-6C38-02677A0D110B}"/>
          </ac:spMkLst>
        </pc:spChg>
        <pc:spChg chg="mod">
          <ac:chgData name="Gavin Band" userId="c8f793f7-5806-46f0-b9bd-90a61d07a992" providerId="ADAL" clId="{341B6031-0D89-524D-9F20-A61545EC15EC}" dt="2024-02-26T11:19:50.330" v="7722" actId="20577"/>
          <ac:spMkLst>
            <pc:docMk/>
            <pc:sldMk cId="361353456" sldId="1619"/>
            <ac:spMk id="18" creationId="{128E0C6B-C11F-FC41-A10C-6D68BC6C182A}"/>
          </ac:spMkLst>
        </pc:spChg>
        <pc:spChg chg="del">
          <ac:chgData name="Gavin Band" userId="c8f793f7-5806-46f0-b9bd-90a61d07a992" providerId="ADAL" clId="{341B6031-0D89-524D-9F20-A61545EC15EC}" dt="2024-02-26T11:12:23.866" v="7379" actId="21"/>
          <ac:spMkLst>
            <pc:docMk/>
            <pc:sldMk cId="361353456" sldId="1619"/>
            <ac:spMk id="19" creationId="{DEC51518-0388-3BA2-8C60-10C8910BA080}"/>
          </ac:spMkLst>
        </pc:spChg>
        <pc:spChg chg="del">
          <ac:chgData name="Gavin Band" userId="c8f793f7-5806-46f0-b9bd-90a61d07a992" providerId="ADAL" clId="{341B6031-0D89-524D-9F20-A61545EC15EC}" dt="2024-02-26T11:20:21.457" v="7781" actId="478"/>
          <ac:spMkLst>
            <pc:docMk/>
            <pc:sldMk cId="361353456" sldId="1619"/>
            <ac:spMk id="60" creationId="{F86BA3D8-DF4A-4745-A7AF-E0F6AA34865B}"/>
          </ac:spMkLst>
        </pc:spChg>
      </pc:sldChg>
      <pc:sldChg chg="del">
        <pc:chgData name="Gavin Band" userId="c8f793f7-5806-46f0-b9bd-90a61d07a992" providerId="ADAL" clId="{341B6031-0D89-524D-9F20-A61545EC15EC}" dt="2024-02-26T12:10:39.167" v="10280" actId="2696"/>
        <pc:sldMkLst>
          <pc:docMk/>
          <pc:sldMk cId="3890576760" sldId="1620"/>
        </pc:sldMkLst>
      </pc:sldChg>
      <pc:sldChg chg="del">
        <pc:chgData name="Gavin Band" userId="c8f793f7-5806-46f0-b9bd-90a61d07a992" providerId="ADAL" clId="{341B6031-0D89-524D-9F20-A61545EC15EC}" dt="2024-02-26T12:10:39.200" v="10281" actId="2696"/>
        <pc:sldMkLst>
          <pc:docMk/>
          <pc:sldMk cId="3802244235" sldId="1621"/>
        </pc:sldMkLst>
      </pc:sldChg>
      <pc:sldChg chg="del">
        <pc:chgData name="Gavin Band" userId="c8f793f7-5806-46f0-b9bd-90a61d07a992" providerId="ADAL" clId="{341B6031-0D89-524D-9F20-A61545EC15EC}" dt="2024-02-26T12:10:49.573" v="10283" actId="2696"/>
        <pc:sldMkLst>
          <pc:docMk/>
          <pc:sldMk cId="2481258450" sldId="1622"/>
        </pc:sldMkLst>
      </pc:sldChg>
      <pc:sldChg chg="del">
        <pc:chgData name="Gavin Band" userId="c8f793f7-5806-46f0-b9bd-90a61d07a992" providerId="ADAL" clId="{341B6031-0D89-524D-9F20-A61545EC15EC}" dt="2024-02-26T12:16:28.832" v="10634" actId="2696"/>
        <pc:sldMkLst>
          <pc:docMk/>
          <pc:sldMk cId="2875109711" sldId="1623"/>
        </pc:sldMkLst>
      </pc:sldChg>
      <pc:sldChg chg="addSp delSp modSp mod">
        <pc:chgData name="Gavin Band" userId="c8f793f7-5806-46f0-b9bd-90a61d07a992" providerId="ADAL" clId="{341B6031-0D89-524D-9F20-A61545EC15EC}" dt="2024-02-26T12:30:54.862" v="11421"/>
        <pc:sldMkLst>
          <pc:docMk/>
          <pc:sldMk cId="2305372144" sldId="1624"/>
        </pc:sldMkLst>
        <pc:spChg chg="mod">
          <ac:chgData name="Gavin Band" userId="c8f793f7-5806-46f0-b9bd-90a61d07a992" providerId="ADAL" clId="{341B6031-0D89-524D-9F20-A61545EC15EC}" dt="2024-02-26T12:29:54.218" v="11373" actId="14100"/>
          <ac:spMkLst>
            <pc:docMk/>
            <pc:sldMk cId="2305372144" sldId="1624"/>
            <ac:spMk id="5" creationId="{00DB2EFE-BD8F-FB76-0836-9658581C9BA9}"/>
          </ac:spMkLst>
        </pc:spChg>
        <pc:spChg chg="mod">
          <ac:chgData name="Gavin Band" userId="c8f793f7-5806-46f0-b9bd-90a61d07a992" providerId="ADAL" clId="{341B6031-0D89-524D-9F20-A61545EC15EC}" dt="2024-02-26T12:30:07.415" v="11390" actId="20577"/>
          <ac:spMkLst>
            <pc:docMk/>
            <pc:sldMk cId="2305372144" sldId="1624"/>
            <ac:spMk id="6146" creationId="{00000000-0000-0000-0000-000000000000}"/>
          </ac:spMkLst>
        </pc:spChg>
        <pc:grpChg chg="del">
          <ac:chgData name="Gavin Band" userId="c8f793f7-5806-46f0-b9bd-90a61d07a992" providerId="ADAL" clId="{341B6031-0D89-524D-9F20-A61545EC15EC}" dt="2024-02-26T12:30:10.221" v="11391" actId="478"/>
          <ac:grpSpMkLst>
            <pc:docMk/>
            <pc:sldMk cId="2305372144" sldId="1624"/>
            <ac:grpSpMk id="4" creationId="{DD792D92-CB09-2640-9F03-68E8B1CFA0B4}"/>
          </ac:grpSpMkLst>
        </pc:grpChg>
        <pc:picChg chg="add mod">
          <ac:chgData name="Gavin Band" userId="c8f793f7-5806-46f0-b9bd-90a61d07a992" providerId="ADAL" clId="{341B6031-0D89-524D-9F20-A61545EC15EC}" dt="2024-02-26T12:30:54.862" v="11421"/>
          <ac:picMkLst>
            <pc:docMk/>
            <pc:sldMk cId="2305372144" sldId="1624"/>
            <ac:picMk id="6" creationId="{81D19F4D-6888-D17A-1B07-CDA3C7F90B64}"/>
          </ac:picMkLst>
        </pc:picChg>
      </pc:sldChg>
      <pc:sldChg chg="addSp modSp new del mod">
        <pc:chgData name="Gavin Band" userId="c8f793f7-5806-46f0-b9bd-90a61d07a992" providerId="ADAL" clId="{341B6031-0D89-524D-9F20-A61545EC15EC}" dt="2024-02-26T11:33:20.940" v="8413" actId="2696"/>
        <pc:sldMkLst>
          <pc:docMk/>
          <pc:sldMk cId="3730892642" sldId="1625"/>
        </pc:sldMkLst>
        <pc:spChg chg="add mod">
          <ac:chgData name="Gavin Band" userId="c8f793f7-5806-46f0-b9bd-90a61d07a992" providerId="ADAL" clId="{341B6031-0D89-524D-9F20-A61545EC15EC}" dt="2024-02-26T08:42:21.858" v="1"/>
          <ac:spMkLst>
            <pc:docMk/>
            <pc:sldMk cId="3730892642" sldId="1625"/>
            <ac:spMk id="2" creationId="{1A5BC403-0499-7A41-ED37-CE94C746CCBD}"/>
          </ac:spMkLst>
        </pc:spChg>
        <pc:spChg chg="add mod">
          <ac:chgData name="Gavin Band" userId="c8f793f7-5806-46f0-b9bd-90a61d07a992" providerId="ADAL" clId="{341B6031-0D89-524D-9F20-A61545EC15EC}" dt="2024-02-26T11:18:59.932" v="7715" actId="20577"/>
          <ac:spMkLst>
            <pc:docMk/>
            <pc:sldMk cId="3730892642" sldId="1625"/>
            <ac:spMk id="3" creationId="{87050730-6F16-C8C3-2919-680856D9DDD3}"/>
          </ac:spMkLst>
        </pc:spChg>
        <pc:spChg chg="add mod">
          <ac:chgData name="Gavin Band" userId="c8f793f7-5806-46f0-b9bd-90a61d07a992" providerId="ADAL" clId="{341B6031-0D89-524D-9F20-A61545EC15EC}" dt="2024-02-26T08:43:58.897" v="92" actId="1076"/>
          <ac:spMkLst>
            <pc:docMk/>
            <pc:sldMk cId="3730892642" sldId="1625"/>
            <ac:spMk id="4" creationId="{94417F9B-8A0F-42C7-4EC5-7AA381FFA4F1}"/>
          </ac:spMkLst>
        </pc:spChg>
      </pc:sldChg>
      <pc:sldChg chg="addSp modSp add mod">
        <pc:chgData name="Gavin Band" userId="c8f793f7-5806-46f0-b9bd-90a61d07a992" providerId="ADAL" clId="{341B6031-0D89-524D-9F20-A61545EC15EC}" dt="2024-02-26T08:59:01.544" v="530" actId="20577"/>
        <pc:sldMkLst>
          <pc:docMk/>
          <pc:sldMk cId="1861091013" sldId="1626"/>
        </pc:sldMkLst>
        <pc:spChg chg="add mod">
          <ac:chgData name="Gavin Band" userId="c8f793f7-5806-46f0-b9bd-90a61d07a992" providerId="ADAL" clId="{341B6031-0D89-524D-9F20-A61545EC15EC}" dt="2024-02-26T08:51:50.033" v="147" actId="1076"/>
          <ac:spMkLst>
            <pc:docMk/>
            <pc:sldMk cId="1861091013" sldId="1626"/>
            <ac:spMk id="4" creationId="{DCB4D7EF-6C63-AFC7-C4BA-1C2AD3C65E2D}"/>
          </ac:spMkLst>
        </pc:spChg>
        <pc:spChg chg="mod">
          <ac:chgData name="Gavin Band" userId="c8f793f7-5806-46f0-b9bd-90a61d07a992" providerId="ADAL" clId="{341B6031-0D89-524D-9F20-A61545EC15EC}" dt="2024-02-26T08:58:56.600" v="519" actId="20577"/>
          <ac:spMkLst>
            <pc:docMk/>
            <pc:sldMk cId="1861091013" sldId="1626"/>
            <ac:spMk id="8" creationId="{3389A32D-7111-CDF5-E626-D26C2365E3AC}"/>
          </ac:spMkLst>
        </pc:spChg>
        <pc:spChg chg="mod">
          <ac:chgData name="Gavin Band" userId="c8f793f7-5806-46f0-b9bd-90a61d07a992" providerId="ADAL" clId="{341B6031-0D89-524D-9F20-A61545EC15EC}" dt="2024-02-26T08:59:01.544" v="530" actId="20577"/>
          <ac:spMkLst>
            <pc:docMk/>
            <pc:sldMk cId="1861091013" sldId="1626"/>
            <ac:spMk id="12" creationId="{C01FAB3E-DFEE-6475-FA46-BC5410D94F4D}"/>
          </ac:spMkLst>
        </pc:spChg>
      </pc:sldChg>
      <pc:sldChg chg="addSp delSp modSp add del mod">
        <pc:chgData name="Gavin Band" userId="c8f793f7-5806-46f0-b9bd-90a61d07a992" providerId="ADAL" clId="{341B6031-0D89-524D-9F20-A61545EC15EC}" dt="2024-02-26T09:00:09.098" v="564" actId="2696"/>
        <pc:sldMkLst>
          <pc:docMk/>
          <pc:sldMk cId="672911947" sldId="1627"/>
        </pc:sldMkLst>
        <pc:spChg chg="add del mod">
          <ac:chgData name="Gavin Band" userId="c8f793f7-5806-46f0-b9bd-90a61d07a992" providerId="ADAL" clId="{341B6031-0D89-524D-9F20-A61545EC15EC}" dt="2024-02-26T08:55:12.168" v="374" actId="478"/>
          <ac:spMkLst>
            <pc:docMk/>
            <pc:sldMk cId="672911947" sldId="1627"/>
            <ac:spMk id="3" creationId="{A714C476-A39D-09E8-D846-2ACB6397FE1C}"/>
          </ac:spMkLst>
        </pc:spChg>
        <pc:spChg chg="add mod">
          <ac:chgData name="Gavin Band" userId="c8f793f7-5806-46f0-b9bd-90a61d07a992" providerId="ADAL" clId="{341B6031-0D89-524D-9F20-A61545EC15EC}" dt="2024-02-26T08:55:39.735" v="395" actId="1076"/>
          <ac:spMkLst>
            <pc:docMk/>
            <pc:sldMk cId="672911947" sldId="1627"/>
            <ac:spMk id="4" creationId="{4E776F62-E190-F514-602D-CCA1AEEF67EC}"/>
          </ac:spMkLst>
        </pc:spChg>
        <pc:spChg chg="add mod">
          <ac:chgData name="Gavin Band" userId="c8f793f7-5806-46f0-b9bd-90a61d07a992" providerId="ADAL" clId="{341B6031-0D89-524D-9F20-A61545EC15EC}" dt="2024-02-26T08:55:54.872" v="405" actId="1076"/>
          <ac:spMkLst>
            <pc:docMk/>
            <pc:sldMk cId="672911947" sldId="1627"/>
            <ac:spMk id="5" creationId="{41DDC525-C505-BDA4-2F3E-6C4C7D48997D}"/>
          </ac:spMkLst>
        </pc:spChg>
        <pc:spChg chg="add mod">
          <ac:chgData name="Gavin Band" userId="c8f793f7-5806-46f0-b9bd-90a61d07a992" providerId="ADAL" clId="{341B6031-0D89-524D-9F20-A61545EC15EC}" dt="2024-02-26T08:56:02.571" v="408" actId="20577"/>
          <ac:spMkLst>
            <pc:docMk/>
            <pc:sldMk cId="672911947" sldId="1627"/>
            <ac:spMk id="6" creationId="{2E8D936F-FE87-D203-927D-1ACF34A9F6E6}"/>
          </ac:spMkLst>
        </pc:spChg>
        <pc:spChg chg="mod">
          <ac:chgData name="Gavin Band" userId="c8f793f7-5806-46f0-b9bd-90a61d07a992" providerId="ADAL" clId="{341B6031-0D89-524D-9F20-A61545EC15EC}" dt="2024-02-26T08:55:26.546" v="390" actId="20577"/>
          <ac:spMkLst>
            <pc:docMk/>
            <pc:sldMk cId="672911947" sldId="1627"/>
            <ac:spMk id="16" creationId="{11676F2A-F020-57CF-4A2B-0A9842710593}"/>
          </ac:spMkLst>
        </pc:spChg>
        <pc:spChg chg="mod">
          <ac:chgData name="Gavin Band" userId="c8f793f7-5806-46f0-b9bd-90a61d07a992" providerId="ADAL" clId="{341B6031-0D89-524D-9F20-A61545EC15EC}" dt="2024-02-26T08:55:42.490" v="396" actId="14100"/>
          <ac:spMkLst>
            <pc:docMk/>
            <pc:sldMk cId="672911947" sldId="1627"/>
            <ac:spMk id="17" creationId="{F44604A2-95B7-1616-AE8F-6423803FA48E}"/>
          </ac:spMkLst>
        </pc:spChg>
        <pc:spChg chg="mod">
          <ac:chgData name="Gavin Band" userId="c8f793f7-5806-46f0-b9bd-90a61d07a992" providerId="ADAL" clId="{341B6031-0D89-524D-9F20-A61545EC15EC}" dt="2024-02-26T08:56:07.168" v="409" actId="14100"/>
          <ac:spMkLst>
            <pc:docMk/>
            <pc:sldMk cId="672911947" sldId="1627"/>
            <ac:spMk id="20" creationId="{36D29159-C9A2-F016-89B3-29568C2E5A1A}"/>
          </ac:spMkLst>
        </pc:spChg>
      </pc:sldChg>
      <pc:sldChg chg="add del">
        <pc:chgData name="Gavin Band" userId="c8f793f7-5806-46f0-b9bd-90a61d07a992" providerId="ADAL" clId="{341B6031-0D89-524D-9F20-A61545EC15EC}" dt="2024-02-26T09:00:09.090" v="563" actId="2696"/>
        <pc:sldMkLst>
          <pc:docMk/>
          <pc:sldMk cId="2650781748" sldId="1628"/>
        </pc:sldMkLst>
      </pc:sldChg>
      <pc:sldChg chg="add del">
        <pc:chgData name="Gavin Band" userId="c8f793f7-5806-46f0-b9bd-90a61d07a992" providerId="ADAL" clId="{341B6031-0D89-524D-9F20-A61545EC15EC}" dt="2024-02-26T12:07:39.542" v="10169" actId="2696"/>
        <pc:sldMkLst>
          <pc:docMk/>
          <pc:sldMk cId="2875842991" sldId="1629"/>
        </pc:sldMkLst>
      </pc:sldChg>
      <pc:sldChg chg="addSp delSp modSp add del mod">
        <pc:chgData name="Gavin Band" userId="c8f793f7-5806-46f0-b9bd-90a61d07a992" providerId="ADAL" clId="{341B6031-0D89-524D-9F20-A61545EC15EC}" dt="2024-02-26T11:43:17.926" v="8999" actId="2696"/>
        <pc:sldMkLst>
          <pc:docMk/>
          <pc:sldMk cId="3779369598" sldId="1629"/>
        </pc:sldMkLst>
        <pc:spChg chg="add mod">
          <ac:chgData name="Gavin Band" userId="c8f793f7-5806-46f0-b9bd-90a61d07a992" providerId="ADAL" clId="{341B6031-0D89-524D-9F20-A61545EC15EC}" dt="2024-02-26T09:02:51.581" v="604" actId="1076"/>
          <ac:spMkLst>
            <pc:docMk/>
            <pc:sldMk cId="3779369598" sldId="1629"/>
            <ac:spMk id="3" creationId="{90F59E5E-1C20-E488-1BA3-BC46303166D9}"/>
          </ac:spMkLst>
        </pc:spChg>
        <pc:spChg chg="add del mod">
          <ac:chgData name="Gavin Band" userId="c8f793f7-5806-46f0-b9bd-90a61d07a992" providerId="ADAL" clId="{341B6031-0D89-524D-9F20-A61545EC15EC}" dt="2024-02-26T11:16:45.502" v="7643" actId="478"/>
          <ac:spMkLst>
            <pc:docMk/>
            <pc:sldMk cId="3779369598" sldId="1629"/>
            <ac:spMk id="4" creationId="{DA6A5240-C8BA-E145-ADBE-BFCAC0102EA5}"/>
          </ac:spMkLst>
        </pc:spChg>
        <pc:spChg chg="add mod">
          <ac:chgData name="Gavin Band" userId="c8f793f7-5806-46f0-b9bd-90a61d07a992" providerId="ADAL" clId="{341B6031-0D89-524D-9F20-A61545EC15EC}" dt="2024-02-26T09:02:55.358" v="606" actId="1076"/>
          <ac:spMkLst>
            <pc:docMk/>
            <pc:sldMk cId="3779369598" sldId="1629"/>
            <ac:spMk id="5" creationId="{B2EB6CE2-EC5F-2CD2-B718-77E18B05E489}"/>
          </ac:spMkLst>
        </pc:spChg>
        <pc:spChg chg="add mod">
          <ac:chgData name="Gavin Band" userId="c8f793f7-5806-46f0-b9bd-90a61d07a992" providerId="ADAL" clId="{341B6031-0D89-524D-9F20-A61545EC15EC}" dt="2024-02-26T09:52:37.439" v="3169" actId="20577"/>
          <ac:spMkLst>
            <pc:docMk/>
            <pc:sldMk cId="3779369598" sldId="1629"/>
            <ac:spMk id="6" creationId="{810A8503-A57E-7206-D9F8-91FACB1FFC14}"/>
          </ac:spMkLst>
        </pc:spChg>
        <pc:spChg chg="add del mod">
          <ac:chgData name="Gavin Band" userId="c8f793f7-5806-46f0-b9bd-90a61d07a992" providerId="ADAL" clId="{341B6031-0D89-524D-9F20-A61545EC15EC}" dt="2024-02-26T10:01:11.733" v="3569"/>
          <ac:spMkLst>
            <pc:docMk/>
            <pc:sldMk cId="3779369598" sldId="1629"/>
            <ac:spMk id="7" creationId="{76845D5D-EFDF-23F7-32FB-A126450BDD5C}"/>
          </ac:spMkLst>
        </pc:spChg>
        <pc:spChg chg="add mod">
          <ac:chgData name="Gavin Band" userId="c8f793f7-5806-46f0-b9bd-90a61d07a992" providerId="ADAL" clId="{341B6031-0D89-524D-9F20-A61545EC15EC}" dt="2024-02-26T10:01:17.330" v="3571" actId="2085"/>
          <ac:spMkLst>
            <pc:docMk/>
            <pc:sldMk cId="3779369598" sldId="1629"/>
            <ac:spMk id="8" creationId="{042EF080-66D7-8927-374F-6974422E4C17}"/>
          </ac:spMkLst>
        </pc:spChg>
        <pc:spChg chg="del">
          <ac:chgData name="Gavin Band" userId="c8f793f7-5806-46f0-b9bd-90a61d07a992" providerId="ADAL" clId="{341B6031-0D89-524D-9F20-A61545EC15EC}" dt="2024-02-26T09:02:34.492" v="583" actId="478"/>
          <ac:spMkLst>
            <pc:docMk/>
            <pc:sldMk cId="3779369598" sldId="1629"/>
            <ac:spMk id="16" creationId="{11676F2A-F020-57CF-4A2B-0A9842710593}"/>
          </ac:spMkLst>
        </pc:spChg>
        <pc:spChg chg="mod">
          <ac:chgData name="Gavin Band" userId="c8f793f7-5806-46f0-b9bd-90a61d07a992" providerId="ADAL" clId="{341B6031-0D89-524D-9F20-A61545EC15EC}" dt="2024-02-26T11:38:28.735" v="8616" actId="20577"/>
          <ac:spMkLst>
            <pc:docMk/>
            <pc:sldMk cId="3779369598" sldId="1629"/>
            <ac:spMk id="17" creationId="{F44604A2-95B7-1616-AE8F-6423803FA48E}"/>
          </ac:spMkLst>
        </pc:spChg>
      </pc:sldChg>
      <pc:sldChg chg="addSp delSp modSp add mod ord">
        <pc:chgData name="Gavin Band" userId="c8f793f7-5806-46f0-b9bd-90a61d07a992" providerId="ADAL" clId="{341B6031-0D89-524D-9F20-A61545EC15EC}" dt="2024-02-26T11:38:08.769" v="8607" actId="1076"/>
        <pc:sldMkLst>
          <pc:docMk/>
          <pc:sldMk cId="290077151" sldId="1630"/>
        </pc:sldMkLst>
        <pc:spChg chg="add del mod">
          <ac:chgData name="Gavin Band" userId="c8f793f7-5806-46f0-b9bd-90a61d07a992" providerId="ADAL" clId="{341B6031-0D89-524D-9F20-A61545EC15EC}" dt="2024-02-26T09:19:03.706" v="1088" actId="478"/>
          <ac:spMkLst>
            <pc:docMk/>
            <pc:sldMk cId="290077151" sldId="1630"/>
            <ac:spMk id="3" creationId="{71206C6D-F849-C295-9D08-51F0C866F93C}"/>
          </ac:spMkLst>
        </pc:spChg>
        <pc:spChg chg="mod">
          <ac:chgData name="Gavin Band" userId="c8f793f7-5806-46f0-b9bd-90a61d07a992" providerId="ADAL" clId="{341B6031-0D89-524D-9F20-A61545EC15EC}" dt="2024-02-26T11:37:43.965" v="8587" actId="1076"/>
          <ac:spMkLst>
            <pc:docMk/>
            <pc:sldMk cId="290077151" sldId="1630"/>
            <ac:spMk id="4" creationId="{DDDC169A-2CF7-8A8B-B7AD-8AB3FEC969EE}"/>
          </ac:spMkLst>
        </pc:spChg>
        <pc:spChg chg="mod">
          <ac:chgData name="Gavin Band" userId="c8f793f7-5806-46f0-b9bd-90a61d07a992" providerId="ADAL" clId="{341B6031-0D89-524D-9F20-A61545EC15EC}" dt="2024-02-26T11:37:43.965" v="8587" actId="1076"/>
          <ac:spMkLst>
            <pc:docMk/>
            <pc:sldMk cId="290077151" sldId="1630"/>
            <ac:spMk id="5" creationId="{FCFBF519-80FF-0FC7-8EAA-CE19149FD2F1}"/>
          </ac:spMkLst>
        </pc:spChg>
        <pc:spChg chg="mod">
          <ac:chgData name="Gavin Band" userId="c8f793f7-5806-46f0-b9bd-90a61d07a992" providerId="ADAL" clId="{341B6031-0D89-524D-9F20-A61545EC15EC}" dt="2024-02-26T11:37:43.965" v="8587" actId="1076"/>
          <ac:spMkLst>
            <pc:docMk/>
            <pc:sldMk cId="290077151" sldId="1630"/>
            <ac:spMk id="6" creationId="{CC0777AF-6728-C342-BA2D-EF416FA7E878}"/>
          </ac:spMkLst>
        </pc:spChg>
        <pc:spChg chg="mod">
          <ac:chgData name="Gavin Band" userId="c8f793f7-5806-46f0-b9bd-90a61d07a992" providerId="ADAL" clId="{341B6031-0D89-524D-9F20-A61545EC15EC}" dt="2024-02-26T11:37:43.965" v="8587" actId="1076"/>
          <ac:spMkLst>
            <pc:docMk/>
            <pc:sldMk cId="290077151" sldId="1630"/>
            <ac:spMk id="7" creationId="{1CCA81D6-73A1-EFCA-BBD4-6C922D15894E}"/>
          </ac:spMkLst>
        </pc:spChg>
        <pc:spChg chg="add mod">
          <ac:chgData name="Gavin Band" userId="c8f793f7-5806-46f0-b9bd-90a61d07a992" providerId="ADAL" clId="{341B6031-0D89-524D-9F20-A61545EC15EC}" dt="2024-02-26T11:38:08.769" v="8607" actId="1076"/>
          <ac:spMkLst>
            <pc:docMk/>
            <pc:sldMk cId="290077151" sldId="1630"/>
            <ac:spMk id="9" creationId="{37957EBF-686C-F370-3A20-953348F669C5}"/>
          </ac:spMkLst>
        </pc:spChg>
        <pc:spChg chg="add del mod">
          <ac:chgData name="Gavin Band" userId="c8f793f7-5806-46f0-b9bd-90a61d07a992" providerId="ADAL" clId="{341B6031-0D89-524D-9F20-A61545EC15EC}" dt="2024-02-26T10:06:29.972" v="4135" actId="478"/>
          <ac:spMkLst>
            <pc:docMk/>
            <pc:sldMk cId="290077151" sldId="1630"/>
            <ac:spMk id="11" creationId="{DD3DA89A-FE84-2E06-AEF7-D53DE0E767AC}"/>
          </ac:spMkLst>
        </pc:spChg>
        <pc:spChg chg="add mod">
          <ac:chgData name="Gavin Band" userId="c8f793f7-5806-46f0-b9bd-90a61d07a992" providerId="ADAL" clId="{341B6031-0D89-524D-9F20-A61545EC15EC}" dt="2024-02-26T11:37:37.968" v="8586" actId="1076"/>
          <ac:spMkLst>
            <pc:docMk/>
            <pc:sldMk cId="290077151" sldId="1630"/>
            <ac:spMk id="13" creationId="{523C17AA-21E8-7A46-8601-3AEB699F17D2}"/>
          </ac:spMkLst>
        </pc:spChg>
        <pc:spChg chg="add mod">
          <ac:chgData name="Gavin Band" userId="c8f793f7-5806-46f0-b9bd-90a61d07a992" providerId="ADAL" clId="{341B6031-0D89-524D-9F20-A61545EC15EC}" dt="2024-02-26T10:50:06.792" v="5987" actId="1076"/>
          <ac:spMkLst>
            <pc:docMk/>
            <pc:sldMk cId="290077151" sldId="1630"/>
            <ac:spMk id="14" creationId="{D89E5DE0-DB63-12E6-98AB-205509C0453B}"/>
          </ac:spMkLst>
        </pc:spChg>
        <pc:spChg chg="del">
          <ac:chgData name="Gavin Band" userId="c8f793f7-5806-46f0-b9bd-90a61d07a992" providerId="ADAL" clId="{341B6031-0D89-524D-9F20-A61545EC15EC}" dt="2024-02-26T09:17:07.398" v="792" actId="478"/>
          <ac:spMkLst>
            <pc:docMk/>
            <pc:sldMk cId="290077151" sldId="1630"/>
            <ac:spMk id="34" creationId="{BA6CA970-6D78-77E4-B941-3F2A4CD66259}"/>
          </ac:spMkLst>
        </pc:spChg>
        <pc:spChg chg="del">
          <ac:chgData name="Gavin Band" userId="c8f793f7-5806-46f0-b9bd-90a61d07a992" providerId="ADAL" clId="{341B6031-0D89-524D-9F20-A61545EC15EC}" dt="2024-02-26T09:26:59.658" v="1389" actId="478"/>
          <ac:spMkLst>
            <pc:docMk/>
            <pc:sldMk cId="290077151" sldId="1630"/>
            <ac:spMk id="46" creationId="{058F1FD8-E6A7-D86C-F688-D4E51D6197E3}"/>
          </ac:spMkLst>
        </pc:spChg>
        <pc:grpChg chg="del">
          <ac:chgData name="Gavin Band" userId="c8f793f7-5806-46f0-b9bd-90a61d07a992" providerId="ADAL" clId="{341B6031-0D89-524D-9F20-A61545EC15EC}" dt="2024-02-26T09:26:59.658" v="1389" actId="478"/>
          <ac:grpSpMkLst>
            <pc:docMk/>
            <pc:sldMk cId="290077151" sldId="1630"/>
            <ac:grpSpMk id="35" creationId="{F2836BA5-9E06-43D0-2D23-F0CEB9FFC857}"/>
          </ac:grpSpMkLst>
        </pc:grpChg>
        <pc:cxnChg chg="mod">
          <ac:chgData name="Gavin Band" userId="c8f793f7-5806-46f0-b9bd-90a61d07a992" providerId="ADAL" clId="{341B6031-0D89-524D-9F20-A61545EC15EC}" dt="2024-02-26T11:37:43.965" v="8587" actId="1076"/>
          <ac:cxnSpMkLst>
            <pc:docMk/>
            <pc:sldMk cId="290077151" sldId="1630"/>
            <ac:cxnSpMk id="8" creationId="{3D07110A-E398-EC15-9A92-4DF6C4D03273}"/>
          </ac:cxnSpMkLst>
        </pc:cxnChg>
        <pc:cxnChg chg="mod">
          <ac:chgData name="Gavin Band" userId="c8f793f7-5806-46f0-b9bd-90a61d07a992" providerId="ADAL" clId="{341B6031-0D89-524D-9F20-A61545EC15EC}" dt="2024-02-26T11:37:43.965" v="8587" actId="1076"/>
          <ac:cxnSpMkLst>
            <pc:docMk/>
            <pc:sldMk cId="290077151" sldId="1630"/>
            <ac:cxnSpMk id="10" creationId="{01A2989C-52AD-7AB4-8CA1-B73B40BCBF2C}"/>
          </ac:cxnSpMkLst>
        </pc:cxnChg>
        <pc:cxnChg chg="mod">
          <ac:chgData name="Gavin Band" userId="c8f793f7-5806-46f0-b9bd-90a61d07a992" providerId="ADAL" clId="{341B6031-0D89-524D-9F20-A61545EC15EC}" dt="2024-02-26T11:37:43.965" v="8587" actId="1076"/>
          <ac:cxnSpMkLst>
            <pc:docMk/>
            <pc:sldMk cId="290077151" sldId="1630"/>
            <ac:cxnSpMk id="12" creationId="{ECC40017-3E67-F501-2BDF-57E8F301BFAF}"/>
          </ac:cxnSpMkLst>
        </pc:cxnChg>
      </pc:sldChg>
      <pc:sldChg chg="modSp add del mod">
        <pc:chgData name="Gavin Band" userId="c8f793f7-5806-46f0-b9bd-90a61d07a992" providerId="ADAL" clId="{341B6031-0D89-524D-9F20-A61545EC15EC}" dt="2024-02-26T10:50:11.955" v="5988" actId="2696"/>
        <pc:sldMkLst>
          <pc:docMk/>
          <pc:sldMk cId="4265402742" sldId="1631"/>
        </pc:sldMkLst>
        <pc:spChg chg="mod">
          <ac:chgData name="Gavin Band" userId="c8f793f7-5806-46f0-b9bd-90a61d07a992" providerId="ADAL" clId="{341B6031-0D89-524D-9F20-A61545EC15EC}" dt="2024-02-26T09:21:59.993" v="1310" actId="20577"/>
          <ac:spMkLst>
            <pc:docMk/>
            <pc:sldMk cId="4265402742" sldId="1631"/>
            <ac:spMk id="2" creationId="{814466A1-C391-FBF8-7A8A-91E768B8D4FD}"/>
          </ac:spMkLst>
        </pc:spChg>
        <pc:spChg chg="mod">
          <ac:chgData name="Gavin Band" userId="c8f793f7-5806-46f0-b9bd-90a61d07a992" providerId="ADAL" clId="{341B6031-0D89-524D-9F20-A61545EC15EC}" dt="2024-02-26T09:22:04.985" v="1320" actId="20577"/>
          <ac:spMkLst>
            <pc:docMk/>
            <pc:sldMk cId="4265402742" sldId="1631"/>
            <ac:spMk id="9" creationId="{37957EBF-686C-F370-3A20-953348F669C5}"/>
          </ac:spMkLst>
        </pc:spChg>
      </pc:sldChg>
      <pc:sldChg chg="addSp delSp modSp add del mod ord">
        <pc:chgData name="Gavin Band" userId="c8f793f7-5806-46f0-b9bd-90a61d07a992" providerId="ADAL" clId="{341B6031-0D89-524D-9F20-A61545EC15EC}" dt="2024-02-26T11:36:53.178" v="8558" actId="2696"/>
        <pc:sldMkLst>
          <pc:docMk/>
          <pc:sldMk cId="2804165494" sldId="1632"/>
        </pc:sldMkLst>
        <pc:spChg chg="mod">
          <ac:chgData name="Gavin Band" userId="c8f793f7-5806-46f0-b9bd-90a61d07a992" providerId="ADAL" clId="{341B6031-0D89-524D-9F20-A61545EC15EC}" dt="2024-02-26T09:38:24.782" v="1850" actId="20577"/>
          <ac:spMkLst>
            <pc:docMk/>
            <pc:sldMk cId="2804165494" sldId="1632"/>
            <ac:spMk id="2" creationId="{814466A1-C391-FBF8-7A8A-91E768B8D4FD}"/>
          </ac:spMkLst>
        </pc:spChg>
        <pc:spChg chg="del">
          <ac:chgData name="Gavin Band" userId="c8f793f7-5806-46f0-b9bd-90a61d07a992" providerId="ADAL" clId="{341B6031-0D89-524D-9F20-A61545EC15EC}" dt="2024-02-26T09:37:37.311" v="1754" actId="478"/>
          <ac:spMkLst>
            <pc:docMk/>
            <pc:sldMk cId="2804165494" sldId="1632"/>
            <ac:spMk id="4" creationId="{DDDC169A-2CF7-8A8B-B7AD-8AB3FEC969EE}"/>
          </ac:spMkLst>
        </pc:spChg>
        <pc:spChg chg="del">
          <ac:chgData name="Gavin Band" userId="c8f793f7-5806-46f0-b9bd-90a61d07a992" providerId="ADAL" clId="{341B6031-0D89-524D-9F20-A61545EC15EC}" dt="2024-02-26T09:37:37.311" v="1754" actId="478"/>
          <ac:spMkLst>
            <pc:docMk/>
            <pc:sldMk cId="2804165494" sldId="1632"/>
            <ac:spMk id="5" creationId="{FCFBF519-80FF-0FC7-8EAA-CE19149FD2F1}"/>
          </ac:spMkLst>
        </pc:spChg>
        <pc:spChg chg="del">
          <ac:chgData name="Gavin Band" userId="c8f793f7-5806-46f0-b9bd-90a61d07a992" providerId="ADAL" clId="{341B6031-0D89-524D-9F20-A61545EC15EC}" dt="2024-02-26T09:37:37.311" v="1754" actId="478"/>
          <ac:spMkLst>
            <pc:docMk/>
            <pc:sldMk cId="2804165494" sldId="1632"/>
            <ac:spMk id="6" creationId="{CC0777AF-6728-C342-BA2D-EF416FA7E878}"/>
          </ac:spMkLst>
        </pc:spChg>
        <pc:spChg chg="del">
          <ac:chgData name="Gavin Band" userId="c8f793f7-5806-46f0-b9bd-90a61d07a992" providerId="ADAL" clId="{341B6031-0D89-524D-9F20-A61545EC15EC}" dt="2024-02-26T09:37:37.311" v="1754" actId="478"/>
          <ac:spMkLst>
            <pc:docMk/>
            <pc:sldMk cId="2804165494" sldId="1632"/>
            <ac:spMk id="7" creationId="{1CCA81D6-73A1-EFCA-BBD4-6C922D15894E}"/>
          </ac:spMkLst>
        </pc:spChg>
        <pc:spChg chg="mod">
          <ac:chgData name="Gavin Band" userId="c8f793f7-5806-46f0-b9bd-90a61d07a992" providerId="ADAL" clId="{341B6031-0D89-524D-9F20-A61545EC15EC}" dt="2024-02-26T11:36:20.240" v="8546" actId="21"/>
          <ac:spMkLst>
            <pc:docMk/>
            <pc:sldMk cId="2804165494" sldId="1632"/>
            <ac:spMk id="9" creationId="{37957EBF-686C-F370-3A20-953348F669C5}"/>
          </ac:spMkLst>
        </pc:spChg>
        <pc:spChg chg="mod">
          <ac:chgData name="Gavin Band" userId="c8f793f7-5806-46f0-b9bd-90a61d07a992" providerId="ADAL" clId="{341B6031-0D89-524D-9F20-A61545EC15EC}" dt="2024-02-26T09:49:20.957" v="3058" actId="20577"/>
          <ac:spMkLst>
            <pc:docMk/>
            <pc:sldMk cId="2804165494" sldId="1632"/>
            <ac:spMk id="13" creationId="{87C4487D-9DC0-DE3B-82B6-6B8484AA99B3}"/>
          </ac:spMkLst>
        </pc:spChg>
        <pc:spChg chg="mod">
          <ac:chgData name="Gavin Band" userId="c8f793f7-5806-46f0-b9bd-90a61d07a992" providerId="ADAL" clId="{341B6031-0D89-524D-9F20-A61545EC15EC}" dt="2024-02-26T09:49:19.232" v="3057" actId="20577"/>
          <ac:spMkLst>
            <pc:docMk/>
            <pc:sldMk cId="2804165494" sldId="1632"/>
            <ac:spMk id="16" creationId="{A41A5766-1063-F471-CCF0-EE971CAD1F5B}"/>
          </ac:spMkLst>
        </pc:spChg>
        <pc:spChg chg="mod">
          <ac:chgData name="Gavin Band" userId="c8f793f7-5806-46f0-b9bd-90a61d07a992" providerId="ADAL" clId="{341B6031-0D89-524D-9F20-A61545EC15EC}" dt="2024-02-26T09:49:19.232" v="3057" actId="20577"/>
          <ac:spMkLst>
            <pc:docMk/>
            <pc:sldMk cId="2804165494" sldId="1632"/>
            <ac:spMk id="17" creationId="{2E49EBB0-8240-F002-4A91-117A74BBF628}"/>
          </ac:spMkLst>
        </pc:spChg>
        <pc:spChg chg="mod">
          <ac:chgData name="Gavin Band" userId="c8f793f7-5806-46f0-b9bd-90a61d07a992" providerId="ADAL" clId="{341B6031-0D89-524D-9F20-A61545EC15EC}" dt="2024-02-26T09:49:19.232" v="3057" actId="20577"/>
          <ac:spMkLst>
            <pc:docMk/>
            <pc:sldMk cId="2804165494" sldId="1632"/>
            <ac:spMk id="18" creationId="{28957527-47AA-7BEB-F111-AB9802FBAC48}"/>
          </ac:spMkLst>
        </pc:spChg>
        <pc:spChg chg="add del mod">
          <ac:chgData name="Gavin Band" userId="c8f793f7-5806-46f0-b9bd-90a61d07a992" providerId="ADAL" clId="{341B6031-0D89-524D-9F20-A61545EC15EC}" dt="2024-02-26T10:40:53.785" v="5425" actId="478"/>
          <ac:spMkLst>
            <pc:docMk/>
            <pc:sldMk cId="2804165494" sldId="1632"/>
            <ac:spMk id="21" creationId="{4295C9BB-482B-78D5-0761-DFA13C9C9376}"/>
          </ac:spMkLst>
        </pc:spChg>
        <pc:spChg chg="add del mod">
          <ac:chgData name="Gavin Band" userId="c8f793f7-5806-46f0-b9bd-90a61d07a992" providerId="ADAL" clId="{341B6031-0D89-524D-9F20-A61545EC15EC}" dt="2024-02-26T10:40:53.785" v="5425" actId="478"/>
          <ac:spMkLst>
            <pc:docMk/>
            <pc:sldMk cId="2804165494" sldId="1632"/>
            <ac:spMk id="22" creationId="{EBD98B21-A8B7-C782-D7EE-7EFE535413C2}"/>
          </ac:spMkLst>
        </pc:spChg>
        <pc:spChg chg="add del mod">
          <ac:chgData name="Gavin Band" userId="c8f793f7-5806-46f0-b9bd-90a61d07a992" providerId="ADAL" clId="{341B6031-0D89-524D-9F20-A61545EC15EC}" dt="2024-02-26T10:40:53.785" v="5425" actId="478"/>
          <ac:spMkLst>
            <pc:docMk/>
            <pc:sldMk cId="2804165494" sldId="1632"/>
            <ac:spMk id="25" creationId="{2C9672D2-6AFA-36A6-B7F7-52ADA264C898}"/>
          </ac:spMkLst>
        </pc:spChg>
        <pc:spChg chg="add del mod">
          <ac:chgData name="Gavin Band" userId="c8f793f7-5806-46f0-b9bd-90a61d07a992" providerId="ADAL" clId="{341B6031-0D89-524D-9F20-A61545EC15EC}" dt="2024-02-26T10:40:53.785" v="5425" actId="478"/>
          <ac:spMkLst>
            <pc:docMk/>
            <pc:sldMk cId="2804165494" sldId="1632"/>
            <ac:spMk id="30" creationId="{73A2D291-0286-8A57-B39F-74022E2B73B5}"/>
          </ac:spMkLst>
        </pc:spChg>
        <pc:spChg chg="add del mod">
          <ac:chgData name="Gavin Band" userId="c8f793f7-5806-46f0-b9bd-90a61d07a992" providerId="ADAL" clId="{341B6031-0D89-524D-9F20-A61545EC15EC}" dt="2024-02-26T11:35:56.069" v="8538" actId="1076"/>
          <ac:spMkLst>
            <pc:docMk/>
            <pc:sldMk cId="2804165494" sldId="1632"/>
            <ac:spMk id="38" creationId="{77482341-F487-FAB3-BFD7-A82B2152B663}"/>
          </ac:spMkLst>
        </pc:spChg>
        <pc:spChg chg="mod">
          <ac:chgData name="Gavin Band" userId="c8f793f7-5806-46f0-b9bd-90a61d07a992" providerId="ADAL" clId="{341B6031-0D89-524D-9F20-A61545EC15EC}" dt="2024-02-26T11:35:21.650" v="8499" actId="20577"/>
          <ac:spMkLst>
            <pc:docMk/>
            <pc:sldMk cId="2804165494" sldId="1632"/>
            <ac:spMk id="41" creationId="{A02768FF-8AB4-267B-FBBF-CDA510671B66}"/>
          </ac:spMkLst>
        </pc:spChg>
        <pc:spChg chg="mod">
          <ac:chgData name="Gavin Band" userId="c8f793f7-5806-46f0-b9bd-90a61d07a992" providerId="ADAL" clId="{341B6031-0D89-524D-9F20-A61545EC15EC}" dt="2024-02-26T11:35:21.650" v="8499" actId="20577"/>
          <ac:spMkLst>
            <pc:docMk/>
            <pc:sldMk cId="2804165494" sldId="1632"/>
            <ac:spMk id="42" creationId="{43ABAE5F-C77A-AA96-E8F7-2C3B5CFA0698}"/>
          </ac:spMkLst>
        </pc:spChg>
        <pc:spChg chg="mod">
          <ac:chgData name="Gavin Band" userId="c8f793f7-5806-46f0-b9bd-90a61d07a992" providerId="ADAL" clId="{341B6031-0D89-524D-9F20-A61545EC15EC}" dt="2024-02-26T11:35:21.650" v="8499" actId="20577"/>
          <ac:spMkLst>
            <pc:docMk/>
            <pc:sldMk cId="2804165494" sldId="1632"/>
            <ac:spMk id="43" creationId="{002EFD85-BA97-3DD4-9E89-D02F8E947B85}"/>
          </ac:spMkLst>
        </pc:spChg>
        <pc:spChg chg="add del mod">
          <ac:chgData name="Gavin Band" userId="c8f793f7-5806-46f0-b9bd-90a61d07a992" providerId="ADAL" clId="{341B6031-0D89-524D-9F20-A61545EC15EC}" dt="2024-02-26T11:36:07.083" v="8543" actId="478"/>
          <ac:spMkLst>
            <pc:docMk/>
            <pc:sldMk cId="2804165494" sldId="1632"/>
            <ac:spMk id="45" creationId="{4B94C134-A3B8-A914-E18A-9FF44A2CA9B7}"/>
          </ac:spMkLst>
        </pc:spChg>
        <pc:spChg chg="del">
          <ac:chgData name="Gavin Band" userId="c8f793f7-5806-46f0-b9bd-90a61d07a992" providerId="ADAL" clId="{341B6031-0D89-524D-9F20-A61545EC15EC}" dt="2024-02-26T09:37:37.311" v="1754" actId="478"/>
          <ac:spMkLst>
            <pc:docMk/>
            <pc:sldMk cId="2804165494" sldId="1632"/>
            <ac:spMk id="46" creationId="{058F1FD8-E6A7-D86C-F688-D4E51D6197E3}"/>
          </ac:spMkLst>
        </pc:spChg>
        <pc:spChg chg="add mod">
          <ac:chgData name="Gavin Band" userId="c8f793f7-5806-46f0-b9bd-90a61d07a992" providerId="ADAL" clId="{341B6031-0D89-524D-9F20-A61545EC15EC}" dt="2024-02-26T10:47:18.566" v="5741" actId="1076"/>
          <ac:spMkLst>
            <pc:docMk/>
            <pc:sldMk cId="2804165494" sldId="1632"/>
            <ac:spMk id="48" creationId="{49D9815D-EEDA-BF6B-B648-DAD7DD9D870C}"/>
          </ac:spMkLst>
        </pc:spChg>
        <pc:spChg chg="add del mod">
          <ac:chgData name="Gavin Band" userId="c8f793f7-5806-46f0-b9bd-90a61d07a992" providerId="ADAL" clId="{341B6031-0D89-524D-9F20-A61545EC15EC}" dt="2024-02-26T11:35:35.016" v="8505"/>
          <ac:spMkLst>
            <pc:docMk/>
            <pc:sldMk cId="2804165494" sldId="1632"/>
            <ac:spMk id="49" creationId="{E2516D73-9024-84A6-6D97-946FD34959BE}"/>
          </ac:spMkLst>
        </pc:spChg>
        <pc:spChg chg="add mod">
          <ac:chgData name="Gavin Band" userId="c8f793f7-5806-46f0-b9bd-90a61d07a992" providerId="ADAL" clId="{341B6031-0D89-524D-9F20-A61545EC15EC}" dt="2024-02-26T11:36:33.902" v="8552" actId="14100"/>
          <ac:spMkLst>
            <pc:docMk/>
            <pc:sldMk cId="2804165494" sldId="1632"/>
            <ac:spMk id="52" creationId="{1E5AB4DD-9CC1-7D71-141B-C44FADCD298A}"/>
          </ac:spMkLst>
        </pc:spChg>
        <pc:spChg chg="add del mod">
          <ac:chgData name="Gavin Band" userId="c8f793f7-5806-46f0-b9bd-90a61d07a992" providerId="ADAL" clId="{341B6031-0D89-524D-9F20-A61545EC15EC}" dt="2024-02-26T11:36:47.803" v="8557"/>
          <ac:spMkLst>
            <pc:docMk/>
            <pc:sldMk cId="2804165494" sldId="1632"/>
            <ac:spMk id="53" creationId="{564DF7F8-BA24-0E00-C08A-70242F2CE25A}"/>
          </ac:spMkLst>
        </pc:spChg>
        <pc:grpChg chg="add del mod">
          <ac:chgData name="Gavin Band" userId="c8f793f7-5806-46f0-b9bd-90a61d07a992" providerId="ADAL" clId="{341B6031-0D89-524D-9F20-A61545EC15EC}" dt="2024-02-26T10:40:53.785" v="5425" actId="478"/>
          <ac:grpSpMkLst>
            <pc:docMk/>
            <pc:sldMk cId="2804165494" sldId="1632"/>
            <ac:grpSpMk id="3" creationId="{A7C112FE-2F93-2E20-2B33-37712748C802}"/>
          </ac:grpSpMkLst>
        </pc:grpChg>
        <pc:grpChg chg="mod">
          <ac:chgData name="Gavin Band" userId="c8f793f7-5806-46f0-b9bd-90a61d07a992" providerId="ADAL" clId="{341B6031-0D89-524D-9F20-A61545EC15EC}" dt="2024-02-26T09:49:19.232" v="3057" actId="20577"/>
          <ac:grpSpMkLst>
            <pc:docMk/>
            <pc:sldMk cId="2804165494" sldId="1632"/>
            <ac:grpSpMk id="11" creationId="{4B72D5B5-D6CF-18D0-CB71-10CF272B602B}"/>
          </ac:grpSpMkLst>
        </pc:grpChg>
        <pc:grpChg chg="del">
          <ac:chgData name="Gavin Band" userId="c8f793f7-5806-46f0-b9bd-90a61d07a992" providerId="ADAL" clId="{341B6031-0D89-524D-9F20-A61545EC15EC}" dt="2024-02-26T09:37:37.311" v="1754" actId="478"/>
          <ac:grpSpMkLst>
            <pc:docMk/>
            <pc:sldMk cId="2804165494" sldId="1632"/>
            <ac:grpSpMk id="35" creationId="{F2836BA5-9E06-43D0-2D23-F0CEB9FFC857}"/>
          </ac:grpSpMkLst>
        </pc:grpChg>
        <pc:grpChg chg="add mod">
          <ac:chgData name="Gavin Band" userId="c8f793f7-5806-46f0-b9bd-90a61d07a992" providerId="ADAL" clId="{341B6031-0D89-524D-9F20-A61545EC15EC}" dt="2024-02-26T11:35:59.443" v="8540" actId="1076"/>
          <ac:grpSpMkLst>
            <pc:docMk/>
            <pc:sldMk cId="2804165494" sldId="1632"/>
            <ac:grpSpMk id="36" creationId="{4CDF9E5E-075D-1DB5-5109-3F59787CFE73}"/>
          </ac:grpSpMkLst>
        </pc:grpChg>
        <pc:grpChg chg="mod">
          <ac:chgData name="Gavin Band" userId="c8f793f7-5806-46f0-b9bd-90a61d07a992" providerId="ADAL" clId="{341B6031-0D89-524D-9F20-A61545EC15EC}" dt="2024-02-26T11:35:21.650" v="8499" actId="20577"/>
          <ac:grpSpMkLst>
            <pc:docMk/>
            <pc:sldMk cId="2804165494" sldId="1632"/>
            <ac:grpSpMk id="37" creationId="{10550961-7552-8AEC-2A69-6598E7509571}"/>
          </ac:grpSpMkLst>
        </pc:grpChg>
        <pc:grpChg chg="add mod">
          <ac:chgData name="Gavin Band" userId="c8f793f7-5806-46f0-b9bd-90a61d07a992" providerId="ADAL" clId="{341B6031-0D89-524D-9F20-A61545EC15EC}" dt="2024-02-26T11:36:30.682" v="8551" actId="1076"/>
          <ac:grpSpMkLst>
            <pc:docMk/>
            <pc:sldMk cId="2804165494" sldId="1632"/>
            <ac:grpSpMk id="50" creationId="{5D212EEA-49D4-2F27-770A-A938F68B7CF7}"/>
          </ac:grpSpMkLst>
        </pc:grpChg>
        <pc:cxnChg chg="del">
          <ac:chgData name="Gavin Band" userId="c8f793f7-5806-46f0-b9bd-90a61d07a992" providerId="ADAL" clId="{341B6031-0D89-524D-9F20-A61545EC15EC}" dt="2024-02-26T09:37:37.311" v="1754" actId="478"/>
          <ac:cxnSpMkLst>
            <pc:docMk/>
            <pc:sldMk cId="2804165494" sldId="1632"/>
            <ac:cxnSpMk id="8" creationId="{3D07110A-E398-EC15-9A92-4DF6C4D03273}"/>
          </ac:cxnSpMkLst>
        </pc:cxnChg>
        <pc:cxnChg chg="del">
          <ac:chgData name="Gavin Band" userId="c8f793f7-5806-46f0-b9bd-90a61d07a992" providerId="ADAL" clId="{341B6031-0D89-524D-9F20-A61545EC15EC}" dt="2024-02-26T09:37:37.311" v="1754" actId="478"/>
          <ac:cxnSpMkLst>
            <pc:docMk/>
            <pc:sldMk cId="2804165494" sldId="1632"/>
            <ac:cxnSpMk id="10" creationId="{01A2989C-52AD-7AB4-8CA1-B73B40BCBF2C}"/>
          </ac:cxnSpMkLst>
        </pc:cxnChg>
        <pc:cxnChg chg="del">
          <ac:chgData name="Gavin Band" userId="c8f793f7-5806-46f0-b9bd-90a61d07a992" providerId="ADAL" clId="{341B6031-0D89-524D-9F20-A61545EC15EC}" dt="2024-02-26T09:37:37.311" v="1754" actId="478"/>
          <ac:cxnSpMkLst>
            <pc:docMk/>
            <pc:sldMk cId="2804165494" sldId="1632"/>
            <ac:cxnSpMk id="12" creationId="{ECC40017-3E67-F501-2BDF-57E8F301BFAF}"/>
          </ac:cxnSpMkLst>
        </pc:cxnChg>
        <pc:cxnChg chg="mod">
          <ac:chgData name="Gavin Band" userId="c8f793f7-5806-46f0-b9bd-90a61d07a992" providerId="ADAL" clId="{341B6031-0D89-524D-9F20-A61545EC15EC}" dt="2024-02-26T09:49:19.232" v="3057" actId="20577"/>
          <ac:cxnSpMkLst>
            <pc:docMk/>
            <pc:sldMk cId="2804165494" sldId="1632"/>
            <ac:cxnSpMk id="14" creationId="{CB380A64-9320-41E4-ED53-86BCA52CDDEB}"/>
          </ac:cxnSpMkLst>
        </pc:cxnChg>
        <pc:cxnChg chg="mod">
          <ac:chgData name="Gavin Band" userId="c8f793f7-5806-46f0-b9bd-90a61d07a992" providerId="ADAL" clId="{341B6031-0D89-524D-9F20-A61545EC15EC}" dt="2024-02-26T09:49:19.232" v="3057" actId="20577"/>
          <ac:cxnSpMkLst>
            <pc:docMk/>
            <pc:sldMk cId="2804165494" sldId="1632"/>
            <ac:cxnSpMk id="15" creationId="{F2C8BDDD-6441-8950-C5CF-8379677B6D17}"/>
          </ac:cxnSpMkLst>
        </pc:cxnChg>
        <pc:cxnChg chg="mod">
          <ac:chgData name="Gavin Band" userId="c8f793f7-5806-46f0-b9bd-90a61d07a992" providerId="ADAL" clId="{341B6031-0D89-524D-9F20-A61545EC15EC}" dt="2024-02-26T09:49:19.232" v="3057" actId="20577"/>
          <ac:cxnSpMkLst>
            <pc:docMk/>
            <pc:sldMk cId="2804165494" sldId="1632"/>
            <ac:cxnSpMk id="19" creationId="{EA79288F-ADAF-F67B-6B83-C3662EC64C0B}"/>
          </ac:cxnSpMkLst>
        </pc:cxnChg>
        <pc:cxnChg chg="add del mod">
          <ac:chgData name="Gavin Band" userId="c8f793f7-5806-46f0-b9bd-90a61d07a992" providerId="ADAL" clId="{341B6031-0D89-524D-9F20-A61545EC15EC}" dt="2024-02-26T10:40:53.785" v="5425" actId="478"/>
          <ac:cxnSpMkLst>
            <pc:docMk/>
            <pc:sldMk cId="2804165494" sldId="1632"/>
            <ac:cxnSpMk id="26" creationId="{AE749AF1-3B2B-9B24-B7C6-5E3FF6ED8E3D}"/>
          </ac:cxnSpMkLst>
        </pc:cxnChg>
        <pc:cxnChg chg="mod">
          <ac:chgData name="Gavin Band" userId="c8f793f7-5806-46f0-b9bd-90a61d07a992" providerId="ADAL" clId="{341B6031-0D89-524D-9F20-A61545EC15EC}" dt="2024-02-26T11:35:53.520" v="8537" actId="1035"/>
          <ac:cxnSpMkLst>
            <pc:docMk/>
            <pc:sldMk cId="2804165494" sldId="1632"/>
            <ac:cxnSpMk id="39" creationId="{50DB2815-019B-5B4D-FB00-B1F2E37AF2FF}"/>
          </ac:cxnSpMkLst>
        </pc:cxnChg>
        <pc:cxnChg chg="mod">
          <ac:chgData name="Gavin Band" userId="c8f793f7-5806-46f0-b9bd-90a61d07a992" providerId="ADAL" clId="{341B6031-0D89-524D-9F20-A61545EC15EC}" dt="2024-02-26T11:35:53.520" v="8537" actId="1035"/>
          <ac:cxnSpMkLst>
            <pc:docMk/>
            <pc:sldMk cId="2804165494" sldId="1632"/>
            <ac:cxnSpMk id="40" creationId="{900BBB9A-0621-3885-8B51-791244B3582A}"/>
          </ac:cxnSpMkLst>
        </pc:cxnChg>
        <pc:cxnChg chg="mod">
          <ac:chgData name="Gavin Band" userId="c8f793f7-5806-46f0-b9bd-90a61d07a992" providerId="ADAL" clId="{341B6031-0D89-524D-9F20-A61545EC15EC}" dt="2024-02-26T11:35:21.650" v="8499" actId="20577"/>
          <ac:cxnSpMkLst>
            <pc:docMk/>
            <pc:sldMk cId="2804165494" sldId="1632"/>
            <ac:cxnSpMk id="44" creationId="{4B196D2D-357F-69BA-5AB3-34F2C6B48D87}"/>
          </ac:cxnSpMkLst>
        </pc:cxnChg>
      </pc:sldChg>
      <pc:sldChg chg="addSp delSp modSp add del mod">
        <pc:chgData name="Gavin Band" userId="c8f793f7-5806-46f0-b9bd-90a61d07a992" providerId="ADAL" clId="{341B6031-0D89-524D-9F20-A61545EC15EC}" dt="2024-02-26T09:31:31.430" v="1644" actId="2696"/>
        <pc:sldMkLst>
          <pc:docMk/>
          <pc:sldMk cId="1073786747" sldId="1633"/>
        </pc:sldMkLst>
        <pc:spChg chg="add del mod">
          <ac:chgData name="Gavin Band" userId="c8f793f7-5806-46f0-b9bd-90a61d07a992" providerId="ADAL" clId="{341B6031-0D89-524D-9F20-A61545EC15EC}" dt="2024-02-26T09:30:43.667" v="1640" actId="478"/>
          <ac:spMkLst>
            <pc:docMk/>
            <pc:sldMk cId="1073786747" sldId="1633"/>
            <ac:spMk id="7" creationId="{5BAFC711-824A-2399-CA7E-B14D76717170}"/>
          </ac:spMkLst>
        </pc:spChg>
      </pc:sldChg>
      <pc:sldChg chg="addSp delSp modSp add del mod">
        <pc:chgData name="Gavin Band" userId="c8f793f7-5806-46f0-b9bd-90a61d07a992" providerId="ADAL" clId="{341B6031-0D89-524D-9F20-A61545EC15EC}" dt="2024-02-26T11:16:56.748" v="7647" actId="2696"/>
        <pc:sldMkLst>
          <pc:docMk/>
          <pc:sldMk cId="199111668" sldId="1634"/>
        </pc:sldMkLst>
        <pc:spChg chg="mod">
          <ac:chgData name="Gavin Band" userId="c8f793f7-5806-46f0-b9bd-90a61d07a992" providerId="ADAL" clId="{341B6031-0D89-524D-9F20-A61545EC15EC}" dt="2024-02-26T09:31:18.296" v="1642" actId="208"/>
          <ac:spMkLst>
            <pc:docMk/>
            <pc:sldMk cId="199111668" sldId="1634"/>
            <ac:spMk id="3" creationId="{90F59E5E-1C20-E488-1BA3-BC46303166D9}"/>
          </ac:spMkLst>
        </pc:spChg>
        <pc:spChg chg="del">
          <ac:chgData name="Gavin Band" userId="c8f793f7-5806-46f0-b9bd-90a61d07a992" providerId="ADAL" clId="{341B6031-0D89-524D-9F20-A61545EC15EC}" dt="2024-02-26T11:16:53.976" v="7646" actId="478"/>
          <ac:spMkLst>
            <pc:docMk/>
            <pc:sldMk cId="199111668" sldId="1634"/>
            <ac:spMk id="4" creationId="{DA6A5240-C8BA-E145-ADBE-BFCAC0102EA5}"/>
          </ac:spMkLst>
        </pc:spChg>
        <pc:spChg chg="mod">
          <ac:chgData name="Gavin Band" userId="c8f793f7-5806-46f0-b9bd-90a61d07a992" providerId="ADAL" clId="{341B6031-0D89-524D-9F20-A61545EC15EC}" dt="2024-02-26T09:59:05.948" v="3399" actId="20577"/>
          <ac:spMkLst>
            <pc:docMk/>
            <pc:sldMk cId="199111668" sldId="1634"/>
            <ac:spMk id="5" creationId="{B2EB6CE2-EC5F-2CD2-B718-77E18B05E489}"/>
          </ac:spMkLst>
        </pc:spChg>
        <pc:spChg chg="mod">
          <ac:chgData name="Gavin Band" userId="c8f793f7-5806-46f0-b9bd-90a61d07a992" providerId="ADAL" clId="{341B6031-0D89-524D-9F20-A61545EC15EC}" dt="2024-02-26T09:52:43.172" v="3175" actId="20577"/>
          <ac:spMkLst>
            <pc:docMk/>
            <pc:sldMk cId="199111668" sldId="1634"/>
            <ac:spMk id="6" creationId="{810A8503-A57E-7206-D9F8-91FACB1FFC14}"/>
          </ac:spMkLst>
        </pc:spChg>
        <pc:spChg chg="add mod">
          <ac:chgData name="Gavin Band" userId="c8f793f7-5806-46f0-b9bd-90a61d07a992" providerId="ADAL" clId="{341B6031-0D89-524D-9F20-A61545EC15EC}" dt="2024-02-26T10:01:08.819" v="3567" actId="1076"/>
          <ac:spMkLst>
            <pc:docMk/>
            <pc:sldMk cId="199111668" sldId="1634"/>
            <ac:spMk id="7" creationId="{8D33CF52-565A-9901-37E9-8086072AC93C}"/>
          </ac:spMkLst>
        </pc:spChg>
        <pc:spChg chg="add mod">
          <ac:chgData name="Gavin Band" userId="c8f793f7-5806-46f0-b9bd-90a61d07a992" providerId="ADAL" clId="{341B6031-0D89-524D-9F20-A61545EC15EC}" dt="2024-02-26T11:16:51.547" v="7645"/>
          <ac:spMkLst>
            <pc:docMk/>
            <pc:sldMk cId="199111668" sldId="1634"/>
            <ac:spMk id="8" creationId="{8B4C5823-6CB6-6236-E80C-15829E672AF8}"/>
          </ac:spMkLst>
        </pc:spChg>
        <pc:spChg chg="del">
          <ac:chgData name="Gavin Band" userId="c8f793f7-5806-46f0-b9bd-90a61d07a992" providerId="ADAL" clId="{341B6031-0D89-524D-9F20-A61545EC15EC}" dt="2024-02-26T11:16:51.406" v="7644" actId="478"/>
          <ac:spMkLst>
            <pc:docMk/>
            <pc:sldMk cId="199111668" sldId="1634"/>
            <ac:spMk id="17" creationId="{F44604A2-95B7-1616-AE8F-6423803FA48E}"/>
          </ac:spMkLst>
        </pc:spChg>
      </pc:sldChg>
      <pc:sldChg chg="add del">
        <pc:chgData name="Gavin Band" userId="c8f793f7-5806-46f0-b9bd-90a61d07a992" providerId="ADAL" clId="{341B6031-0D89-524D-9F20-A61545EC15EC}" dt="2024-02-26T09:36:39.298" v="1645" actId="2696"/>
        <pc:sldMkLst>
          <pc:docMk/>
          <pc:sldMk cId="173285350" sldId="1635"/>
        </pc:sldMkLst>
      </pc:sldChg>
      <pc:sldChg chg="addSp delSp modSp add del mod">
        <pc:chgData name="Gavin Band" userId="c8f793f7-5806-46f0-b9bd-90a61d07a992" providerId="ADAL" clId="{341B6031-0D89-524D-9F20-A61545EC15EC}" dt="2024-02-26T10:38:48.891" v="5277" actId="2696"/>
        <pc:sldMkLst>
          <pc:docMk/>
          <pc:sldMk cId="2260263965" sldId="1635"/>
        </pc:sldMkLst>
        <pc:spChg chg="mod">
          <ac:chgData name="Gavin Band" userId="c8f793f7-5806-46f0-b9bd-90a61d07a992" providerId="ADAL" clId="{341B6031-0D89-524D-9F20-A61545EC15EC}" dt="2024-02-26T10:37:15.222" v="5189" actId="400"/>
          <ac:spMkLst>
            <pc:docMk/>
            <pc:sldMk cId="2260263965" sldId="1635"/>
            <ac:spMk id="3" creationId="{90F59E5E-1C20-E488-1BA3-BC46303166D9}"/>
          </ac:spMkLst>
        </pc:spChg>
        <pc:spChg chg="del">
          <ac:chgData name="Gavin Band" userId="c8f793f7-5806-46f0-b9bd-90a61d07a992" providerId="ADAL" clId="{341B6031-0D89-524D-9F20-A61545EC15EC}" dt="2024-02-26T09:56:28.399" v="3345" actId="478"/>
          <ac:spMkLst>
            <pc:docMk/>
            <pc:sldMk cId="2260263965" sldId="1635"/>
            <ac:spMk id="4" creationId="{DA6A5240-C8BA-E145-ADBE-BFCAC0102EA5}"/>
          </ac:spMkLst>
        </pc:spChg>
        <pc:spChg chg="add del mod">
          <ac:chgData name="Gavin Band" userId="c8f793f7-5806-46f0-b9bd-90a61d07a992" providerId="ADAL" clId="{341B6031-0D89-524D-9F20-A61545EC15EC}" dt="2024-02-26T10:02:06.649" v="3592" actId="1076"/>
          <ac:spMkLst>
            <pc:docMk/>
            <pc:sldMk cId="2260263965" sldId="1635"/>
            <ac:spMk id="5" creationId="{B2EB6CE2-EC5F-2CD2-B718-77E18B05E489}"/>
          </ac:spMkLst>
        </pc:spChg>
        <pc:spChg chg="mod">
          <ac:chgData name="Gavin Band" userId="c8f793f7-5806-46f0-b9bd-90a61d07a992" providerId="ADAL" clId="{341B6031-0D89-524D-9F20-A61545EC15EC}" dt="2024-02-26T09:56:20.211" v="3344" actId="20577"/>
          <ac:spMkLst>
            <pc:docMk/>
            <pc:sldMk cId="2260263965" sldId="1635"/>
            <ac:spMk id="6" creationId="{810A8503-A57E-7206-D9F8-91FACB1FFC14}"/>
          </ac:spMkLst>
        </pc:spChg>
        <pc:spChg chg="add del mod">
          <ac:chgData name="Gavin Band" userId="c8f793f7-5806-46f0-b9bd-90a61d07a992" providerId="ADAL" clId="{341B6031-0D89-524D-9F20-A61545EC15EC}" dt="2024-02-26T09:59:00.930" v="3395"/>
          <ac:spMkLst>
            <pc:docMk/>
            <pc:sldMk cId="2260263965" sldId="1635"/>
            <ac:spMk id="7" creationId="{C4DA0875-C9CB-5177-9B8B-0F6AA3EA5B6C}"/>
          </ac:spMkLst>
        </pc:spChg>
        <pc:spChg chg="add mod">
          <ac:chgData name="Gavin Band" userId="c8f793f7-5806-46f0-b9bd-90a61d07a992" providerId="ADAL" clId="{341B6031-0D89-524D-9F20-A61545EC15EC}" dt="2024-02-26T10:10:42.267" v="4315" actId="400"/>
          <ac:spMkLst>
            <pc:docMk/>
            <pc:sldMk cId="2260263965" sldId="1635"/>
            <ac:spMk id="8" creationId="{C32A70F2-3EE6-9B0C-2493-B87BFD7A98EB}"/>
          </ac:spMkLst>
        </pc:spChg>
        <pc:spChg chg="add mod">
          <ac:chgData name="Gavin Band" userId="c8f793f7-5806-46f0-b9bd-90a61d07a992" providerId="ADAL" clId="{341B6031-0D89-524D-9F20-A61545EC15EC}" dt="2024-02-26T10:10:35.954" v="4312" actId="1076"/>
          <ac:spMkLst>
            <pc:docMk/>
            <pc:sldMk cId="2260263965" sldId="1635"/>
            <ac:spMk id="9" creationId="{0C33F004-8DA2-54C7-78FE-FD9091F8948B}"/>
          </ac:spMkLst>
        </pc:spChg>
        <pc:spChg chg="add mod">
          <ac:chgData name="Gavin Band" userId="c8f793f7-5806-46f0-b9bd-90a61d07a992" providerId="ADAL" clId="{341B6031-0D89-524D-9F20-A61545EC15EC}" dt="2024-02-26T10:10:39.860" v="4314" actId="1076"/>
          <ac:spMkLst>
            <pc:docMk/>
            <pc:sldMk cId="2260263965" sldId="1635"/>
            <ac:spMk id="10" creationId="{D0E7AA3B-BDBC-67D8-54B8-EB69CCD0B934}"/>
          </ac:spMkLst>
        </pc:spChg>
        <pc:spChg chg="mod">
          <ac:chgData name="Gavin Band" userId="c8f793f7-5806-46f0-b9bd-90a61d07a992" providerId="ADAL" clId="{341B6031-0D89-524D-9F20-A61545EC15EC}" dt="2024-02-26T10:01:54.098" v="3588" actId="6549"/>
          <ac:spMkLst>
            <pc:docMk/>
            <pc:sldMk cId="2260263965" sldId="1635"/>
            <ac:spMk id="20" creationId="{36D29159-C9A2-F016-89B3-29568C2E5A1A}"/>
          </ac:spMkLst>
        </pc:spChg>
      </pc:sldChg>
      <pc:sldChg chg="modSp add mod">
        <pc:chgData name="Gavin Band" userId="c8f793f7-5806-46f0-b9bd-90a61d07a992" providerId="ADAL" clId="{341B6031-0D89-524D-9F20-A61545EC15EC}" dt="2024-02-26T10:09:34.689" v="4307" actId="1076"/>
        <pc:sldMkLst>
          <pc:docMk/>
          <pc:sldMk cId="13819777" sldId="1636"/>
        </pc:sldMkLst>
        <pc:spChg chg="mod">
          <ac:chgData name="Gavin Band" userId="c8f793f7-5806-46f0-b9bd-90a61d07a992" providerId="ADAL" clId="{341B6031-0D89-524D-9F20-A61545EC15EC}" dt="2024-02-26T10:09:34.689" v="4307" actId="1076"/>
          <ac:spMkLst>
            <pc:docMk/>
            <pc:sldMk cId="13819777" sldId="1636"/>
            <ac:spMk id="14" creationId="{689B9EAF-FA17-5D16-7023-DA5FADF03442}"/>
          </ac:spMkLst>
        </pc:spChg>
      </pc:sldChg>
      <pc:sldChg chg="addSp delSp modSp new del mod ord">
        <pc:chgData name="Gavin Band" userId="c8f793f7-5806-46f0-b9bd-90a61d07a992" providerId="ADAL" clId="{341B6031-0D89-524D-9F20-A61545EC15EC}" dt="2024-02-26T10:55:53.043" v="6126" actId="2696"/>
        <pc:sldMkLst>
          <pc:docMk/>
          <pc:sldMk cId="4158582186" sldId="1637"/>
        </pc:sldMkLst>
        <pc:spChg chg="del">
          <ac:chgData name="Gavin Band" userId="c8f793f7-5806-46f0-b9bd-90a61d07a992" providerId="ADAL" clId="{341B6031-0D89-524D-9F20-A61545EC15EC}" dt="2024-02-26T10:11:00.635" v="4318" actId="478"/>
          <ac:spMkLst>
            <pc:docMk/>
            <pc:sldMk cId="4158582186" sldId="1637"/>
            <ac:spMk id="2" creationId="{65E5F50F-C439-08E1-71E3-DDDEB51F18DC}"/>
          </ac:spMkLst>
        </pc:spChg>
        <pc:spChg chg="mod">
          <ac:chgData name="Gavin Band" userId="c8f793f7-5806-46f0-b9bd-90a61d07a992" providerId="ADAL" clId="{341B6031-0D89-524D-9F20-A61545EC15EC}" dt="2024-02-26T10:17:30.026" v="4896" actId="20577"/>
          <ac:spMkLst>
            <pc:docMk/>
            <pc:sldMk cId="4158582186" sldId="1637"/>
            <ac:spMk id="3" creationId="{8B4041FF-6D0F-BD38-C474-6E4A8D66BF3B}"/>
          </ac:spMkLst>
        </pc:spChg>
        <pc:spChg chg="add mod">
          <ac:chgData name="Gavin Band" userId="c8f793f7-5806-46f0-b9bd-90a61d07a992" providerId="ADAL" clId="{341B6031-0D89-524D-9F20-A61545EC15EC}" dt="2024-02-26T10:10:58.066" v="4317"/>
          <ac:spMkLst>
            <pc:docMk/>
            <pc:sldMk cId="4158582186" sldId="1637"/>
            <ac:spMk id="4" creationId="{30DA9EF4-B3EE-ADE4-A40B-04C0E28D3603}"/>
          </ac:spMkLst>
        </pc:spChg>
        <pc:spChg chg="add mod">
          <ac:chgData name="Gavin Band" userId="c8f793f7-5806-46f0-b9bd-90a61d07a992" providerId="ADAL" clId="{341B6031-0D89-524D-9F20-A61545EC15EC}" dt="2024-02-26T10:17:16.496" v="4864" actId="1076"/>
          <ac:spMkLst>
            <pc:docMk/>
            <pc:sldMk cId="4158582186" sldId="1637"/>
            <ac:spMk id="5" creationId="{C737E64D-9FF3-D9FA-F025-6A2A9FA13DDE}"/>
          </ac:spMkLst>
        </pc:spChg>
        <pc:spChg chg="add del mod">
          <ac:chgData name="Gavin Band" userId="c8f793f7-5806-46f0-b9bd-90a61d07a992" providerId="ADAL" clId="{341B6031-0D89-524D-9F20-A61545EC15EC}" dt="2024-02-26T10:15:45.009" v="4797" actId="22"/>
          <ac:spMkLst>
            <pc:docMk/>
            <pc:sldMk cId="4158582186" sldId="1637"/>
            <ac:spMk id="7" creationId="{90EC7C1D-038D-FF72-8BE3-3E9832A265EB}"/>
          </ac:spMkLst>
        </pc:spChg>
        <pc:spChg chg="add mod">
          <ac:chgData name="Gavin Band" userId="c8f793f7-5806-46f0-b9bd-90a61d07a992" providerId="ADAL" clId="{341B6031-0D89-524D-9F20-A61545EC15EC}" dt="2024-02-26T10:17:16.496" v="4864" actId="1076"/>
          <ac:spMkLst>
            <pc:docMk/>
            <pc:sldMk cId="4158582186" sldId="1637"/>
            <ac:spMk id="11" creationId="{D93E7204-2AD6-0815-BDD8-ED0824704952}"/>
          </ac:spMkLst>
        </pc:spChg>
        <pc:cxnChg chg="add mod">
          <ac:chgData name="Gavin Band" userId="c8f793f7-5806-46f0-b9bd-90a61d07a992" providerId="ADAL" clId="{341B6031-0D89-524D-9F20-A61545EC15EC}" dt="2024-02-26T10:17:16.496" v="4864" actId="1076"/>
          <ac:cxnSpMkLst>
            <pc:docMk/>
            <pc:sldMk cId="4158582186" sldId="1637"/>
            <ac:cxnSpMk id="9" creationId="{7D0B3C00-8856-59F3-F61C-83FF91B0884A}"/>
          </ac:cxnSpMkLst>
        </pc:cxnChg>
      </pc:sldChg>
      <pc:sldChg chg="addSp modSp add mod">
        <pc:chgData name="Gavin Band" userId="c8f793f7-5806-46f0-b9bd-90a61d07a992" providerId="ADAL" clId="{341B6031-0D89-524D-9F20-A61545EC15EC}" dt="2024-02-26T10:38:44.341" v="5276" actId="1076"/>
        <pc:sldMkLst>
          <pc:docMk/>
          <pc:sldMk cId="2516347109" sldId="1638"/>
        </pc:sldMkLst>
        <pc:spChg chg="mod">
          <ac:chgData name="Gavin Band" userId="c8f793f7-5806-46f0-b9bd-90a61d07a992" providerId="ADAL" clId="{341B6031-0D89-524D-9F20-A61545EC15EC}" dt="2024-02-26T10:35:18.389" v="4912" actId="20577"/>
          <ac:spMkLst>
            <pc:docMk/>
            <pc:sldMk cId="2516347109" sldId="1638"/>
            <ac:spMk id="2" creationId="{DBEE44E2-4BBC-3E43-8EA2-B3830B78ADF6}"/>
          </ac:spMkLst>
        </pc:spChg>
        <pc:spChg chg="add mod">
          <ac:chgData name="Gavin Band" userId="c8f793f7-5806-46f0-b9bd-90a61d07a992" providerId="ADAL" clId="{341B6031-0D89-524D-9F20-A61545EC15EC}" dt="2024-02-26T10:36:32.563" v="5173" actId="14100"/>
          <ac:spMkLst>
            <pc:docMk/>
            <pc:sldMk cId="2516347109" sldId="1638"/>
            <ac:spMk id="3" creationId="{B7E1A0C2-150A-6068-1B62-25853BB5B476}"/>
          </ac:spMkLst>
        </pc:spChg>
        <pc:spChg chg="mod">
          <ac:chgData name="Gavin Band" userId="c8f793f7-5806-46f0-b9bd-90a61d07a992" providerId="ADAL" clId="{341B6031-0D89-524D-9F20-A61545EC15EC}" dt="2024-02-26T10:35:30.227" v="4913" actId="1076"/>
          <ac:spMkLst>
            <pc:docMk/>
            <pc:sldMk cId="2516347109" sldId="1638"/>
            <ac:spMk id="5" creationId="{021159BA-E106-3840-A7CD-4AB9D3C10FAE}"/>
          </ac:spMkLst>
        </pc:spChg>
        <pc:spChg chg="mod">
          <ac:chgData name="Gavin Band" userId="c8f793f7-5806-46f0-b9bd-90a61d07a992" providerId="ADAL" clId="{341B6031-0D89-524D-9F20-A61545EC15EC}" dt="2024-02-26T10:35:30.227" v="4913" actId="1076"/>
          <ac:spMkLst>
            <pc:docMk/>
            <pc:sldMk cId="2516347109" sldId="1638"/>
            <ac:spMk id="6" creationId="{F76DB195-1B62-1F41-892A-B0474BDD3885}"/>
          </ac:spMkLst>
        </pc:spChg>
        <pc:spChg chg="mod">
          <ac:chgData name="Gavin Band" userId="c8f793f7-5806-46f0-b9bd-90a61d07a992" providerId="ADAL" clId="{341B6031-0D89-524D-9F20-A61545EC15EC}" dt="2024-02-26T10:36:48.042" v="5187" actId="20577"/>
          <ac:spMkLst>
            <pc:docMk/>
            <pc:sldMk cId="2516347109" sldId="1638"/>
            <ac:spMk id="7" creationId="{81FA9299-F415-8B47-8244-50AF9C0EFDA5}"/>
          </ac:spMkLst>
        </pc:spChg>
        <pc:spChg chg="add mod">
          <ac:chgData name="Gavin Band" userId="c8f793f7-5806-46f0-b9bd-90a61d07a992" providerId="ADAL" clId="{341B6031-0D89-524D-9F20-A61545EC15EC}" dt="2024-02-26T10:38:44.341" v="5276" actId="1076"/>
          <ac:spMkLst>
            <pc:docMk/>
            <pc:sldMk cId="2516347109" sldId="1638"/>
            <ac:spMk id="8" creationId="{6D3CAAFD-4D4F-3D6C-70EB-24880ACBBCAE}"/>
          </ac:spMkLst>
        </pc:spChg>
        <pc:graphicFrameChg chg="mod">
          <ac:chgData name="Gavin Band" userId="c8f793f7-5806-46f0-b9bd-90a61d07a992" providerId="ADAL" clId="{341B6031-0D89-524D-9F20-A61545EC15EC}" dt="2024-02-26T10:35:30.227" v="4913" actId="1076"/>
          <ac:graphicFrameMkLst>
            <pc:docMk/>
            <pc:sldMk cId="2516347109" sldId="1638"/>
            <ac:graphicFrameMk id="4" creationId="{CCD974AB-B022-AD4C-BE37-F4EE23A0CFE0}"/>
          </ac:graphicFrameMkLst>
        </pc:graphicFrameChg>
      </pc:sldChg>
      <pc:sldChg chg="add del">
        <pc:chgData name="Gavin Band" userId="c8f793f7-5806-46f0-b9bd-90a61d07a992" providerId="ADAL" clId="{341B6031-0D89-524D-9F20-A61545EC15EC}" dt="2024-02-26T11:36:58.513" v="8559" actId="2696"/>
        <pc:sldMkLst>
          <pc:docMk/>
          <pc:sldMk cId="2617411530" sldId="1639"/>
        </pc:sldMkLst>
      </pc:sldChg>
      <pc:sldChg chg="addSp delSp modSp add mod">
        <pc:chgData name="Gavin Band" userId="c8f793f7-5806-46f0-b9bd-90a61d07a992" providerId="ADAL" clId="{341B6031-0D89-524D-9F20-A61545EC15EC}" dt="2024-02-26T11:36:46.412" v="8555"/>
        <pc:sldMkLst>
          <pc:docMk/>
          <pc:sldMk cId="743126532" sldId="1640"/>
        </pc:sldMkLst>
        <pc:spChg chg="add del mod">
          <ac:chgData name="Gavin Band" userId="c8f793f7-5806-46f0-b9bd-90a61d07a992" providerId="ADAL" clId="{341B6031-0D89-524D-9F20-A61545EC15EC}" dt="2024-02-26T10:42:13.146" v="5452"/>
          <ac:spMkLst>
            <pc:docMk/>
            <pc:sldMk cId="743126532" sldId="1640"/>
            <ac:spMk id="3" creationId="{C9032B71-A4C4-A70C-D339-9ED8CE8C034B}"/>
          </ac:spMkLst>
        </pc:spChg>
        <pc:spChg chg="add del mod">
          <ac:chgData name="Gavin Band" userId="c8f793f7-5806-46f0-b9bd-90a61d07a992" providerId="ADAL" clId="{341B6031-0D89-524D-9F20-A61545EC15EC}" dt="2024-02-26T10:42:13.146" v="5452"/>
          <ac:spMkLst>
            <pc:docMk/>
            <pc:sldMk cId="743126532" sldId="1640"/>
            <ac:spMk id="5" creationId="{50F8393B-A9A3-12D0-34CB-7612461323AB}"/>
          </ac:spMkLst>
        </pc:spChg>
        <pc:spChg chg="add mod">
          <ac:chgData name="Gavin Band" userId="c8f793f7-5806-46f0-b9bd-90a61d07a992" providerId="ADAL" clId="{341B6031-0D89-524D-9F20-A61545EC15EC}" dt="2024-02-26T10:46:06.919" v="5682" actId="1076"/>
          <ac:spMkLst>
            <pc:docMk/>
            <pc:sldMk cId="743126532" sldId="1640"/>
            <ac:spMk id="6" creationId="{E494556B-1CCE-D23C-78D9-4506499938B4}"/>
          </ac:spMkLst>
        </pc:spChg>
        <pc:spChg chg="add mod">
          <ac:chgData name="Gavin Band" userId="c8f793f7-5806-46f0-b9bd-90a61d07a992" providerId="ADAL" clId="{341B6031-0D89-524D-9F20-A61545EC15EC}" dt="2024-02-26T11:36:13.125" v="8545" actId="14100"/>
          <ac:spMkLst>
            <pc:docMk/>
            <pc:sldMk cId="743126532" sldId="1640"/>
            <ac:spMk id="7" creationId="{1400A05C-5118-B55B-53B9-8A4239F14A3C}"/>
          </ac:spMkLst>
        </pc:spChg>
        <pc:spChg chg="mod">
          <ac:chgData name="Gavin Band" userId="c8f793f7-5806-46f0-b9bd-90a61d07a992" providerId="ADAL" clId="{341B6031-0D89-524D-9F20-A61545EC15EC}" dt="2024-02-26T11:36:40.434" v="8553" actId="20577"/>
          <ac:spMkLst>
            <pc:docMk/>
            <pc:sldMk cId="743126532" sldId="1640"/>
            <ac:spMk id="9" creationId="{37957EBF-686C-F370-3A20-953348F669C5}"/>
          </ac:spMkLst>
        </pc:spChg>
        <pc:spChg chg="add mod">
          <ac:chgData name="Gavin Band" userId="c8f793f7-5806-46f0-b9bd-90a61d07a992" providerId="ADAL" clId="{341B6031-0D89-524D-9F20-A61545EC15EC}" dt="2024-02-26T10:46:37.571" v="5719" actId="1076"/>
          <ac:spMkLst>
            <pc:docMk/>
            <pc:sldMk cId="743126532" sldId="1640"/>
            <ac:spMk id="10" creationId="{5533DA7B-424D-896D-5992-4DF515CB102B}"/>
          </ac:spMkLst>
        </pc:spChg>
        <pc:spChg chg="add del mod">
          <ac:chgData name="Gavin Band" userId="c8f793f7-5806-46f0-b9bd-90a61d07a992" providerId="ADAL" clId="{341B6031-0D89-524D-9F20-A61545EC15EC}" dt="2024-02-26T10:44:25.986" v="5553"/>
          <ac:spMkLst>
            <pc:docMk/>
            <pc:sldMk cId="743126532" sldId="1640"/>
            <ac:spMk id="11" creationId="{3AC71D2B-68C5-ED22-7606-9116744457D7}"/>
          </ac:spMkLst>
        </pc:spChg>
        <pc:spChg chg="add mod">
          <ac:chgData name="Gavin Band" userId="c8f793f7-5806-46f0-b9bd-90a61d07a992" providerId="ADAL" clId="{341B6031-0D89-524D-9F20-A61545EC15EC}" dt="2024-02-26T10:48:39.524" v="5809" actId="20577"/>
          <ac:spMkLst>
            <pc:docMk/>
            <pc:sldMk cId="743126532" sldId="1640"/>
            <ac:spMk id="13" creationId="{BB3A058B-6670-D90E-DA58-05BD8A1176E7}"/>
          </ac:spMkLst>
        </pc:spChg>
        <pc:spChg chg="add mod">
          <ac:chgData name="Gavin Band" userId="c8f793f7-5806-46f0-b9bd-90a61d07a992" providerId="ADAL" clId="{341B6031-0D89-524D-9F20-A61545EC15EC}" dt="2024-02-26T11:36:41.410" v="8554"/>
          <ac:spMkLst>
            <pc:docMk/>
            <pc:sldMk cId="743126532" sldId="1640"/>
            <ac:spMk id="16" creationId="{6B024F12-57F3-FD40-2397-6A091EBB65C4}"/>
          </ac:spMkLst>
        </pc:spChg>
        <pc:spChg chg="mod">
          <ac:chgData name="Gavin Band" userId="c8f793f7-5806-46f0-b9bd-90a61d07a992" providerId="ADAL" clId="{341B6031-0D89-524D-9F20-A61545EC15EC}" dt="2024-02-26T11:36:46.412" v="8555"/>
          <ac:spMkLst>
            <pc:docMk/>
            <pc:sldMk cId="743126532" sldId="1640"/>
            <ac:spMk id="19" creationId="{A5F60220-70E2-6A4D-4C7C-00FB0DF60AF9}"/>
          </ac:spMkLst>
        </pc:spChg>
        <pc:spChg chg="mod">
          <ac:chgData name="Gavin Band" userId="c8f793f7-5806-46f0-b9bd-90a61d07a992" providerId="ADAL" clId="{341B6031-0D89-524D-9F20-A61545EC15EC}" dt="2024-02-26T11:36:46.412" v="8555"/>
          <ac:spMkLst>
            <pc:docMk/>
            <pc:sldMk cId="743126532" sldId="1640"/>
            <ac:spMk id="21" creationId="{0D17EB8C-7B09-A78E-189D-92CBB6D33CE9}"/>
          </ac:spMkLst>
        </pc:spChg>
        <pc:spChg chg="mod">
          <ac:chgData name="Gavin Band" userId="c8f793f7-5806-46f0-b9bd-90a61d07a992" providerId="ADAL" clId="{341B6031-0D89-524D-9F20-A61545EC15EC}" dt="2024-02-26T11:36:46.412" v="8555"/>
          <ac:spMkLst>
            <pc:docMk/>
            <pc:sldMk cId="743126532" sldId="1640"/>
            <ac:spMk id="24" creationId="{51DCE7D1-5AE5-7506-BB6F-35A95274A4FC}"/>
          </ac:spMkLst>
        </pc:spChg>
        <pc:spChg chg="mod">
          <ac:chgData name="Gavin Band" userId="c8f793f7-5806-46f0-b9bd-90a61d07a992" providerId="ADAL" clId="{341B6031-0D89-524D-9F20-A61545EC15EC}" dt="2024-02-26T11:36:46.412" v="8555"/>
          <ac:spMkLst>
            <pc:docMk/>
            <pc:sldMk cId="743126532" sldId="1640"/>
            <ac:spMk id="25" creationId="{0957355E-C26F-8A22-CB46-A0A224B3E99A}"/>
          </ac:spMkLst>
        </pc:spChg>
        <pc:spChg chg="mod">
          <ac:chgData name="Gavin Band" userId="c8f793f7-5806-46f0-b9bd-90a61d07a992" providerId="ADAL" clId="{341B6031-0D89-524D-9F20-A61545EC15EC}" dt="2024-02-26T11:36:46.412" v="8555"/>
          <ac:spMkLst>
            <pc:docMk/>
            <pc:sldMk cId="743126532" sldId="1640"/>
            <ac:spMk id="26" creationId="{71B3D8B9-622D-12FC-B30C-1A27748F9FCF}"/>
          </ac:spMkLst>
        </pc:spChg>
        <pc:spChg chg="del mod">
          <ac:chgData name="Gavin Band" userId="c8f793f7-5806-46f0-b9bd-90a61d07a992" providerId="ADAL" clId="{341B6031-0D89-524D-9F20-A61545EC15EC}" dt="2024-02-26T10:45:49.805" v="5649" actId="478"/>
          <ac:spMkLst>
            <pc:docMk/>
            <pc:sldMk cId="743126532" sldId="1640"/>
            <ac:spMk id="45" creationId="{4B94C134-A3B8-A914-E18A-9FF44A2CA9B7}"/>
          </ac:spMkLst>
        </pc:spChg>
        <pc:grpChg chg="add mod">
          <ac:chgData name="Gavin Band" userId="c8f793f7-5806-46f0-b9bd-90a61d07a992" providerId="ADAL" clId="{341B6031-0D89-524D-9F20-A61545EC15EC}" dt="2024-02-26T11:36:46.412" v="8555"/>
          <ac:grpSpMkLst>
            <pc:docMk/>
            <pc:sldMk cId="743126532" sldId="1640"/>
            <ac:grpSpMk id="17" creationId="{E148904A-97CC-F7CC-0E43-6F2BBCC846D3}"/>
          </ac:grpSpMkLst>
        </pc:grpChg>
        <pc:grpChg chg="mod">
          <ac:chgData name="Gavin Band" userId="c8f793f7-5806-46f0-b9bd-90a61d07a992" providerId="ADAL" clId="{341B6031-0D89-524D-9F20-A61545EC15EC}" dt="2024-02-26T11:36:46.412" v="8555"/>
          <ac:grpSpMkLst>
            <pc:docMk/>
            <pc:sldMk cId="743126532" sldId="1640"/>
            <ac:grpSpMk id="18" creationId="{3DD65BAE-6005-E3D1-27D5-C9E900DD18E7}"/>
          </ac:grpSpMkLst>
        </pc:grpChg>
        <pc:grpChg chg="mod">
          <ac:chgData name="Gavin Band" userId="c8f793f7-5806-46f0-b9bd-90a61d07a992" providerId="ADAL" clId="{341B6031-0D89-524D-9F20-A61545EC15EC}" dt="2024-02-26T11:36:46.412" v="8555"/>
          <ac:grpSpMkLst>
            <pc:docMk/>
            <pc:sldMk cId="743126532" sldId="1640"/>
            <ac:grpSpMk id="20" creationId="{C534D5DF-879B-AB01-1A5B-4B11C28FCCE0}"/>
          </ac:grpSpMkLst>
        </pc:grpChg>
        <pc:grpChg chg="del">
          <ac:chgData name="Gavin Band" userId="c8f793f7-5806-46f0-b9bd-90a61d07a992" providerId="ADAL" clId="{341B6031-0D89-524D-9F20-A61545EC15EC}" dt="2024-02-26T10:45:49.805" v="5649" actId="478"/>
          <ac:grpSpMkLst>
            <pc:docMk/>
            <pc:sldMk cId="743126532" sldId="1640"/>
            <ac:grpSpMk id="36" creationId="{4CDF9E5E-075D-1DB5-5109-3F59787CFE73}"/>
          </ac:grpSpMkLst>
        </pc:grpChg>
        <pc:cxnChg chg="add del mod">
          <ac:chgData name="Gavin Band" userId="c8f793f7-5806-46f0-b9bd-90a61d07a992" providerId="ADAL" clId="{341B6031-0D89-524D-9F20-A61545EC15EC}" dt="2024-02-26T10:42:13.146" v="5452"/>
          <ac:cxnSpMkLst>
            <pc:docMk/>
            <pc:sldMk cId="743126532" sldId="1640"/>
            <ac:cxnSpMk id="4" creationId="{531FC0FC-CA0A-5E6A-C0B6-740B5372F6DA}"/>
          </ac:cxnSpMkLst>
        </pc:cxnChg>
        <pc:cxnChg chg="add mod">
          <ac:chgData name="Gavin Band" userId="c8f793f7-5806-46f0-b9bd-90a61d07a992" providerId="ADAL" clId="{341B6031-0D89-524D-9F20-A61545EC15EC}" dt="2024-02-26T10:46:44.765" v="5730" actId="14100"/>
          <ac:cxnSpMkLst>
            <pc:docMk/>
            <pc:sldMk cId="743126532" sldId="1640"/>
            <ac:cxnSpMk id="8" creationId="{406750E0-7C2A-A8DD-B0CB-AA2621D3BF0B}"/>
          </ac:cxnSpMkLst>
        </pc:cxnChg>
        <pc:cxnChg chg="mod">
          <ac:chgData name="Gavin Band" userId="c8f793f7-5806-46f0-b9bd-90a61d07a992" providerId="ADAL" clId="{341B6031-0D89-524D-9F20-A61545EC15EC}" dt="2024-02-26T11:36:46.412" v="8555"/>
          <ac:cxnSpMkLst>
            <pc:docMk/>
            <pc:sldMk cId="743126532" sldId="1640"/>
            <ac:cxnSpMk id="22" creationId="{44654123-B8C9-090A-9304-5EB2483DA3E0}"/>
          </ac:cxnSpMkLst>
        </pc:cxnChg>
        <pc:cxnChg chg="mod">
          <ac:chgData name="Gavin Band" userId="c8f793f7-5806-46f0-b9bd-90a61d07a992" providerId="ADAL" clId="{341B6031-0D89-524D-9F20-A61545EC15EC}" dt="2024-02-26T11:36:46.412" v="8555"/>
          <ac:cxnSpMkLst>
            <pc:docMk/>
            <pc:sldMk cId="743126532" sldId="1640"/>
            <ac:cxnSpMk id="23" creationId="{DD53BDA1-72B1-9CDD-983D-90EB5D914D5C}"/>
          </ac:cxnSpMkLst>
        </pc:cxnChg>
        <pc:cxnChg chg="mod">
          <ac:chgData name="Gavin Band" userId="c8f793f7-5806-46f0-b9bd-90a61d07a992" providerId="ADAL" clId="{341B6031-0D89-524D-9F20-A61545EC15EC}" dt="2024-02-26T11:36:46.412" v="8555"/>
          <ac:cxnSpMkLst>
            <pc:docMk/>
            <pc:sldMk cId="743126532" sldId="1640"/>
            <ac:cxnSpMk id="27" creationId="{FF280FC5-1D57-A23F-12C7-77D0381DEB48}"/>
          </ac:cxnSpMkLst>
        </pc:cxnChg>
      </pc:sldChg>
      <pc:sldChg chg="addSp delSp modSp add del mod">
        <pc:chgData name="Gavin Band" userId="c8f793f7-5806-46f0-b9bd-90a61d07a992" providerId="ADAL" clId="{341B6031-0D89-524D-9F20-A61545EC15EC}" dt="2024-02-26T11:43:34.559" v="9001" actId="2696"/>
        <pc:sldMkLst>
          <pc:docMk/>
          <pc:sldMk cId="753770369" sldId="1641"/>
        </pc:sldMkLst>
        <pc:spChg chg="del mod">
          <ac:chgData name="Gavin Band" userId="c8f793f7-5806-46f0-b9bd-90a61d07a992" providerId="ADAL" clId="{341B6031-0D89-524D-9F20-A61545EC15EC}" dt="2024-02-26T11:17:29.382" v="7655" actId="478"/>
          <ac:spMkLst>
            <pc:docMk/>
            <pc:sldMk cId="753770369" sldId="1641"/>
            <ac:spMk id="4" creationId="{DA6A5240-C8BA-E145-ADBE-BFCAC0102EA5}"/>
          </ac:spMkLst>
        </pc:spChg>
        <pc:spChg chg="mod">
          <ac:chgData name="Gavin Band" userId="c8f793f7-5806-46f0-b9bd-90a61d07a992" providerId="ADAL" clId="{341B6031-0D89-524D-9F20-A61545EC15EC}" dt="2024-02-26T11:17:43.377" v="7658" actId="255"/>
          <ac:spMkLst>
            <pc:docMk/>
            <pc:sldMk cId="753770369" sldId="1641"/>
            <ac:spMk id="6" creationId="{810A8503-A57E-7206-D9F8-91FACB1FFC14}"/>
          </ac:spMkLst>
        </pc:spChg>
        <pc:spChg chg="add mod">
          <ac:chgData name="Gavin Band" userId="c8f793f7-5806-46f0-b9bd-90a61d07a992" providerId="ADAL" clId="{341B6031-0D89-524D-9F20-A61545EC15EC}" dt="2024-02-26T10:56:29.246" v="6130" actId="1076"/>
          <ac:spMkLst>
            <pc:docMk/>
            <pc:sldMk cId="753770369" sldId="1641"/>
            <ac:spMk id="8" creationId="{CB0F3F22-75F2-6263-AE26-2DCCE68B8112}"/>
          </ac:spMkLst>
        </pc:spChg>
        <pc:spChg chg="add mod">
          <ac:chgData name="Gavin Band" userId="c8f793f7-5806-46f0-b9bd-90a61d07a992" providerId="ADAL" clId="{341B6031-0D89-524D-9F20-A61545EC15EC}" dt="2024-02-26T10:56:34.874" v="6132" actId="1076"/>
          <ac:spMkLst>
            <pc:docMk/>
            <pc:sldMk cId="753770369" sldId="1641"/>
            <ac:spMk id="9" creationId="{6FB994E5-EE8E-B307-B2C4-1F434B8EDD5B}"/>
          </ac:spMkLst>
        </pc:spChg>
        <pc:spChg chg="add mod">
          <ac:chgData name="Gavin Band" userId="c8f793f7-5806-46f0-b9bd-90a61d07a992" providerId="ADAL" clId="{341B6031-0D89-524D-9F20-A61545EC15EC}" dt="2024-02-26T11:18:06.321" v="7661"/>
          <ac:spMkLst>
            <pc:docMk/>
            <pc:sldMk cId="753770369" sldId="1641"/>
            <ac:spMk id="10" creationId="{889C08C9-6205-CB87-A662-0B64F89E6394}"/>
          </ac:spMkLst>
        </pc:spChg>
        <pc:spChg chg="mod">
          <ac:chgData name="Gavin Band" userId="c8f793f7-5806-46f0-b9bd-90a61d07a992" providerId="ADAL" clId="{341B6031-0D89-524D-9F20-A61545EC15EC}" dt="2024-02-26T11:38:45.027" v="8650" actId="20577"/>
          <ac:spMkLst>
            <pc:docMk/>
            <pc:sldMk cId="753770369" sldId="1641"/>
            <ac:spMk id="17" creationId="{F44604A2-95B7-1616-AE8F-6423803FA48E}"/>
          </ac:spMkLst>
        </pc:spChg>
        <pc:spChg chg="mod">
          <ac:chgData name="Gavin Band" userId="c8f793f7-5806-46f0-b9bd-90a61d07a992" providerId="ADAL" clId="{341B6031-0D89-524D-9F20-A61545EC15EC}" dt="2024-02-26T11:17:55.541" v="7660" actId="255"/>
          <ac:spMkLst>
            <pc:docMk/>
            <pc:sldMk cId="753770369" sldId="1641"/>
            <ac:spMk id="20" creationId="{36D29159-C9A2-F016-89B3-29568C2E5A1A}"/>
          </ac:spMkLst>
        </pc:spChg>
      </pc:sldChg>
      <pc:sldChg chg="add del">
        <pc:chgData name="Gavin Band" userId="c8f793f7-5806-46f0-b9bd-90a61d07a992" providerId="ADAL" clId="{341B6031-0D89-524D-9F20-A61545EC15EC}" dt="2024-02-26T12:07:39.521" v="10167" actId="2696"/>
        <pc:sldMkLst>
          <pc:docMk/>
          <pc:sldMk cId="2909307867" sldId="1641"/>
        </pc:sldMkLst>
      </pc:sldChg>
      <pc:sldChg chg="addSp modSp new del mod ord">
        <pc:chgData name="Gavin Band" userId="c8f793f7-5806-46f0-b9bd-90a61d07a992" providerId="ADAL" clId="{341B6031-0D89-524D-9F20-A61545EC15EC}" dt="2024-02-26T12:10:33.131" v="10278" actId="2696"/>
        <pc:sldMkLst>
          <pc:docMk/>
          <pc:sldMk cId="1716451247" sldId="1642"/>
        </pc:sldMkLst>
        <pc:spChg chg="mod">
          <ac:chgData name="Gavin Band" userId="c8f793f7-5806-46f0-b9bd-90a61d07a992" providerId="ADAL" clId="{341B6031-0D89-524D-9F20-A61545EC15EC}" dt="2024-02-26T11:02:56.988" v="7107" actId="20577"/>
          <ac:spMkLst>
            <pc:docMk/>
            <pc:sldMk cId="1716451247" sldId="1642"/>
            <ac:spMk id="2" creationId="{71815F10-2B71-DAE3-74B2-A9FABC314FD3}"/>
          </ac:spMkLst>
        </pc:spChg>
        <pc:spChg chg="mod">
          <ac:chgData name="Gavin Band" userId="c8f793f7-5806-46f0-b9bd-90a61d07a992" providerId="ADAL" clId="{341B6031-0D89-524D-9F20-A61545EC15EC}" dt="2024-02-26T11:03:52.027" v="7319" actId="1076"/>
          <ac:spMkLst>
            <pc:docMk/>
            <pc:sldMk cId="1716451247" sldId="1642"/>
            <ac:spMk id="3" creationId="{7106191E-8994-8021-955C-901A64119CC8}"/>
          </ac:spMkLst>
        </pc:spChg>
        <pc:spChg chg="add mod">
          <ac:chgData name="Gavin Band" userId="c8f793f7-5806-46f0-b9bd-90a61d07a992" providerId="ADAL" clId="{341B6031-0D89-524D-9F20-A61545EC15EC}" dt="2024-02-26T11:16:08.045" v="7633" actId="20577"/>
          <ac:spMkLst>
            <pc:docMk/>
            <pc:sldMk cId="1716451247" sldId="1642"/>
            <ac:spMk id="4" creationId="{6CA3F9E3-628A-34E0-CBAD-A12AD2430DF5}"/>
          </ac:spMkLst>
        </pc:spChg>
        <pc:spChg chg="add mod">
          <ac:chgData name="Gavin Band" userId="c8f793f7-5806-46f0-b9bd-90a61d07a992" providerId="ADAL" clId="{341B6031-0D89-524D-9F20-A61545EC15EC}" dt="2024-02-26T11:03:49.806" v="7318" actId="1076"/>
          <ac:spMkLst>
            <pc:docMk/>
            <pc:sldMk cId="1716451247" sldId="1642"/>
            <ac:spMk id="8" creationId="{C9352D0E-3529-5864-D9BB-2F255A328E00}"/>
          </ac:spMkLst>
        </pc:spChg>
        <pc:spChg chg="add mod">
          <ac:chgData name="Gavin Band" userId="c8f793f7-5806-46f0-b9bd-90a61d07a992" providerId="ADAL" clId="{341B6031-0D89-524D-9F20-A61545EC15EC}" dt="2024-02-26T11:03:38.646" v="7315" actId="20577"/>
          <ac:spMkLst>
            <pc:docMk/>
            <pc:sldMk cId="1716451247" sldId="1642"/>
            <ac:spMk id="10" creationId="{1E7C5272-6AF7-E526-E6F6-8F67EDEF9A75}"/>
          </ac:spMkLst>
        </pc:spChg>
        <pc:cxnChg chg="add mod">
          <ac:chgData name="Gavin Band" userId="c8f793f7-5806-46f0-b9bd-90a61d07a992" providerId="ADAL" clId="{341B6031-0D89-524D-9F20-A61545EC15EC}" dt="2024-02-26T11:03:49.806" v="7318" actId="1076"/>
          <ac:cxnSpMkLst>
            <pc:docMk/>
            <pc:sldMk cId="1716451247" sldId="1642"/>
            <ac:cxnSpMk id="5" creationId="{6493B8FD-3B6F-981D-F094-FB50038164A1}"/>
          </ac:cxnSpMkLst>
        </pc:cxnChg>
      </pc:sldChg>
      <pc:sldChg chg="addSp delSp modSp add del mod ord">
        <pc:chgData name="Gavin Band" userId="c8f793f7-5806-46f0-b9bd-90a61d07a992" providerId="ADAL" clId="{341B6031-0D89-524D-9F20-A61545EC15EC}" dt="2024-02-26T12:07:39.559" v="10170" actId="2696"/>
        <pc:sldMkLst>
          <pc:docMk/>
          <pc:sldMk cId="1047002391" sldId="1643"/>
        </pc:sldMkLst>
        <pc:spChg chg="del">
          <ac:chgData name="Gavin Band" userId="c8f793f7-5806-46f0-b9bd-90a61d07a992" providerId="ADAL" clId="{341B6031-0D89-524D-9F20-A61545EC15EC}" dt="2024-02-26T11:26:17.534" v="8219" actId="478"/>
          <ac:spMkLst>
            <pc:docMk/>
            <pc:sldMk cId="1047002391" sldId="1643"/>
            <ac:spMk id="4" creationId="{DA6A5240-C8BA-E145-ADBE-BFCAC0102EA5}"/>
          </ac:spMkLst>
        </pc:spChg>
        <pc:spChg chg="add mod">
          <ac:chgData name="Gavin Band" userId="c8f793f7-5806-46f0-b9bd-90a61d07a992" providerId="ADAL" clId="{341B6031-0D89-524D-9F20-A61545EC15EC}" dt="2024-02-26T11:12:01.940" v="7356" actId="1076"/>
          <ac:spMkLst>
            <pc:docMk/>
            <pc:sldMk cId="1047002391" sldId="1643"/>
            <ac:spMk id="10" creationId="{4660A1B2-40E4-5EA0-BE86-8322BAB75FF3}"/>
          </ac:spMkLst>
        </pc:spChg>
        <pc:spChg chg="mod">
          <ac:chgData name="Gavin Band" userId="c8f793f7-5806-46f0-b9bd-90a61d07a992" providerId="ADAL" clId="{341B6031-0D89-524D-9F20-A61545EC15EC}" dt="2024-02-26T11:26:34.566" v="8260" actId="14100"/>
          <ac:spMkLst>
            <pc:docMk/>
            <pc:sldMk cId="1047002391" sldId="1643"/>
            <ac:spMk id="17" creationId="{F44604A2-95B7-1616-AE8F-6423803FA48E}"/>
          </ac:spMkLst>
        </pc:spChg>
        <pc:spChg chg="mod">
          <ac:chgData name="Gavin Band" userId="c8f793f7-5806-46f0-b9bd-90a61d07a992" providerId="ADAL" clId="{341B6031-0D89-524D-9F20-A61545EC15EC}" dt="2024-02-26T11:26:53.191" v="8322" actId="20577"/>
          <ac:spMkLst>
            <pc:docMk/>
            <pc:sldMk cId="1047002391" sldId="1643"/>
            <ac:spMk id="20" creationId="{36D29159-C9A2-F016-89B3-29568C2E5A1A}"/>
          </ac:spMkLst>
        </pc:spChg>
      </pc:sldChg>
      <pc:sldChg chg="addSp delSp modSp new del mod ord">
        <pc:chgData name="Gavin Band" userId="c8f793f7-5806-46f0-b9bd-90a61d07a992" providerId="ADAL" clId="{341B6031-0D89-524D-9F20-A61545EC15EC}" dt="2024-02-26T12:00:11.678" v="9556" actId="2696"/>
        <pc:sldMkLst>
          <pc:docMk/>
          <pc:sldMk cId="796698294" sldId="1644"/>
        </pc:sldMkLst>
        <pc:spChg chg="del mod">
          <ac:chgData name="Gavin Band" userId="c8f793f7-5806-46f0-b9bd-90a61d07a992" providerId="ADAL" clId="{341B6031-0D89-524D-9F20-A61545EC15EC}" dt="2024-02-26T11:21:12.747" v="7904" actId="478"/>
          <ac:spMkLst>
            <pc:docMk/>
            <pc:sldMk cId="796698294" sldId="1644"/>
            <ac:spMk id="2" creationId="{C8607F13-56A1-70B4-7B20-169239E1A13F}"/>
          </ac:spMkLst>
        </pc:spChg>
        <pc:spChg chg="del">
          <ac:chgData name="Gavin Band" userId="c8f793f7-5806-46f0-b9bd-90a61d07a992" providerId="ADAL" clId="{341B6031-0D89-524D-9F20-A61545EC15EC}" dt="2024-02-26T11:12:27.148" v="7380" actId="478"/>
          <ac:spMkLst>
            <pc:docMk/>
            <pc:sldMk cId="796698294" sldId="1644"/>
            <ac:spMk id="3" creationId="{42F28738-01C0-2A7F-901D-6C3A7D908CEB}"/>
          </ac:spMkLst>
        </pc:spChg>
        <pc:spChg chg="add del mod">
          <ac:chgData name="Gavin Band" userId="c8f793f7-5806-46f0-b9bd-90a61d07a992" providerId="ADAL" clId="{341B6031-0D89-524D-9F20-A61545EC15EC}" dt="2024-02-26T11:20:33.035" v="7805" actId="478"/>
          <ac:spMkLst>
            <pc:docMk/>
            <pc:sldMk cId="796698294" sldId="1644"/>
            <ac:spMk id="4" creationId="{5EB0E2BE-06B0-1AE7-1377-F19B709F1E38}"/>
          </ac:spMkLst>
        </pc:spChg>
        <pc:spChg chg="add mod">
          <ac:chgData name="Gavin Band" userId="c8f793f7-5806-46f0-b9bd-90a61d07a992" providerId="ADAL" clId="{341B6031-0D89-524D-9F20-A61545EC15EC}" dt="2024-02-26T11:58:43.994" v="9464" actId="1076"/>
          <ac:spMkLst>
            <pc:docMk/>
            <pc:sldMk cId="796698294" sldId="1644"/>
            <ac:spMk id="5" creationId="{C4337E98-04E1-4C9B-A71D-6E7657262250}"/>
          </ac:spMkLst>
        </pc:spChg>
        <pc:spChg chg="add mod">
          <ac:chgData name="Gavin Band" userId="c8f793f7-5806-46f0-b9bd-90a61d07a992" providerId="ADAL" clId="{341B6031-0D89-524D-9F20-A61545EC15EC}" dt="2024-02-26T11:40:34.945" v="8818" actId="20577"/>
          <ac:spMkLst>
            <pc:docMk/>
            <pc:sldMk cId="796698294" sldId="1644"/>
            <ac:spMk id="6" creationId="{D64A0ADB-B4EF-76FB-6145-3A57822AB9E9}"/>
          </ac:spMkLst>
        </pc:spChg>
        <pc:spChg chg="add del mod">
          <ac:chgData name="Gavin Band" userId="c8f793f7-5806-46f0-b9bd-90a61d07a992" providerId="ADAL" clId="{341B6031-0D89-524D-9F20-A61545EC15EC}" dt="2024-02-26T11:21:26.250" v="7906" actId="478"/>
          <ac:spMkLst>
            <pc:docMk/>
            <pc:sldMk cId="796698294" sldId="1644"/>
            <ac:spMk id="8" creationId="{4B01FD33-0B4D-106F-5F11-8E1C02A53399}"/>
          </ac:spMkLst>
        </pc:spChg>
        <pc:spChg chg="add del mod">
          <ac:chgData name="Gavin Band" userId="c8f793f7-5806-46f0-b9bd-90a61d07a992" providerId="ADAL" clId="{341B6031-0D89-524D-9F20-A61545EC15EC}" dt="2024-02-26T11:22:05.646" v="8023"/>
          <ac:spMkLst>
            <pc:docMk/>
            <pc:sldMk cId="796698294" sldId="1644"/>
            <ac:spMk id="9" creationId="{9B448827-7F87-2574-7743-7FF6182827D9}"/>
          </ac:spMkLst>
        </pc:spChg>
        <pc:spChg chg="del mod">
          <ac:chgData name="Gavin Band" userId="c8f793f7-5806-46f0-b9bd-90a61d07a992" providerId="ADAL" clId="{341B6031-0D89-524D-9F20-A61545EC15EC}" dt="2024-02-26T11:22:16.906" v="8028" actId="478"/>
          <ac:spMkLst>
            <pc:docMk/>
            <pc:sldMk cId="796698294" sldId="1644"/>
            <ac:spMk id="12" creationId="{BD98E052-E299-665C-D4F2-EC6AA91CB5C0}"/>
          </ac:spMkLst>
        </pc:spChg>
        <pc:spChg chg="mod">
          <ac:chgData name="Gavin Band" userId="c8f793f7-5806-46f0-b9bd-90a61d07a992" providerId="ADAL" clId="{341B6031-0D89-524D-9F20-A61545EC15EC}" dt="2024-02-26T11:22:05.835" v="8024"/>
          <ac:spMkLst>
            <pc:docMk/>
            <pc:sldMk cId="796698294" sldId="1644"/>
            <ac:spMk id="13" creationId="{599B0772-E31E-E53C-DC64-210F79BCB303}"/>
          </ac:spMkLst>
        </pc:spChg>
        <pc:spChg chg="add mod">
          <ac:chgData name="Gavin Band" userId="c8f793f7-5806-46f0-b9bd-90a61d07a992" providerId="ADAL" clId="{341B6031-0D89-524D-9F20-A61545EC15EC}" dt="2024-02-26T11:23:32.363" v="8094" actId="1076"/>
          <ac:spMkLst>
            <pc:docMk/>
            <pc:sldMk cId="796698294" sldId="1644"/>
            <ac:spMk id="14" creationId="{F7B9BB1E-57F1-42CC-5310-0CA3FFA382A2}"/>
          </ac:spMkLst>
        </pc:spChg>
        <pc:spChg chg="add del mod">
          <ac:chgData name="Gavin Band" userId="c8f793f7-5806-46f0-b9bd-90a61d07a992" providerId="ADAL" clId="{341B6031-0D89-524D-9F20-A61545EC15EC}" dt="2024-02-26T11:42:00.832" v="8936" actId="478"/>
          <ac:spMkLst>
            <pc:docMk/>
            <pc:sldMk cId="796698294" sldId="1644"/>
            <ac:spMk id="17" creationId="{EE97A2B0-A6A1-16B8-F0B5-36E1E1D7ADB6}"/>
          </ac:spMkLst>
        </pc:spChg>
        <pc:spChg chg="add mod">
          <ac:chgData name="Gavin Band" userId="c8f793f7-5806-46f0-b9bd-90a61d07a992" providerId="ADAL" clId="{341B6031-0D89-524D-9F20-A61545EC15EC}" dt="2024-02-26T11:40:42.489" v="8819" actId="1076"/>
          <ac:spMkLst>
            <pc:docMk/>
            <pc:sldMk cId="796698294" sldId="1644"/>
            <ac:spMk id="24" creationId="{1AD41DF4-EB18-16FF-3434-7E7761671A98}"/>
          </ac:spMkLst>
        </pc:spChg>
        <pc:spChg chg="add mod">
          <ac:chgData name="Gavin Band" userId="c8f793f7-5806-46f0-b9bd-90a61d07a992" providerId="ADAL" clId="{341B6031-0D89-524D-9F20-A61545EC15EC}" dt="2024-02-26T11:23:19.091" v="8089"/>
          <ac:spMkLst>
            <pc:docMk/>
            <pc:sldMk cId="796698294" sldId="1644"/>
            <ac:spMk id="26" creationId="{A4E639D8-A435-0472-A49C-7A108DC7B579}"/>
          </ac:spMkLst>
        </pc:spChg>
        <pc:spChg chg="add mod">
          <ac:chgData name="Gavin Band" userId="c8f793f7-5806-46f0-b9bd-90a61d07a992" providerId="ADAL" clId="{341B6031-0D89-524D-9F20-A61545EC15EC}" dt="2024-02-26T11:24:01.726" v="8179" actId="14100"/>
          <ac:spMkLst>
            <pc:docMk/>
            <pc:sldMk cId="796698294" sldId="1644"/>
            <ac:spMk id="29" creationId="{3E381179-AD29-5BF8-32FC-74FE59C18E3C}"/>
          </ac:spMkLst>
        </pc:spChg>
        <pc:spChg chg="add mod">
          <ac:chgData name="Gavin Band" userId="c8f793f7-5806-46f0-b9bd-90a61d07a992" providerId="ADAL" clId="{341B6031-0D89-524D-9F20-A61545EC15EC}" dt="2024-02-26T11:42:18.236" v="8965" actId="14100"/>
          <ac:spMkLst>
            <pc:docMk/>
            <pc:sldMk cId="796698294" sldId="1644"/>
            <ac:spMk id="32" creationId="{AA1C38D0-BF95-4574-B6BD-7AEB192D0BA5}"/>
          </ac:spMkLst>
        </pc:spChg>
        <pc:spChg chg="add mod">
          <ac:chgData name="Gavin Band" userId="c8f793f7-5806-46f0-b9bd-90a61d07a992" providerId="ADAL" clId="{341B6031-0D89-524D-9F20-A61545EC15EC}" dt="2024-02-26T11:42:05.277" v="8938" actId="1076"/>
          <ac:spMkLst>
            <pc:docMk/>
            <pc:sldMk cId="796698294" sldId="1644"/>
            <ac:spMk id="33" creationId="{A8B82B5F-6FC7-93E3-85B9-3682115423B4}"/>
          </ac:spMkLst>
        </pc:spChg>
        <pc:grpChg chg="add mod">
          <ac:chgData name="Gavin Band" userId="c8f793f7-5806-46f0-b9bd-90a61d07a992" providerId="ADAL" clId="{341B6031-0D89-524D-9F20-A61545EC15EC}" dt="2024-02-26T11:23:32.363" v="8094" actId="1076"/>
          <ac:grpSpMkLst>
            <pc:docMk/>
            <pc:sldMk cId="796698294" sldId="1644"/>
            <ac:grpSpMk id="10" creationId="{DED5C9A4-3A13-4B7D-0012-A2851E2DD2AA}"/>
          </ac:grpSpMkLst>
        </pc:grpChg>
        <pc:picChg chg="mod">
          <ac:chgData name="Gavin Band" userId="c8f793f7-5806-46f0-b9bd-90a61d07a992" providerId="ADAL" clId="{341B6031-0D89-524D-9F20-A61545EC15EC}" dt="2024-02-26T11:22:05.835" v="8024"/>
          <ac:picMkLst>
            <pc:docMk/>
            <pc:sldMk cId="796698294" sldId="1644"/>
            <ac:picMk id="11" creationId="{6593AF87-EC4B-51C6-FE9C-7830E0408B75}"/>
          </ac:picMkLst>
        </pc:picChg>
        <pc:cxnChg chg="add del mod">
          <ac:chgData name="Gavin Band" userId="c8f793f7-5806-46f0-b9bd-90a61d07a992" providerId="ADAL" clId="{341B6031-0D89-524D-9F20-A61545EC15EC}" dt="2024-02-26T11:22:19.966" v="8029" actId="478"/>
          <ac:cxnSpMkLst>
            <pc:docMk/>
            <pc:sldMk cId="796698294" sldId="1644"/>
            <ac:cxnSpMk id="15" creationId="{FFB353F0-ADD4-E3F4-A5C4-016D94674170}"/>
          </ac:cxnSpMkLst>
        </pc:cxnChg>
        <pc:cxnChg chg="add mod">
          <ac:chgData name="Gavin Band" userId="c8f793f7-5806-46f0-b9bd-90a61d07a992" providerId="ADAL" clId="{341B6031-0D89-524D-9F20-A61545EC15EC}" dt="2024-02-26T11:23:32.363" v="8094" actId="1076"/>
          <ac:cxnSpMkLst>
            <pc:docMk/>
            <pc:sldMk cId="796698294" sldId="1644"/>
            <ac:cxnSpMk id="19" creationId="{214581A3-2D48-3AAD-D371-99C152AC6B95}"/>
          </ac:cxnSpMkLst>
        </pc:cxnChg>
        <pc:cxnChg chg="add mod">
          <ac:chgData name="Gavin Band" userId="c8f793f7-5806-46f0-b9bd-90a61d07a992" providerId="ADAL" clId="{341B6031-0D89-524D-9F20-A61545EC15EC}" dt="2024-02-26T11:40:43.924" v="8820" actId="1076"/>
          <ac:cxnSpMkLst>
            <pc:docMk/>
            <pc:sldMk cId="796698294" sldId="1644"/>
            <ac:cxnSpMk id="21" creationId="{E6DF66EB-4A23-786B-66CA-502E9F0EAF75}"/>
          </ac:cxnSpMkLst>
        </pc:cxnChg>
        <pc:cxnChg chg="add del mod">
          <ac:chgData name="Gavin Band" userId="c8f793f7-5806-46f0-b9bd-90a61d07a992" providerId="ADAL" clId="{341B6031-0D89-524D-9F20-A61545EC15EC}" dt="2024-02-26T11:41:58.251" v="8935" actId="478"/>
          <ac:cxnSpMkLst>
            <pc:docMk/>
            <pc:sldMk cId="796698294" sldId="1644"/>
            <ac:cxnSpMk id="31" creationId="{A517FEE4-19EF-4391-E92F-13D173E704AB}"/>
          </ac:cxnSpMkLst>
        </pc:cxnChg>
      </pc:sldChg>
      <pc:sldChg chg="modSp add del mod">
        <pc:chgData name="Gavin Band" userId="c8f793f7-5806-46f0-b9bd-90a61d07a992" providerId="ADAL" clId="{341B6031-0D89-524D-9F20-A61545EC15EC}" dt="2024-02-26T11:32:57.428" v="8408" actId="2696"/>
        <pc:sldMkLst>
          <pc:docMk/>
          <pc:sldMk cId="1958749453" sldId="1645"/>
        </pc:sldMkLst>
        <pc:spChg chg="mod">
          <ac:chgData name="Gavin Band" userId="c8f793f7-5806-46f0-b9bd-90a61d07a992" providerId="ADAL" clId="{341B6031-0D89-524D-9F20-A61545EC15EC}" dt="2024-02-26T11:19:14.380" v="7718" actId="1076"/>
          <ac:spMkLst>
            <pc:docMk/>
            <pc:sldMk cId="1958749453" sldId="1645"/>
            <ac:spMk id="4" creationId="{94417F9B-8A0F-42C7-4EC5-7AA381FFA4F1}"/>
          </ac:spMkLst>
        </pc:spChg>
      </pc:sldChg>
      <pc:sldChg chg="modSp add del mod">
        <pc:chgData name="Gavin Band" userId="c8f793f7-5806-46f0-b9bd-90a61d07a992" providerId="ADAL" clId="{341B6031-0D89-524D-9F20-A61545EC15EC}" dt="2024-02-26T12:07:39.515" v="10166" actId="2696"/>
        <pc:sldMkLst>
          <pc:docMk/>
          <pc:sldMk cId="3360102358" sldId="1646"/>
        </pc:sldMkLst>
        <pc:spChg chg="mod">
          <ac:chgData name="Gavin Band" userId="c8f793f7-5806-46f0-b9bd-90a61d07a992" providerId="ADAL" clId="{341B6031-0D89-524D-9F20-A61545EC15EC}" dt="2024-02-26T11:19:37.421" v="7721" actId="1076"/>
          <ac:spMkLst>
            <pc:docMk/>
            <pc:sldMk cId="3360102358" sldId="1646"/>
            <ac:spMk id="4" creationId="{94417F9B-8A0F-42C7-4EC5-7AA381FFA4F1}"/>
          </ac:spMkLst>
        </pc:spChg>
      </pc:sldChg>
      <pc:sldChg chg="modSp add del mod">
        <pc:chgData name="Gavin Band" userId="c8f793f7-5806-46f0-b9bd-90a61d07a992" providerId="ADAL" clId="{341B6031-0D89-524D-9F20-A61545EC15EC}" dt="2024-02-26T11:33:58.398" v="8487" actId="2696"/>
        <pc:sldMkLst>
          <pc:docMk/>
          <pc:sldMk cId="3379257460" sldId="1647"/>
        </pc:sldMkLst>
        <pc:cxnChg chg="mod">
          <ac:chgData name="Gavin Band" userId="c8f793f7-5806-46f0-b9bd-90a61d07a992" providerId="ADAL" clId="{341B6031-0D89-524D-9F20-A61545EC15EC}" dt="2024-02-26T11:33:00.004" v="8409" actId="1076"/>
          <ac:cxnSpMkLst>
            <pc:docMk/>
            <pc:sldMk cId="3379257460" sldId="1647"/>
            <ac:cxnSpMk id="8" creationId="{FBF4A843-CC7F-9945-A786-A5F9F3FD85B3}"/>
          </ac:cxnSpMkLst>
        </pc:cxnChg>
      </pc:sldChg>
      <pc:sldChg chg="modSp add mod">
        <pc:chgData name="Gavin Band" userId="c8f793f7-5806-46f0-b9bd-90a61d07a992" providerId="ADAL" clId="{341B6031-0D89-524D-9F20-A61545EC15EC}" dt="2024-02-26T12:10:14.526" v="10277"/>
        <pc:sldMkLst>
          <pc:docMk/>
          <pc:sldMk cId="2859900919" sldId="1648"/>
        </pc:sldMkLst>
        <pc:spChg chg="mod">
          <ac:chgData name="Gavin Band" userId="c8f793f7-5806-46f0-b9bd-90a61d07a992" providerId="ADAL" clId="{341B6031-0D89-524D-9F20-A61545EC15EC}" dt="2024-02-26T12:10:14.526" v="10277"/>
          <ac:spMkLst>
            <pc:docMk/>
            <pc:sldMk cId="2859900919" sldId="1648"/>
            <ac:spMk id="4" creationId="{5AFEB78B-36CF-3F4C-808B-D2188D9D5F31}"/>
          </ac:spMkLst>
        </pc:spChg>
        <pc:cxnChg chg="mod">
          <ac:chgData name="Gavin Band" userId="c8f793f7-5806-46f0-b9bd-90a61d07a992" providerId="ADAL" clId="{341B6031-0D89-524D-9F20-A61545EC15EC}" dt="2024-02-26T11:33:16.652" v="8411" actId="1076"/>
          <ac:cxnSpMkLst>
            <pc:docMk/>
            <pc:sldMk cId="2859900919" sldId="1648"/>
            <ac:cxnSpMk id="8" creationId="{FBF4A843-CC7F-9945-A786-A5F9F3FD85B3}"/>
          </ac:cxnSpMkLst>
        </pc:cxnChg>
      </pc:sldChg>
      <pc:sldChg chg="modSp add mod">
        <pc:chgData name="Gavin Band" userId="c8f793f7-5806-46f0-b9bd-90a61d07a992" providerId="ADAL" clId="{341B6031-0D89-524D-9F20-A61545EC15EC}" dt="2024-02-26T12:10:08.492" v="10276"/>
        <pc:sldMkLst>
          <pc:docMk/>
          <pc:sldMk cId="45829911" sldId="1649"/>
        </pc:sldMkLst>
        <pc:spChg chg="mod">
          <ac:chgData name="Gavin Band" userId="c8f793f7-5806-46f0-b9bd-90a61d07a992" providerId="ADAL" clId="{341B6031-0D89-524D-9F20-A61545EC15EC}" dt="2024-02-26T12:10:08.492" v="10276"/>
          <ac:spMkLst>
            <pc:docMk/>
            <pc:sldMk cId="45829911" sldId="1649"/>
            <ac:spMk id="4" creationId="{5AFEB78B-36CF-3F4C-808B-D2188D9D5F31}"/>
          </ac:spMkLst>
        </pc:spChg>
        <pc:cxnChg chg="mod">
          <ac:chgData name="Gavin Band" userId="c8f793f7-5806-46f0-b9bd-90a61d07a992" providerId="ADAL" clId="{341B6031-0D89-524D-9F20-A61545EC15EC}" dt="2024-02-26T11:34:02.468" v="8488" actId="1076"/>
          <ac:cxnSpMkLst>
            <pc:docMk/>
            <pc:sldMk cId="45829911" sldId="1649"/>
            <ac:cxnSpMk id="8" creationId="{FBF4A843-CC7F-9945-A786-A5F9F3FD85B3}"/>
          </ac:cxnSpMkLst>
        </pc:cxnChg>
      </pc:sldChg>
      <pc:sldChg chg="new del">
        <pc:chgData name="Gavin Band" userId="c8f793f7-5806-46f0-b9bd-90a61d07a992" providerId="ADAL" clId="{341B6031-0D89-524D-9F20-A61545EC15EC}" dt="2024-02-26T11:33:20.947" v="8414" actId="2696"/>
        <pc:sldMkLst>
          <pc:docMk/>
          <pc:sldMk cId="2905903038" sldId="1649"/>
        </pc:sldMkLst>
      </pc:sldChg>
      <pc:sldChg chg="modSp add del mod">
        <pc:chgData name="Gavin Band" userId="c8f793f7-5806-46f0-b9bd-90a61d07a992" providerId="ADAL" clId="{341B6031-0D89-524D-9F20-A61545EC15EC}" dt="2024-02-26T11:53:20.137" v="9265" actId="2696"/>
        <pc:sldMkLst>
          <pc:docMk/>
          <pc:sldMk cId="24937538" sldId="1650"/>
        </pc:sldMkLst>
        <pc:spChg chg="mod">
          <ac:chgData name="Gavin Band" userId="c8f793f7-5806-46f0-b9bd-90a61d07a992" providerId="ADAL" clId="{341B6031-0D89-524D-9F20-A61545EC15EC}" dt="2024-02-26T11:48:31.417" v="9039" actId="20577"/>
          <ac:spMkLst>
            <pc:docMk/>
            <pc:sldMk cId="24937538" sldId="1650"/>
            <ac:spMk id="16" creationId="{11676F2A-F020-57CF-4A2B-0A9842710593}"/>
          </ac:spMkLst>
        </pc:spChg>
      </pc:sldChg>
      <pc:sldChg chg="add del">
        <pc:chgData name="Gavin Band" userId="c8f793f7-5806-46f0-b9bd-90a61d07a992" providerId="ADAL" clId="{341B6031-0D89-524D-9F20-A61545EC15EC}" dt="2024-02-26T12:07:39.506" v="10164" actId="2696"/>
        <pc:sldMkLst>
          <pc:docMk/>
          <pc:sldMk cId="994991076" sldId="1651"/>
        </pc:sldMkLst>
      </pc:sldChg>
      <pc:sldChg chg="add del">
        <pc:chgData name="Gavin Band" userId="c8f793f7-5806-46f0-b9bd-90a61d07a992" providerId="ADAL" clId="{341B6031-0D89-524D-9F20-A61545EC15EC}" dt="2024-02-26T12:07:14.769" v="10162" actId="2696"/>
        <pc:sldMkLst>
          <pc:docMk/>
          <pc:sldMk cId="1359389632" sldId="1652"/>
        </pc:sldMkLst>
      </pc:sldChg>
      <pc:sldChg chg="add del">
        <pc:chgData name="Gavin Band" userId="c8f793f7-5806-46f0-b9bd-90a61d07a992" providerId="ADAL" clId="{341B6031-0D89-524D-9F20-A61545EC15EC}" dt="2024-02-26T12:07:14.755" v="10161" actId="2696"/>
        <pc:sldMkLst>
          <pc:docMk/>
          <pc:sldMk cId="1333995419" sldId="1653"/>
        </pc:sldMkLst>
      </pc:sldChg>
      <pc:sldChg chg="modSp add mod ord">
        <pc:chgData name="Gavin Band" userId="c8f793f7-5806-46f0-b9bd-90a61d07a992" providerId="ADAL" clId="{341B6031-0D89-524D-9F20-A61545EC15EC}" dt="2024-02-26T12:09:12.903" v="10246" actId="1076"/>
        <pc:sldMkLst>
          <pc:docMk/>
          <pc:sldMk cId="1489260635" sldId="1654"/>
        </pc:sldMkLst>
        <pc:spChg chg="mod">
          <ac:chgData name="Gavin Band" userId="c8f793f7-5806-46f0-b9bd-90a61d07a992" providerId="ADAL" clId="{341B6031-0D89-524D-9F20-A61545EC15EC}" dt="2024-02-26T12:08:58.646" v="10244" actId="20577"/>
          <ac:spMkLst>
            <pc:docMk/>
            <pc:sldMk cId="1489260635" sldId="1654"/>
            <ac:spMk id="3" creationId="{7106191E-8994-8021-955C-901A64119CC8}"/>
          </ac:spMkLst>
        </pc:spChg>
        <pc:spChg chg="mod">
          <ac:chgData name="Gavin Band" userId="c8f793f7-5806-46f0-b9bd-90a61d07a992" providerId="ADAL" clId="{341B6031-0D89-524D-9F20-A61545EC15EC}" dt="2024-02-26T12:09:09.174" v="10245" actId="1076"/>
          <ac:spMkLst>
            <pc:docMk/>
            <pc:sldMk cId="1489260635" sldId="1654"/>
            <ac:spMk id="4" creationId="{6CA3F9E3-628A-34E0-CBAD-A12AD2430DF5}"/>
          </ac:spMkLst>
        </pc:spChg>
        <pc:spChg chg="mod">
          <ac:chgData name="Gavin Band" userId="c8f793f7-5806-46f0-b9bd-90a61d07a992" providerId="ADAL" clId="{341B6031-0D89-524D-9F20-A61545EC15EC}" dt="2024-02-26T12:09:09.174" v="10245" actId="1076"/>
          <ac:spMkLst>
            <pc:docMk/>
            <pc:sldMk cId="1489260635" sldId="1654"/>
            <ac:spMk id="8" creationId="{C9352D0E-3529-5864-D9BB-2F255A328E00}"/>
          </ac:spMkLst>
        </pc:spChg>
        <pc:spChg chg="mod">
          <ac:chgData name="Gavin Band" userId="c8f793f7-5806-46f0-b9bd-90a61d07a992" providerId="ADAL" clId="{341B6031-0D89-524D-9F20-A61545EC15EC}" dt="2024-02-26T12:09:12.903" v="10246" actId="1076"/>
          <ac:spMkLst>
            <pc:docMk/>
            <pc:sldMk cId="1489260635" sldId="1654"/>
            <ac:spMk id="10" creationId="{1E7C5272-6AF7-E526-E6F6-8F67EDEF9A75}"/>
          </ac:spMkLst>
        </pc:spChg>
        <pc:cxnChg chg="mod">
          <ac:chgData name="Gavin Band" userId="c8f793f7-5806-46f0-b9bd-90a61d07a992" providerId="ADAL" clId="{341B6031-0D89-524D-9F20-A61545EC15EC}" dt="2024-02-26T12:09:09.174" v="10245" actId="1076"/>
          <ac:cxnSpMkLst>
            <pc:docMk/>
            <pc:sldMk cId="1489260635" sldId="1654"/>
            <ac:cxnSpMk id="5" creationId="{6493B8FD-3B6F-981D-F094-FB50038164A1}"/>
          </ac:cxnSpMkLst>
        </pc:cxnChg>
      </pc:sldChg>
      <pc:sldChg chg="modSp add del mod">
        <pc:chgData name="Gavin Band" userId="c8f793f7-5806-46f0-b9bd-90a61d07a992" providerId="ADAL" clId="{341B6031-0D89-524D-9F20-A61545EC15EC}" dt="2024-02-26T11:53:23.434" v="9267" actId="2696"/>
        <pc:sldMkLst>
          <pc:docMk/>
          <pc:sldMk cId="949900207" sldId="1655"/>
        </pc:sldMkLst>
        <pc:spChg chg="mod">
          <ac:chgData name="Gavin Band" userId="c8f793f7-5806-46f0-b9bd-90a61d07a992" providerId="ADAL" clId="{341B6031-0D89-524D-9F20-A61545EC15EC}" dt="2024-02-26T11:51:05.438" v="9120" actId="208"/>
          <ac:spMkLst>
            <pc:docMk/>
            <pc:sldMk cId="949900207" sldId="1655"/>
            <ac:spMk id="3" creationId="{01A8BE33-5526-9AE4-D063-59C51B9750B4}"/>
          </ac:spMkLst>
        </pc:spChg>
        <pc:spChg chg="mod">
          <ac:chgData name="Gavin Band" userId="c8f793f7-5806-46f0-b9bd-90a61d07a992" providerId="ADAL" clId="{341B6031-0D89-524D-9F20-A61545EC15EC}" dt="2024-02-26T11:51:05.438" v="9120" actId="208"/>
          <ac:spMkLst>
            <pc:docMk/>
            <pc:sldMk cId="949900207" sldId="1655"/>
            <ac:spMk id="5" creationId="{38FAE678-8BA7-31C0-8EFE-588415DB491F}"/>
          </ac:spMkLst>
        </pc:spChg>
        <pc:spChg chg="mod">
          <ac:chgData name="Gavin Band" userId="c8f793f7-5806-46f0-b9bd-90a61d07a992" providerId="ADAL" clId="{341B6031-0D89-524D-9F20-A61545EC15EC}" dt="2024-02-26T11:51:05.438" v="9120" actId="208"/>
          <ac:spMkLst>
            <pc:docMk/>
            <pc:sldMk cId="949900207" sldId="1655"/>
            <ac:spMk id="6" creationId="{1298D71E-F132-8A7A-382A-D9B6C62B311B}"/>
          </ac:spMkLst>
        </pc:spChg>
        <pc:spChg chg="mod">
          <ac:chgData name="Gavin Band" userId="c8f793f7-5806-46f0-b9bd-90a61d07a992" providerId="ADAL" clId="{341B6031-0D89-524D-9F20-A61545EC15EC}" dt="2024-02-26T11:51:05.438" v="9120" actId="208"/>
          <ac:spMkLst>
            <pc:docMk/>
            <pc:sldMk cId="949900207" sldId="1655"/>
            <ac:spMk id="9" creationId="{8A7C95D7-12E6-EF8A-AEA9-CB45F6CFA296}"/>
          </ac:spMkLst>
        </pc:spChg>
      </pc:sldChg>
      <pc:sldChg chg="modSp add del mod">
        <pc:chgData name="Gavin Band" userId="c8f793f7-5806-46f0-b9bd-90a61d07a992" providerId="ADAL" clId="{341B6031-0D89-524D-9F20-A61545EC15EC}" dt="2024-02-26T11:53:32.964" v="9269" actId="2696"/>
        <pc:sldMkLst>
          <pc:docMk/>
          <pc:sldMk cId="549311943" sldId="1656"/>
        </pc:sldMkLst>
        <pc:spChg chg="mod">
          <ac:chgData name="Gavin Band" userId="c8f793f7-5806-46f0-b9bd-90a61d07a992" providerId="ADAL" clId="{341B6031-0D89-524D-9F20-A61545EC15EC}" dt="2024-02-26T11:51:44.608" v="9181" actId="20577"/>
          <ac:spMkLst>
            <pc:docMk/>
            <pc:sldMk cId="549311943" sldId="1656"/>
            <ac:spMk id="4" creationId="{20AF83B8-860C-A2E9-C106-66FFFCB88697}"/>
          </ac:spMkLst>
        </pc:spChg>
      </pc:sldChg>
      <pc:sldChg chg="addSp delSp modSp add mod">
        <pc:chgData name="Gavin Band" userId="c8f793f7-5806-46f0-b9bd-90a61d07a992" providerId="ADAL" clId="{341B6031-0D89-524D-9F20-A61545EC15EC}" dt="2024-02-26T12:06:49.160" v="10157" actId="1076"/>
        <pc:sldMkLst>
          <pc:docMk/>
          <pc:sldMk cId="1313042063" sldId="1657"/>
        </pc:sldMkLst>
        <pc:spChg chg="del">
          <ac:chgData name="Gavin Band" userId="c8f793f7-5806-46f0-b9bd-90a61d07a992" providerId="ADAL" clId="{341B6031-0D89-524D-9F20-A61545EC15EC}" dt="2024-02-26T11:52:52.314" v="9226" actId="478"/>
          <ac:spMkLst>
            <pc:docMk/>
            <pc:sldMk cId="1313042063" sldId="1657"/>
            <ac:spMk id="3" creationId="{90F59E5E-1C20-E488-1BA3-BC46303166D9}"/>
          </ac:spMkLst>
        </pc:spChg>
        <pc:spChg chg="add mod">
          <ac:chgData name="Gavin Band" userId="c8f793f7-5806-46f0-b9bd-90a61d07a992" providerId="ADAL" clId="{341B6031-0D89-524D-9F20-A61545EC15EC}" dt="2024-02-26T11:56:47.957" v="9400"/>
          <ac:spMkLst>
            <pc:docMk/>
            <pc:sldMk cId="1313042063" sldId="1657"/>
            <ac:spMk id="4" creationId="{EC86BDB9-14B3-E4A1-9504-07E67C9ABC13}"/>
          </ac:spMkLst>
        </pc:spChg>
        <pc:spChg chg="del mod">
          <ac:chgData name="Gavin Band" userId="c8f793f7-5806-46f0-b9bd-90a61d07a992" providerId="ADAL" clId="{341B6031-0D89-524D-9F20-A61545EC15EC}" dt="2024-02-26T11:52:52.314" v="9226" actId="478"/>
          <ac:spMkLst>
            <pc:docMk/>
            <pc:sldMk cId="1313042063" sldId="1657"/>
            <ac:spMk id="5" creationId="{B2EB6CE2-EC5F-2CD2-B718-77E18B05E489}"/>
          </ac:spMkLst>
        </pc:spChg>
        <pc:spChg chg="mod">
          <ac:chgData name="Gavin Band" userId="c8f793f7-5806-46f0-b9bd-90a61d07a992" providerId="ADAL" clId="{341B6031-0D89-524D-9F20-A61545EC15EC}" dt="2024-02-26T11:53:02" v="9245" actId="20577"/>
          <ac:spMkLst>
            <pc:docMk/>
            <pc:sldMk cId="1313042063" sldId="1657"/>
            <ac:spMk id="6" creationId="{810A8503-A57E-7206-D9F8-91FACB1FFC14}"/>
          </ac:spMkLst>
        </pc:spChg>
        <pc:spChg chg="add mod">
          <ac:chgData name="Gavin Band" userId="c8f793f7-5806-46f0-b9bd-90a61d07a992" providerId="ADAL" clId="{341B6031-0D89-524D-9F20-A61545EC15EC}" dt="2024-02-26T12:06:49.160" v="10157" actId="1076"/>
          <ac:spMkLst>
            <pc:docMk/>
            <pc:sldMk cId="1313042063" sldId="1657"/>
            <ac:spMk id="7" creationId="{A2F12625-EA47-D9B1-6DC1-6CD26C93702F}"/>
          </ac:spMkLst>
        </pc:spChg>
        <pc:spChg chg="del">
          <ac:chgData name="Gavin Band" userId="c8f793f7-5806-46f0-b9bd-90a61d07a992" providerId="ADAL" clId="{341B6031-0D89-524D-9F20-A61545EC15EC}" dt="2024-02-26T11:52:52.314" v="9226" actId="478"/>
          <ac:spMkLst>
            <pc:docMk/>
            <pc:sldMk cId="1313042063" sldId="1657"/>
            <ac:spMk id="8" creationId="{042EF080-66D7-8927-374F-6974422E4C17}"/>
          </ac:spMkLst>
        </pc:spChg>
        <pc:spChg chg="mod">
          <ac:chgData name="Gavin Band" userId="c8f793f7-5806-46f0-b9bd-90a61d07a992" providerId="ADAL" clId="{341B6031-0D89-524D-9F20-A61545EC15EC}" dt="2024-02-26T11:52:41.068" v="9223" actId="20577"/>
          <ac:spMkLst>
            <pc:docMk/>
            <pc:sldMk cId="1313042063" sldId="1657"/>
            <ac:spMk id="17" creationId="{F44604A2-95B7-1616-AE8F-6423803FA48E}"/>
          </ac:spMkLst>
        </pc:spChg>
        <pc:spChg chg="del">
          <ac:chgData name="Gavin Band" userId="c8f793f7-5806-46f0-b9bd-90a61d07a992" providerId="ADAL" clId="{341B6031-0D89-524D-9F20-A61545EC15EC}" dt="2024-02-26T11:56:47.737" v="9399" actId="478"/>
          <ac:spMkLst>
            <pc:docMk/>
            <pc:sldMk cId="1313042063" sldId="1657"/>
            <ac:spMk id="20" creationId="{36D29159-C9A2-F016-89B3-29568C2E5A1A}"/>
          </ac:spMkLst>
        </pc:spChg>
      </pc:sldChg>
      <pc:sldChg chg="add del">
        <pc:chgData name="Gavin Band" userId="c8f793f7-5806-46f0-b9bd-90a61d07a992" providerId="ADAL" clId="{341B6031-0D89-524D-9F20-A61545EC15EC}" dt="2024-02-26T11:52:30.761" v="9183"/>
        <pc:sldMkLst>
          <pc:docMk/>
          <pc:sldMk cId="3982255854" sldId="1657"/>
        </pc:sldMkLst>
      </pc:sldChg>
      <pc:sldChg chg="add del">
        <pc:chgData name="Gavin Band" userId="c8f793f7-5806-46f0-b9bd-90a61d07a992" providerId="ADAL" clId="{341B6031-0D89-524D-9F20-A61545EC15EC}" dt="2024-02-26T11:53:17.247" v="9264" actId="2696"/>
        <pc:sldMkLst>
          <pc:docMk/>
          <pc:sldMk cId="132084917" sldId="1658"/>
        </pc:sldMkLst>
      </pc:sldChg>
      <pc:sldChg chg="addSp delSp modSp add mod">
        <pc:chgData name="Gavin Band" userId="c8f793f7-5806-46f0-b9bd-90a61d07a992" providerId="ADAL" clId="{341B6031-0D89-524D-9F20-A61545EC15EC}" dt="2024-02-26T12:06:54.697" v="10159"/>
        <pc:sldMkLst>
          <pc:docMk/>
          <pc:sldMk cId="1795477874" sldId="1658"/>
        </pc:sldMkLst>
        <pc:spChg chg="mod">
          <ac:chgData name="Gavin Band" userId="c8f793f7-5806-46f0-b9bd-90a61d07a992" providerId="ADAL" clId="{341B6031-0D89-524D-9F20-A61545EC15EC}" dt="2024-02-26T12:01:13.934" v="9595" actId="20577"/>
          <ac:spMkLst>
            <pc:docMk/>
            <pc:sldMk cId="1795477874" sldId="1658"/>
            <ac:spMk id="2" creationId="{8CE0101F-F226-7948-8B2D-E543250CEEED}"/>
          </ac:spMkLst>
        </pc:spChg>
        <pc:spChg chg="add mod">
          <ac:chgData name="Gavin Band" userId="c8f793f7-5806-46f0-b9bd-90a61d07a992" providerId="ADAL" clId="{341B6031-0D89-524D-9F20-A61545EC15EC}" dt="2024-02-26T11:57:59.195" v="9410" actId="1076"/>
          <ac:spMkLst>
            <pc:docMk/>
            <pc:sldMk cId="1795477874" sldId="1658"/>
            <ac:spMk id="4" creationId="{D0D67408-4230-22D3-A093-4B682177B99D}"/>
          </ac:spMkLst>
        </pc:spChg>
        <pc:spChg chg="del">
          <ac:chgData name="Gavin Band" userId="c8f793f7-5806-46f0-b9bd-90a61d07a992" providerId="ADAL" clId="{341B6031-0D89-524D-9F20-A61545EC15EC}" dt="2024-02-26T11:56:08.055" v="9392" actId="478"/>
          <ac:spMkLst>
            <pc:docMk/>
            <pc:sldMk cId="1795477874" sldId="1658"/>
            <ac:spMk id="5" creationId="{B2EB6CE2-EC5F-2CD2-B718-77E18B05E489}"/>
          </ac:spMkLst>
        </pc:spChg>
        <pc:spChg chg="mod">
          <ac:chgData name="Gavin Band" userId="c8f793f7-5806-46f0-b9bd-90a61d07a992" providerId="ADAL" clId="{341B6031-0D89-524D-9F20-A61545EC15EC}" dt="2024-02-26T11:55:21.301" v="9376" actId="255"/>
          <ac:spMkLst>
            <pc:docMk/>
            <pc:sldMk cId="1795477874" sldId="1658"/>
            <ac:spMk id="6" creationId="{810A8503-A57E-7206-D9F8-91FACB1FFC14}"/>
          </ac:spMkLst>
        </pc:spChg>
        <pc:spChg chg="add del">
          <ac:chgData name="Gavin Band" userId="c8f793f7-5806-46f0-b9bd-90a61d07a992" providerId="ADAL" clId="{341B6031-0D89-524D-9F20-A61545EC15EC}" dt="2024-02-26T11:55:35.659" v="9381" actId="478"/>
          <ac:spMkLst>
            <pc:docMk/>
            <pc:sldMk cId="1795477874" sldId="1658"/>
            <ac:spMk id="8" creationId="{CB0F3F22-75F2-6263-AE26-2DCCE68B8112}"/>
          </ac:spMkLst>
        </pc:spChg>
        <pc:spChg chg="add del mod">
          <ac:chgData name="Gavin Band" userId="c8f793f7-5806-46f0-b9bd-90a61d07a992" providerId="ADAL" clId="{341B6031-0D89-524D-9F20-A61545EC15EC}" dt="2024-02-26T11:55:40.231" v="9382" actId="1076"/>
          <ac:spMkLst>
            <pc:docMk/>
            <pc:sldMk cId="1795477874" sldId="1658"/>
            <ac:spMk id="9" creationId="{6FB994E5-EE8E-B307-B2C4-1F434B8EDD5B}"/>
          </ac:spMkLst>
        </pc:spChg>
        <pc:spChg chg="add mod">
          <ac:chgData name="Gavin Band" userId="c8f793f7-5806-46f0-b9bd-90a61d07a992" providerId="ADAL" clId="{341B6031-0D89-524D-9F20-A61545EC15EC}" dt="2024-02-26T11:57:59.195" v="9410" actId="1076"/>
          <ac:spMkLst>
            <pc:docMk/>
            <pc:sldMk cId="1795477874" sldId="1658"/>
            <ac:spMk id="11" creationId="{FF1934E7-3D3F-5B53-E51D-8836F44B9C15}"/>
          </ac:spMkLst>
        </pc:spChg>
        <pc:spChg chg="add mod">
          <ac:chgData name="Gavin Band" userId="c8f793f7-5806-46f0-b9bd-90a61d07a992" providerId="ADAL" clId="{341B6031-0D89-524D-9F20-A61545EC15EC}" dt="2024-02-26T11:57:59.195" v="9410" actId="1076"/>
          <ac:spMkLst>
            <pc:docMk/>
            <pc:sldMk cId="1795477874" sldId="1658"/>
            <ac:spMk id="12" creationId="{9F5581A8-A2F5-C614-B67A-8B53529E9B13}"/>
          </ac:spMkLst>
        </pc:spChg>
        <pc:spChg chg="add del mod">
          <ac:chgData name="Gavin Band" userId="c8f793f7-5806-46f0-b9bd-90a61d07a992" providerId="ADAL" clId="{341B6031-0D89-524D-9F20-A61545EC15EC}" dt="2024-02-26T11:56:00.425" v="9390"/>
          <ac:spMkLst>
            <pc:docMk/>
            <pc:sldMk cId="1795477874" sldId="1658"/>
            <ac:spMk id="13" creationId="{18520C38-66EB-4E68-CFD1-8062AB9A5BFD}"/>
          </ac:spMkLst>
        </pc:spChg>
        <pc:spChg chg="add del mod">
          <ac:chgData name="Gavin Band" userId="c8f793f7-5806-46f0-b9bd-90a61d07a992" providerId="ADAL" clId="{341B6031-0D89-524D-9F20-A61545EC15EC}" dt="2024-02-26T11:56:00.425" v="9390"/>
          <ac:spMkLst>
            <pc:docMk/>
            <pc:sldMk cId="1795477874" sldId="1658"/>
            <ac:spMk id="14" creationId="{EC174B61-E9F2-2D76-88E1-0A8B029244F9}"/>
          </ac:spMkLst>
        </pc:spChg>
        <pc:spChg chg="add mod">
          <ac:chgData name="Gavin Band" userId="c8f793f7-5806-46f0-b9bd-90a61d07a992" providerId="ADAL" clId="{341B6031-0D89-524D-9F20-A61545EC15EC}" dt="2024-02-26T12:06:54.697" v="10159"/>
          <ac:spMkLst>
            <pc:docMk/>
            <pc:sldMk cId="1795477874" sldId="1658"/>
            <ac:spMk id="15" creationId="{B9925598-FCDB-3690-0550-FF205FB0920E}"/>
          </ac:spMkLst>
        </pc:spChg>
        <pc:spChg chg="mod">
          <ac:chgData name="Gavin Band" userId="c8f793f7-5806-46f0-b9bd-90a61d07a992" providerId="ADAL" clId="{341B6031-0D89-524D-9F20-A61545EC15EC}" dt="2024-02-26T11:57:40.113" v="9407" actId="1076"/>
          <ac:spMkLst>
            <pc:docMk/>
            <pc:sldMk cId="1795477874" sldId="1658"/>
            <ac:spMk id="17" creationId="{F44604A2-95B7-1616-AE8F-6423803FA48E}"/>
          </ac:spMkLst>
        </pc:spChg>
        <pc:spChg chg="mod">
          <ac:chgData name="Gavin Band" userId="c8f793f7-5806-46f0-b9bd-90a61d07a992" providerId="ADAL" clId="{341B6031-0D89-524D-9F20-A61545EC15EC}" dt="2024-02-26T11:57:37.375" v="9406" actId="1076"/>
          <ac:spMkLst>
            <pc:docMk/>
            <pc:sldMk cId="1795477874" sldId="1658"/>
            <ac:spMk id="20" creationId="{36D29159-C9A2-F016-89B3-29568C2E5A1A}"/>
          </ac:spMkLst>
        </pc:spChg>
      </pc:sldChg>
      <pc:sldChg chg="add del">
        <pc:chgData name="Gavin Band" userId="c8f793f7-5806-46f0-b9bd-90a61d07a992" providerId="ADAL" clId="{341B6031-0D89-524D-9F20-A61545EC15EC}" dt="2024-02-26T11:52:30.761" v="9183"/>
        <pc:sldMkLst>
          <pc:docMk/>
          <pc:sldMk cId="1933012553" sldId="1658"/>
        </pc:sldMkLst>
      </pc:sldChg>
      <pc:sldChg chg="addSp delSp modSp add mod">
        <pc:chgData name="Gavin Band" userId="c8f793f7-5806-46f0-b9bd-90a61d07a992" providerId="ADAL" clId="{341B6031-0D89-524D-9F20-A61545EC15EC}" dt="2024-02-26T12:06:50.801" v="10158"/>
        <pc:sldMkLst>
          <pc:docMk/>
          <pc:sldMk cId="136916989" sldId="1659"/>
        </pc:sldMkLst>
        <pc:spChg chg="add mod">
          <ac:chgData name="Gavin Band" userId="c8f793f7-5806-46f0-b9bd-90a61d07a992" providerId="ADAL" clId="{341B6031-0D89-524D-9F20-A61545EC15EC}" dt="2024-02-26T11:54:05.649" v="9303" actId="1076"/>
          <ac:spMkLst>
            <pc:docMk/>
            <pc:sldMk cId="136916989" sldId="1659"/>
            <ac:spMk id="4" creationId="{33B72AE0-02C8-D8B1-8DE6-AEAD39FF6069}"/>
          </ac:spMkLst>
        </pc:spChg>
        <pc:spChg chg="mod">
          <ac:chgData name="Gavin Band" userId="c8f793f7-5806-46f0-b9bd-90a61d07a992" providerId="ADAL" clId="{341B6031-0D89-524D-9F20-A61545EC15EC}" dt="2024-02-26T11:54:09.437" v="9316" actId="14100"/>
          <ac:spMkLst>
            <pc:docMk/>
            <pc:sldMk cId="136916989" sldId="1659"/>
            <ac:spMk id="5" creationId="{B2EB6CE2-EC5F-2CD2-B718-77E18B05E489}"/>
          </ac:spMkLst>
        </pc:spChg>
        <pc:spChg chg="mod">
          <ac:chgData name="Gavin Band" userId="c8f793f7-5806-46f0-b9bd-90a61d07a992" providerId="ADAL" clId="{341B6031-0D89-524D-9F20-A61545EC15EC}" dt="2024-02-26T11:53:06.592" v="9263" actId="20577"/>
          <ac:spMkLst>
            <pc:docMk/>
            <pc:sldMk cId="136916989" sldId="1659"/>
            <ac:spMk id="6" creationId="{810A8503-A57E-7206-D9F8-91FACB1FFC14}"/>
          </ac:spMkLst>
        </pc:spChg>
        <pc:spChg chg="add mod">
          <ac:chgData name="Gavin Band" userId="c8f793f7-5806-46f0-b9bd-90a61d07a992" providerId="ADAL" clId="{341B6031-0D89-524D-9F20-A61545EC15EC}" dt="2024-02-26T11:56:52.336" v="9402"/>
          <ac:spMkLst>
            <pc:docMk/>
            <pc:sldMk cId="136916989" sldId="1659"/>
            <ac:spMk id="7" creationId="{9A74C083-383F-E757-C6B4-1A413E847DEE}"/>
          </ac:spMkLst>
        </pc:spChg>
        <pc:spChg chg="add mod">
          <ac:chgData name="Gavin Band" userId="c8f793f7-5806-46f0-b9bd-90a61d07a992" providerId="ADAL" clId="{341B6031-0D89-524D-9F20-A61545EC15EC}" dt="2024-02-26T12:06:50.801" v="10158"/>
          <ac:spMkLst>
            <pc:docMk/>
            <pc:sldMk cId="136916989" sldId="1659"/>
            <ac:spMk id="9" creationId="{77DADAAF-2709-8F8F-37F5-92412E85165D}"/>
          </ac:spMkLst>
        </pc:spChg>
        <pc:spChg chg="del">
          <ac:chgData name="Gavin Band" userId="c8f793f7-5806-46f0-b9bd-90a61d07a992" providerId="ADAL" clId="{341B6031-0D89-524D-9F20-A61545EC15EC}" dt="2024-02-26T11:56:52.115" v="9401" actId="478"/>
          <ac:spMkLst>
            <pc:docMk/>
            <pc:sldMk cId="136916989" sldId="1659"/>
            <ac:spMk id="20" creationId="{36D29159-C9A2-F016-89B3-29568C2E5A1A}"/>
          </ac:spMkLst>
        </pc:spChg>
      </pc:sldChg>
      <pc:sldChg chg="delSp modSp new mod">
        <pc:chgData name="Gavin Band" userId="c8f793f7-5806-46f0-b9bd-90a61d07a992" providerId="ADAL" clId="{341B6031-0D89-524D-9F20-A61545EC15EC}" dt="2024-02-26T12:01:00.352" v="9594" actId="20577"/>
        <pc:sldMkLst>
          <pc:docMk/>
          <pc:sldMk cId="849665928" sldId="1660"/>
        </pc:sldMkLst>
        <pc:spChg chg="del">
          <ac:chgData name="Gavin Band" userId="c8f793f7-5806-46f0-b9bd-90a61d07a992" providerId="ADAL" clId="{341B6031-0D89-524D-9F20-A61545EC15EC}" dt="2024-02-26T11:58:32.271" v="9460" actId="478"/>
          <ac:spMkLst>
            <pc:docMk/>
            <pc:sldMk cId="849665928" sldId="1660"/>
            <ac:spMk id="2" creationId="{7AFB185C-6895-AB72-0788-63EEBF29DFAF}"/>
          </ac:spMkLst>
        </pc:spChg>
        <pc:spChg chg="mod">
          <ac:chgData name="Gavin Band" userId="c8f793f7-5806-46f0-b9bd-90a61d07a992" providerId="ADAL" clId="{341B6031-0D89-524D-9F20-A61545EC15EC}" dt="2024-02-26T12:01:00.352" v="9594" actId="20577"/>
          <ac:spMkLst>
            <pc:docMk/>
            <pc:sldMk cId="849665928" sldId="1660"/>
            <ac:spMk id="3" creationId="{DEC35C36-37B5-1194-C75C-64647A00F1C8}"/>
          </ac:spMkLst>
        </pc:spChg>
      </pc:sldChg>
      <pc:sldChg chg="modSp add del mod">
        <pc:chgData name="Gavin Band" userId="c8f793f7-5806-46f0-b9bd-90a61d07a992" providerId="ADAL" clId="{341B6031-0D89-524D-9F20-A61545EC15EC}" dt="2024-02-26T11:57:44.936" v="9409" actId="2696"/>
        <pc:sldMkLst>
          <pc:docMk/>
          <pc:sldMk cId="3127882429" sldId="1660"/>
        </pc:sldMkLst>
        <pc:spChg chg="mod">
          <ac:chgData name="Gavin Band" userId="c8f793f7-5806-46f0-b9bd-90a61d07a992" providerId="ADAL" clId="{341B6031-0D89-524D-9F20-A61545EC15EC}" dt="2024-02-26T11:57:04.673" v="9404" actId="20577"/>
          <ac:spMkLst>
            <pc:docMk/>
            <pc:sldMk cId="3127882429" sldId="1660"/>
            <ac:spMk id="2" creationId="{8CE0101F-F226-7948-8B2D-E543250CEEED}"/>
          </ac:spMkLst>
        </pc:spChg>
        <pc:spChg chg="mod">
          <ac:chgData name="Gavin Band" userId="c8f793f7-5806-46f0-b9bd-90a61d07a992" providerId="ADAL" clId="{341B6031-0D89-524D-9F20-A61545EC15EC}" dt="2024-02-26T11:56:37.691" v="9398" actId="20577"/>
          <ac:spMkLst>
            <pc:docMk/>
            <pc:sldMk cId="3127882429" sldId="1660"/>
            <ac:spMk id="20" creationId="{36D29159-C9A2-F016-89B3-29568C2E5A1A}"/>
          </ac:spMkLst>
        </pc:spChg>
      </pc:sldChg>
      <pc:sldChg chg="delSp add mod">
        <pc:chgData name="Gavin Band" userId="c8f793f7-5806-46f0-b9bd-90a61d07a992" providerId="ADAL" clId="{341B6031-0D89-524D-9F20-A61545EC15EC}" dt="2024-02-26T12:09:30.929" v="10247" actId="478"/>
        <pc:sldMkLst>
          <pc:docMk/>
          <pc:sldMk cId="622148997" sldId="1661"/>
        </pc:sldMkLst>
        <pc:spChg chg="del">
          <ac:chgData name="Gavin Band" userId="c8f793f7-5806-46f0-b9bd-90a61d07a992" providerId="ADAL" clId="{341B6031-0D89-524D-9F20-A61545EC15EC}" dt="2024-02-26T12:09:30.929" v="10247" actId="478"/>
          <ac:spMkLst>
            <pc:docMk/>
            <pc:sldMk cId="622148997" sldId="1661"/>
            <ac:spMk id="3" creationId="{90F59E5E-1C20-E488-1BA3-BC46303166D9}"/>
          </ac:spMkLst>
        </pc:spChg>
        <pc:spChg chg="del">
          <ac:chgData name="Gavin Band" userId="c8f793f7-5806-46f0-b9bd-90a61d07a992" providerId="ADAL" clId="{341B6031-0D89-524D-9F20-A61545EC15EC}" dt="2024-02-26T12:09:30.929" v="10247" actId="478"/>
          <ac:spMkLst>
            <pc:docMk/>
            <pc:sldMk cId="622148997" sldId="1661"/>
            <ac:spMk id="4" creationId="{D0D67408-4230-22D3-A093-4B682177B99D}"/>
          </ac:spMkLst>
        </pc:spChg>
        <pc:spChg chg="del">
          <ac:chgData name="Gavin Band" userId="c8f793f7-5806-46f0-b9bd-90a61d07a992" providerId="ADAL" clId="{341B6031-0D89-524D-9F20-A61545EC15EC}" dt="2024-02-26T12:09:30.929" v="10247" actId="478"/>
          <ac:spMkLst>
            <pc:docMk/>
            <pc:sldMk cId="622148997" sldId="1661"/>
            <ac:spMk id="7" creationId="{8D33CF52-565A-9901-37E9-8086072AC93C}"/>
          </ac:spMkLst>
        </pc:spChg>
        <pc:spChg chg="del">
          <ac:chgData name="Gavin Band" userId="c8f793f7-5806-46f0-b9bd-90a61d07a992" providerId="ADAL" clId="{341B6031-0D89-524D-9F20-A61545EC15EC}" dt="2024-02-26T12:09:30.929" v="10247" actId="478"/>
          <ac:spMkLst>
            <pc:docMk/>
            <pc:sldMk cId="622148997" sldId="1661"/>
            <ac:spMk id="8" creationId="{CB0F3F22-75F2-6263-AE26-2DCCE68B8112}"/>
          </ac:spMkLst>
        </pc:spChg>
        <pc:spChg chg="del">
          <ac:chgData name="Gavin Band" userId="c8f793f7-5806-46f0-b9bd-90a61d07a992" providerId="ADAL" clId="{341B6031-0D89-524D-9F20-A61545EC15EC}" dt="2024-02-26T12:09:30.929" v="10247" actId="478"/>
          <ac:spMkLst>
            <pc:docMk/>
            <pc:sldMk cId="622148997" sldId="1661"/>
            <ac:spMk id="9" creationId="{6FB994E5-EE8E-B307-B2C4-1F434B8EDD5B}"/>
          </ac:spMkLst>
        </pc:spChg>
        <pc:spChg chg="del">
          <ac:chgData name="Gavin Band" userId="c8f793f7-5806-46f0-b9bd-90a61d07a992" providerId="ADAL" clId="{341B6031-0D89-524D-9F20-A61545EC15EC}" dt="2024-02-26T12:09:30.929" v="10247" actId="478"/>
          <ac:spMkLst>
            <pc:docMk/>
            <pc:sldMk cId="622148997" sldId="1661"/>
            <ac:spMk id="10" creationId="{4660A1B2-40E4-5EA0-BE86-8322BAB75FF3}"/>
          </ac:spMkLst>
        </pc:spChg>
        <pc:spChg chg="del">
          <ac:chgData name="Gavin Band" userId="c8f793f7-5806-46f0-b9bd-90a61d07a992" providerId="ADAL" clId="{341B6031-0D89-524D-9F20-A61545EC15EC}" dt="2024-02-26T12:09:30.929" v="10247" actId="478"/>
          <ac:spMkLst>
            <pc:docMk/>
            <pc:sldMk cId="622148997" sldId="1661"/>
            <ac:spMk id="11" creationId="{FF1934E7-3D3F-5B53-E51D-8836F44B9C15}"/>
          </ac:spMkLst>
        </pc:spChg>
        <pc:spChg chg="del">
          <ac:chgData name="Gavin Band" userId="c8f793f7-5806-46f0-b9bd-90a61d07a992" providerId="ADAL" clId="{341B6031-0D89-524D-9F20-A61545EC15EC}" dt="2024-02-26T12:09:30.929" v="10247" actId="478"/>
          <ac:spMkLst>
            <pc:docMk/>
            <pc:sldMk cId="622148997" sldId="1661"/>
            <ac:spMk id="12" creationId="{9F5581A8-A2F5-C614-B67A-8B53529E9B13}"/>
          </ac:spMkLst>
        </pc:spChg>
      </pc:sldChg>
      <pc:sldChg chg="addSp delSp modSp add mod">
        <pc:chgData name="Gavin Band" userId="c8f793f7-5806-46f0-b9bd-90a61d07a992" providerId="ADAL" clId="{341B6031-0D89-524D-9F20-A61545EC15EC}" dt="2024-02-26T12:09:48.512" v="10250" actId="14100"/>
        <pc:sldMkLst>
          <pc:docMk/>
          <pc:sldMk cId="3044222349" sldId="1662"/>
        </pc:sldMkLst>
        <pc:spChg chg="mod">
          <ac:chgData name="Gavin Band" userId="c8f793f7-5806-46f0-b9bd-90a61d07a992" providerId="ADAL" clId="{341B6031-0D89-524D-9F20-A61545EC15EC}" dt="2024-02-26T12:01:27.782" v="9605" actId="20577"/>
          <ac:spMkLst>
            <pc:docMk/>
            <pc:sldMk cId="3044222349" sldId="1662"/>
            <ac:spMk id="2" creationId="{8CE0101F-F226-7948-8B2D-E543250CEEED}"/>
          </ac:spMkLst>
        </pc:spChg>
        <pc:spChg chg="del">
          <ac:chgData name="Gavin Band" userId="c8f793f7-5806-46f0-b9bd-90a61d07a992" providerId="ADAL" clId="{341B6031-0D89-524D-9F20-A61545EC15EC}" dt="2024-02-26T12:05:47.010" v="10089" actId="478"/>
          <ac:spMkLst>
            <pc:docMk/>
            <pc:sldMk cId="3044222349" sldId="1662"/>
            <ac:spMk id="3" creationId="{90F59E5E-1C20-E488-1BA3-BC46303166D9}"/>
          </ac:spMkLst>
        </pc:spChg>
        <pc:spChg chg="del">
          <ac:chgData name="Gavin Band" userId="c8f793f7-5806-46f0-b9bd-90a61d07a992" providerId="ADAL" clId="{341B6031-0D89-524D-9F20-A61545EC15EC}" dt="2024-02-26T12:05:47.010" v="10089" actId="478"/>
          <ac:spMkLst>
            <pc:docMk/>
            <pc:sldMk cId="3044222349" sldId="1662"/>
            <ac:spMk id="4" creationId="{D0D67408-4230-22D3-A093-4B682177B99D}"/>
          </ac:spMkLst>
        </pc:spChg>
        <pc:spChg chg="add mod">
          <ac:chgData name="Gavin Band" userId="c8f793f7-5806-46f0-b9bd-90a61d07a992" providerId="ADAL" clId="{341B6031-0D89-524D-9F20-A61545EC15EC}" dt="2024-02-26T12:06:08.614" v="10097" actId="1076"/>
          <ac:spMkLst>
            <pc:docMk/>
            <pc:sldMk cId="3044222349" sldId="1662"/>
            <ac:spMk id="5" creationId="{C603856B-FC09-443E-691B-0C19B0174C59}"/>
          </ac:spMkLst>
        </pc:spChg>
        <pc:spChg chg="mod">
          <ac:chgData name="Gavin Band" userId="c8f793f7-5806-46f0-b9bd-90a61d07a992" providerId="ADAL" clId="{341B6031-0D89-524D-9F20-A61545EC15EC}" dt="2024-02-26T12:05:54.414" v="10092" actId="14100"/>
          <ac:spMkLst>
            <pc:docMk/>
            <pc:sldMk cId="3044222349" sldId="1662"/>
            <ac:spMk id="6" creationId="{810A8503-A57E-7206-D9F8-91FACB1FFC14}"/>
          </ac:spMkLst>
        </pc:spChg>
        <pc:spChg chg="del">
          <ac:chgData name="Gavin Band" userId="c8f793f7-5806-46f0-b9bd-90a61d07a992" providerId="ADAL" clId="{341B6031-0D89-524D-9F20-A61545EC15EC}" dt="2024-02-26T12:05:47.010" v="10089" actId="478"/>
          <ac:spMkLst>
            <pc:docMk/>
            <pc:sldMk cId="3044222349" sldId="1662"/>
            <ac:spMk id="7" creationId="{8D33CF52-565A-9901-37E9-8086072AC93C}"/>
          </ac:spMkLst>
        </pc:spChg>
        <pc:spChg chg="del">
          <ac:chgData name="Gavin Band" userId="c8f793f7-5806-46f0-b9bd-90a61d07a992" providerId="ADAL" clId="{341B6031-0D89-524D-9F20-A61545EC15EC}" dt="2024-02-26T12:05:47.010" v="10089" actId="478"/>
          <ac:spMkLst>
            <pc:docMk/>
            <pc:sldMk cId="3044222349" sldId="1662"/>
            <ac:spMk id="8" creationId="{CB0F3F22-75F2-6263-AE26-2DCCE68B8112}"/>
          </ac:spMkLst>
        </pc:spChg>
        <pc:spChg chg="del">
          <ac:chgData name="Gavin Band" userId="c8f793f7-5806-46f0-b9bd-90a61d07a992" providerId="ADAL" clId="{341B6031-0D89-524D-9F20-A61545EC15EC}" dt="2024-02-26T12:05:47.010" v="10089" actId="478"/>
          <ac:spMkLst>
            <pc:docMk/>
            <pc:sldMk cId="3044222349" sldId="1662"/>
            <ac:spMk id="9" creationId="{6FB994E5-EE8E-B307-B2C4-1F434B8EDD5B}"/>
          </ac:spMkLst>
        </pc:spChg>
        <pc:spChg chg="del">
          <ac:chgData name="Gavin Band" userId="c8f793f7-5806-46f0-b9bd-90a61d07a992" providerId="ADAL" clId="{341B6031-0D89-524D-9F20-A61545EC15EC}" dt="2024-02-26T12:05:47.010" v="10089" actId="478"/>
          <ac:spMkLst>
            <pc:docMk/>
            <pc:sldMk cId="3044222349" sldId="1662"/>
            <ac:spMk id="10" creationId="{4660A1B2-40E4-5EA0-BE86-8322BAB75FF3}"/>
          </ac:spMkLst>
        </pc:spChg>
        <pc:spChg chg="del">
          <ac:chgData name="Gavin Band" userId="c8f793f7-5806-46f0-b9bd-90a61d07a992" providerId="ADAL" clId="{341B6031-0D89-524D-9F20-A61545EC15EC}" dt="2024-02-26T12:05:47.010" v="10089" actId="478"/>
          <ac:spMkLst>
            <pc:docMk/>
            <pc:sldMk cId="3044222349" sldId="1662"/>
            <ac:spMk id="11" creationId="{FF1934E7-3D3F-5B53-E51D-8836F44B9C15}"/>
          </ac:spMkLst>
        </pc:spChg>
        <pc:spChg chg="del">
          <ac:chgData name="Gavin Band" userId="c8f793f7-5806-46f0-b9bd-90a61d07a992" providerId="ADAL" clId="{341B6031-0D89-524D-9F20-A61545EC15EC}" dt="2024-02-26T12:05:47.010" v="10089" actId="478"/>
          <ac:spMkLst>
            <pc:docMk/>
            <pc:sldMk cId="3044222349" sldId="1662"/>
            <ac:spMk id="12" creationId="{9F5581A8-A2F5-C614-B67A-8B53529E9B13}"/>
          </ac:spMkLst>
        </pc:spChg>
        <pc:spChg chg="add mod">
          <ac:chgData name="Gavin Band" userId="c8f793f7-5806-46f0-b9bd-90a61d07a992" providerId="ADAL" clId="{341B6031-0D89-524D-9F20-A61545EC15EC}" dt="2024-02-26T12:06:59.521" v="10160"/>
          <ac:spMkLst>
            <pc:docMk/>
            <pc:sldMk cId="3044222349" sldId="1662"/>
            <ac:spMk id="13" creationId="{D3C52050-33FE-E42E-0A65-8127DBABB332}"/>
          </ac:spMkLst>
        </pc:spChg>
        <pc:spChg chg="add mod">
          <ac:chgData name="Gavin Band" userId="c8f793f7-5806-46f0-b9bd-90a61d07a992" providerId="ADAL" clId="{341B6031-0D89-524D-9F20-A61545EC15EC}" dt="2024-02-26T12:09:48.512" v="10250" actId="14100"/>
          <ac:spMkLst>
            <pc:docMk/>
            <pc:sldMk cId="3044222349" sldId="1662"/>
            <ac:spMk id="14" creationId="{A6FE7C7E-3D05-16F8-6921-732159AC73A7}"/>
          </ac:spMkLst>
        </pc:spChg>
        <pc:spChg chg="mod">
          <ac:chgData name="Gavin Band" userId="c8f793f7-5806-46f0-b9bd-90a61d07a992" providerId="ADAL" clId="{341B6031-0D89-524D-9F20-A61545EC15EC}" dt="2024-02-26T12:05:57.520" v="10093" actId="14100"/>
          <ac:spMkLst>
            <pc:docMk/>
            <pc:sldMk cId="3044222349" sldId="1662"/>
            <ac:spMk id="17" creationId="{F44604A2-95B7-1616-AE8F-6423803FA48E}"/>
          </ac:spMkLst>
        </pc:spChg>
        <pc:spChg chg="mod">
          <ac:chgData name="Gavin Band" userId="c8f793f7-5806-46f0-b9bd-90a61d07a992" providerId="ADAL" clId="{341B6031-0D89-524D-9F20-A61545EC15EC}" dt="2024-02-26T12:06:14.393" v="10098" actId="1076"/>
          <ac:spMkLst>
            <pc:docMk/>
            <pc:sldMk cId="3044222349" sldId="1662"/>
            <ac:spMk id="20" creationId="{36D29159-C9A2-F016-89B3-29568C2E5A1A}"/>
          </ac:spMkLst>
        </pc:spChg>
      </pc:sldChg>
      <pc:sldChg chg="addSp delSp modSp add mod">
        <pc:chgData name="Gavin Band" userId="c8f793f7-5806-46f0-b9bd-90a61d07a992" providerId="ADAL" clId="{341B6031-0D89-524D-9F20-A61545EC15EC}" dt="2024-02-26T12:11:57.103" v="10286"/>
        <pc:sldMkLst>
          <pc:docMk/>
          <pc:sldMk cId="2381558933" sldId="1663"/>
        </pc:sldMkLst>
        <pc:spChg chg="mod">
          <ac:chgData name="Gavin Band" userId="c8f793f7-5806-46f0-b9bd-90a61d07a992" providerId="ADAL" clId="{341B6031-0D89-524D-9F20-A61545EC15EC}" dt="2024-02-26T12:09:57.432" v="10275" actId="20577"/>
          <ac:spMkLst>
            <pc:docMk/>
            <pc:sldMk cId="2381558933" sldId="1663"/>
            <ac:spMk id="4" creationId="{5AFEB78B-36CF-3F4C-808B-D2188D9D5F31}"/>
          </ac:spMkLst>
        </pc:spChg>
        <pc:spChg chg="mod">
          <ac:chgData name="Gavin Band" userId="c8f793f7-5806-46f0-b9bd-90a61d07a992" providerId="ADAL" clId="{341B6031-0D89-524D-9F20-A61545EC15EC}" dt="2024-02-26T12:11:55.498" v="10285"/>
          <ac:spMkLst>
            <pc:docMk/>
            <pc:sldMk cId="2381558933" sldId="1663"/>
            <ac:spMk id="6" creationId="{73DC90A7-9E31-9B7C-C741-9170507423D6}"/>
          </ac:spMkLst>
        </pc:spChg>
        <pc:spChg chg="add del mod">
          <ac:chgData name="Gavin Band" userId="c8f793f7-5806-46f0-b9bd-90a61d07a992" providerId="ADAL" clId="{341B6031-0D89-524D-9F20-A61545EC15EC}" dt="2024-02-26T12:11:57.103" v="10286"/>
          <ac:spMkLst>
            <pc:docMk/>
            <pc:sldMk cId="2381558933" sldId="1663"/>
            <ac:spMk id="7" creationId="{C3428D9E-16F0-8FEF-E9EF-27F6AE96CA9B}"/>
          </ac:spMkLst>
        </pc:spChg>
        <pc:spChg chg="add del mod">
          <ac:chgData name="Gavin Band" userId="c8f793f7-5806-46f0-b9bd-90a61d07a992" providerId="ADAL" clId="{341B6031-0D89-524D-9F20-A61545EC15EC}" dt="2024-02-26T12:11:57.103" v="10286"/>
          <ac:spMkLst>
            <pc:docMk/>
            <pc:sldMk cId="2381558933" sldId="1663"/>
            <ac:spMk id="9" creationId="{BF263BAB-A07B-D31B-5D23-0468CB9B1F80}"/>
          </ac:spMkLst>
        </pc:spChg>
        <pc:spChg chg="add del mod">
          <ac:chgData name="Gavin Band" userId="c8f793f7-5806-46f0-b9bd-90a61d07a992" providerId="ADAL" clId="{341B6031-0D89-524D-9F20-A61545EC15EC}" dt="2024-02-26T12:11:57.103" v="10286"/>
          <ac:spMkLst>
            <pc:docMk/>
            <pc:sldMk cId="2381558933" sldId="1663"/>
            <ac:spMk id="10" creationId="{67C6A49C-695D-AB2F-FFE8-42CC5281BA43}"/>
          </ac:spMkLst>
        </pc:spChg>
        <pc:spChg chg="add del mod">
          <ac:chgData name="Gavin Band" userId="c8f793f7-5806-46f0-b9bd-90a61d07a992" providerId="ADAL" clId="{341B6031-0D89-524D-9F20-A61545EC15EC}" dt="2024-02-26T12:11:57.103" v="10286"/>
          <ac:spMkLst>
            <pc:docMk/>
            <pc:sldMk cId="2381558933" sldId="1663"/>
            <ac:spMk id="11" creationId="{53BDFE79-0465-80FF-2AE8-F94DFB6DB39A}"/>
          </ac:spMkLst>
        </pc:spChg>
        <pc:spChg chg="add del mod">
          <ac:chgData name="Gavin Band" userId="c8f793f7-5806-46f0-b9bd-90a61d07a992" providerId="ADAL" clId="{341B6031-0D89-524D-9F20-A61545EC15EC}" dt="2024-02-26T12:11:57.103" v="10286"/>
          <ac:spMkLst>
            <pc:docMk/>
            <pc:sldMk cId="2381558933" sldId="1663"/>
            <ac:spMk id="12" creationId="{86135295-D1BD-6A93-AA8A-77E459A6C4EA}"/>
          </ac:spMkLst>
        </pc:spChg>
        <pc:spChg chg="add del mod">
          <ac:chgData name="Gavin Band" userId="c8f793f7-5806-46f0-b9bd-90a61d07a992" providerId="ADAL" clId="{341B6031-0D89-524D-9F20-A61545EC15EC}" dt="2024-02-26T12:11:57.103" v="10286"/>
          <ac:spMkLst>
            <pc:docMk/>
            <pc:sldMk cId="2381558933" sldId="1663"/>
            <ac:spMk id="13" creationId="{DCC1E86C-E7DC-4578-D1A2-A4E9CF9CC04E}"/>
          </ac:spMkLst>
        </pc:spChg>
        <pc:spChg chg="add del mod">
          <ac:chgData name="Gavin Band" userId="c8f793f7-5806-46f0-b9bd-90a61d07a992" providerId="ADAL" clId="{341B6031-0D89-524D-9F20-A61545EC15EC}" dt="2024-02-26T12:11:57.103" v="10286"/>
          <ac:spMkLst>
            <pc:docMk/>
            <pc:sldMk cId="2381558933" sldId="1663"/>
            <ac:spMk id="14" creationId="{C8CDCD70-2620-B0DD-9660-282FAF9002D8}"/>
          </ac:spMkLst>
        </pc:spChg>
        <pc:spChg chg="add del mod">
          <ac:chgData name="Gavin Band" userId="c8f793f7-5806-46f0-b9bd-90a61d07a992" providerId="ADAL" clId="{341B6031-0D89-524D-9F20-A61545EC15EC}" dt="2024-02-26T12:11:57.103" v="10286"/>
          <ac:spMkLst>
            <pc:docMk/>
            <pc:sldMk cId="2381558933" sldId="1663"/>
            <ac:spMk id="15" creationId="{CE940571-D61F-27F5-5FB9-1B89BEF1E38D}"/>
          </ac:spMkLst>
        </pc:spChg>
        <pc:spChg chg="add del mod">
          <ac:chgData name="Gavin Band" userId="c8f793f7-5806-46f0-b9bd-90a61d07a992" providerId="ADAL" clId="{341B6031-0D89-524D-9F20-A61545EC15EC}" dt="2024-02-26T12:11:57.103" v="10286"/>
          <ac:spMkLst>
            <pc:docMk/>
            <pc:sldMk cId="2381558933" sldId="1663"/>
            <ac:spMk id="16" creationId="{19759225-B940-C633-1AA8-FE6E0D1DB2CE}"/>
          </ac:spMkLst>
        </pc:spChg>
        <pc:spChg chg="add del mod">
          <ac:chgData name="Gavin Band" userId="c8f793f7-5806-46f0-b9bd-90a61d07a992" providerId="ADAL" clId="{341B6031-0D89-524D-9F20-A61545EC15EC}" dt="2024-02-26T12:11:57.103" v="10286"/>
          <ac:spMkLst>
            <pc:docMk/>
            <pc:sldMk cId="2381558933" sldId="1663"/>
            <ac:spMk id="17" creationId="{3E066E2F-A135-2EB6-D51F-F86262165313}"/>
          </ac:spMkLst>
        </pc:spChg>
        <pc:spChg chg="add del mod">
          <ac:chgData name="Gavin Band" userId="c8f793f7-5806-46f0-b9bd-90a61d07a992" providerId="ADAL" clId="{341B6031-0D89-524D-9F20-A61545EC15EC}" dt="2024-02-26T12:11:57.103" v="10286"/>
          <ac:spMkLst>
            <pc:docMk/>
            <pc:sldMk cId="2381558933" sldId="1663"/>
            <ac:spMk id="18" creationId="{C595A09C-C194-C477-6934-E7238390987B}"/>
          </ac:spMkLst>
        </pc:spChg>
        <pc:spChg chg="add del mod">
          <ac:chgData name="Gavin Band" userId="c8f793f7-5806-46f0-b9bd-90a61d07a992" providerId="ADAL" clId="{341B6031-0D89-524D-9F20-A61545EC15EC}" dt="2024-02-26T12:11:57.103" v="10286"/>
          <ac:spMkLst>
            <pc:docMk/>
            <pc:sldMk cId="2381558933" sldId="1663"/>
            <ac:spMk id="19" creationId="{B6B48AEC-4DC5-52AC-8FDB-68D86545B99D}"/>
          </ac:spMkLst>
        </pc:spChg>
        <pc:spChg chg="add del mod">
          <ac:chgData name="Gavin Band" userId="c8f793f7-5806-46f0-b9bd-90a61d07a992" providerId="ADAL" clId="{341B6031-0D89-524D-9F20-A61545EC15EC}" dt="2024-02-26T12:11:57.103" v="10286"/>
          <ac:spMkLst>
            <pc:docMk/>
            <pc:sldMk cId="2381558933" sldId="1663"/>
            <ac:spMk id="20" creationId="{84637847-A9C8-9BA3-6F79-CF7A5DEA72FE}"/>
          </ac:spMkLst>
        </pc:spChg>
        <pc:spChg chg="add del mod">
          <ac:chgData name="Gavin Band" userId="c8f793f7-5806-46f0-b9bd-90a61d07a992" providerId="ADAL" clId="{341B6031-0D89-524D-9F20-A61545EC15EC}" dt="2024-02-26T12:11:57.103" v="10286"/>
          <ac:spMkLst>
            <pc:docMk/>
            <pc:sldMk cId="2381558933" sldId="1663"/>
            <ac:spMk id="24" creationId="{C953F608-2625-75CF-F0AC-85757329247D}"/>
          </ac:spMkLst>
        </pc:spChg>
        <pc:grpChg chg="add del mod">
          <ac:chgData name="Gavin Band" userId="c8f793f7-5806-46f0-b9bd-90a61d07a992" providerId="ADAL" clId="{341B6031-0D89-524D-9F20-A61545EC15EC}" dt="2024-02-26T12:11:57.103" v="10286"/>
          <ac:grpSpMkLst>
            <pc:docMk/>
            <pc:sldMk cId="2381558933" sldId="1663"/>
            <ac:grpSpMk id="3" creationId="{3A3A35DD-488B-CD27-87F4-B22296A61CD6}"/>
          </ac:grpSpMkLst>
        </pc:grpChg>
        <pc:picChg chg="mod">
          <ac:chgData name="Gavin Band" userId="c8f793f7-5806-46f0-b9bd-90a61d07a992" providerId="ADAL" clId="{341B6031-0D89-524D-9F20-A61545EC15EC}" dt="2024-02-26T12:11:55.498" v="10285"/>
          <ac:picMkLst>
            <pc:docMk/>
            <pc:sldMk cId="2381558933" sldId="1663"/>
            <ac:picMk id="5" creationId="{DCDAB5F6-C745-99F3-2AD2-84717A80F1A7}"/>
          </ac:picMkLst>
        </pc:picChg>
        <pc:cxnChg chg="mod">
          <ac:chgData name="Gavin Band" userId="c8f793f7-5806-46f0-b9bd-90a61d07a992" providerId="ADAL" clId="{341B6031-0D89-524D-9F20-A61545EC15EC}" dt="2024-02-26T12:10:47.835" v="10282" actId="1076"/>
          <ac:cxnSpMkLst>
            <pc:docMk/>
            <pc:sldMk cId="2381558933" sldId="1663"/>
            <ac:cxnSpMk id="8" creationId="{FBF4A843-CC7F-9945-A786-A5F9F3FD85B3}"/>
          </ac:cxnSpMkLst>
        </pc:cxnChg>
        <pc:cxnChg chg="add del mod">
          <ac:chgData name="Gavin Band" userId="c8f793f7-5806-46f0-b9bd-90a61d07a992" providerId="ADAL" clId="{341B6031-0D89-524D-9F20-A61545EC15EC}" dt="2024-02-26T12:11:57.103" v="10286"/>
          <ac:cxnSpMkLst>
            <pc:docMk/>
            <pc:sldMk cId="2381558933" sldId="1663"/>
            <ac:cxnSpMk id="21" creationId="{551612F0-03E0-8963-5884-BE4190F9BDD8}"/>
          </ac:cxnSpMkLst>
        </pc:cxnChg>
        <pc:cxnChg chg="add del mod">
          <ac:chgData name="Gavin Band" userId="c8f793f7-5806-46f0-b9bd-90a61d07a992" providerId="ADAL" clId="{341B6031-0D89-524D-9F20-A61545EC15EC}" dt="2024-02-26T12:11:57.103" v="10286"/>
          <ac:cxnSpMkLst>
            <pc:docMk/>
            <pc:sldMk cId="2381558933" sldId="1663"/>
            <ac:cxnSpMk id="22" creationId="{C5F0951E-CE09-F295-6EB4-6747702F20BF}"/>
          </ac:cxnSpMkLst>
        </pc:cxnChg>
        <pc:cxnChg chg="add del mod">
          <ac:chgData name="Gavin Band" userId="c8f793f7-5806-46f0-b9bd-90a61d07a992" providerId="ADAL" clId="{341B6031-0D89-524D-9F20-A61545EC15EC}" dt="2024-02-26T12:11:57.103" v="10286"/>
          <ac:cxnSpMkLst>
            <pc:docMk/>
            <pc:sldMk cId="2381558933" sldId="1663"/>
            <ac:cxnSpMk id="23" creationId="{B2D95962-64B3-6506-FFBD-D1487F25F927}"/>
          </ac:cxnSpMkLst>
        </pc:cxnChg>
      </pc:sldChg>
      <pc:sldChg chg="addSp delSp modSp new mod">
        <pc:chgData name="Gavin Band" userId="c8f793f7-5806-46f0-b9bd-90a61d07a992" providerId="ADAL" clId="{341B6031-0D89-524D-9F20-A61545EC15EC}" dt="2024-02-26T12:14:56.808" v="10624" actId="1076"/>
        <pc:sldMkLst>
          <pc:docMk/>
          <pc:sldMk cId="577695752" sldId="1664"/>
        </pc:sldMkLst>
        <pc:spChg chg="del">
          <ac:chgData name="Gavin Band" userId="c8f793f7-5806-46f0-b9bd-90a61d07a992" providerId="ADAL" clId="{341B6031-0D89-524D-9F20-A61545EC15EC}" dt="2024-02-26T12:12:02.126" v="10288" actId="478"/>
          <ac:spMkLst>
            <pc:docMk/>
            <pc:sldMk cId="577695752" sldId="1664"/>
            <ac:spMk id="2" creationId="{93A555B2-5CB2-31F2-74C2-BB39BB77CD6B}"/>
          </ac:spMkLst>
        </pc:spChg>
        <pc:spChg chg="del">
          <ac:chgData name="Gavin Band" userId="c8f793f7-5806-46f0-b9bd-90a61d07a992" providerId="ADAL" clId="{341B6031-0D89-524D-9F20-A61545EC15EC}" dt="2024-02-26T12:12:00.600" v="10287" actId="478"/>
          <ac:spMkLst>
            <pc:docMk/>
            <pc:sldMk cId="577695752" sldId="1664"/>
            <ac:spMk id="3" creationId="{75AD5976-C013-7804-DDD5-5387A8DE440F}"/>
          </ac:spMkLst>
        </pc:spChg>
        <pc:spChg chg="mod">
          <ac:chgData name="Gavin Band" userId="c8f793f7-5806-46f0-b9bd-90a61d07a992" providerId="ADAL" clId="{341B6031-0D89-524D-9F20-A61545EC15EC}" dt="2024-02-26T12:12:03.217" v="10289"/>
          <ac:spMkLst>
            <pc:docMk/>
            <pc:sldMk cId="577695752" sldId="1664"/>
            <ac:spMk id="6" creationId="{2BF38A11-8D32-F5B5-644B-2E3A6CAA327B}"/>
          </ac:spMkLst>
        </pc:spChg>
        <pc:spChg chg="add mod">
          <ac:chgData name="Gavin Band" userId="c8f793f7-5806-46f0-b9bd-90a61d07a992" providerId="ADAL" clId="{341B6031-0D89-524D-9F20-A61545EC15EC}" dt="2024-02-26T12:12:05.682" v="10290" actId="1076"/>
          <ac:spMkLst>
            <pc:docMk/>
            <pc:sldMk cId="577695752" sldId="1664"/>
            <ac:spMk id="7" creationId="{30A947A5-E891-7174-2333-D9BCBDB10C42}"/>
          </ac:spMkLst>
        </pc:spChg>
        <pc:spChg chg="add mod">
          <ac:chgData name="Gavin Band" userId="c8f793f7-5806-46f0-b9bd-90a61d07a992" providerId="ADAL" clId="{341B6031-0D89-524D-9F20-A61545EC15EC}" dt="2024-02-26T12:12:05.682" v="10290" actId="1076"/>
          <ac:spMkLst>
            <pc:docMk/>
            <pc:sldMk cId="577695752" sldId="1664"/>
            <ac:spMk id="8" creationId="{CB1E4742-6E8D-A6EF-9027-53F86485E49E}"/>
          </ac:spMkLst>
        </pc:spChg>
        <pc:spChg chg="add mod">
          <ac:chgData name="Gavin Band" userId="c8f793f7-5806-46f0-b9bd-90a61d07a992" providerId="ADAL" clId="{341B6031-0D89-524D-9F20-A61545EC15EC}" dt="2024-02-26T12:12:05.682" v="10290" actId="1076"/>
          <ac:spMkLst>
            <pc:docMk/>
            <pc:sldMk cId="577695752" sldId="1664"/>
            <ac:spMk id="9" creationId="{415B3E47-C346-E3B7-6817-A8D91543C8D8}"/>
          </ac:spMkLst>
        </pc:spChg>
        <pc:spChg chg="add mod">
          <ac:chgData name="Gavin Band" userId="c8f793f7-5806-46f0-b9bd-90a61d07a992" providerId="ADAL" clId="{341B6031-0D89-524D-9F20-A61545EC15EC}" dt="2024-02-26T12:12:05.682" v="10290" actId="1076"/>
          <ac:spMkLst>
            <pc:docMk/>
            <pc:sldMk cId="577695752" sldId="1664"/>
            <ac:spMk id="10" creationId="{1FE5EE14-39E1-E647-F1A8-F409F2C83DA3}"/>
          </ac:spMkLst>
        </pc:spChg>
        <pc:spChg chg="add mod">
          <ac:chgData name="Gavin Band" userId="c8f793f7-5806-46f0-b9bd-90a61d07a992" providerId="ADAL" clId="{341B6031-0D89-524D-9F20-A61545EC15EC}" dt="2024-02-26T12:12:05.682" v="10290" actId="1076"/>
          <ac:spMkLst>
            <pc:docMk/>
            <pc:sldMk cId="577695752" sldId="1664"/>
            <ac:spMk id="11" creationId="{8E444FE3-68EA-21C5-2EE0-CEA344647EDC}"/>
          </ac:spMkLst>
        </pc:spChg>
        <pc:spChg chg="add mod">
          <ac:chgData name="Gavin Band" userId="c8f793f7-5806-46f0-b9bd-90a61d07a992" providerId="ADAL" clId="{341B6031-0D89-524D-9F20-A61545EC15EC}" dt="2024-02-26T12:12:05.682" v="10290" actId="1076"/>
          <ac:spMkLst>
            <pc:docMk/>
            <pc:sldMk cId="577695752" sldId="1664"/>
            <ac:spMk id="12" creationId="{6F8621D0-FE8A-32D6-7ABB-8C3445ED6B44}"/>
          </ac:spMkLst>
        </pc:spChg>
        <pc:spChg chg="add mod">
          <ac:chgData name="Gavin Band" userId="c8f793f7-5806-46f0-b9bd-90a61d07a992" providerId="ADAL" clId="{341B6031-0D89-524D-9F20-A61545EC15EC}" dt="2024-02-26T12:12:05.682" v="10290" actId="1076"/>
          <ac:spMkLst>
            <pc:docMk/>
            <pc:sldMk cId="577695752" sldId="1664"/>
            <ac:spMk id="13" creationId="{F8EE62BE-AF7D-5AE0-5C63-3B34BA05BF7B}"/>
          </ac:spMkLst>
        </pc:spChg>
        <pc:spChg chg="add mod">
          <ac:chgData name="Gavin Band" userId="c8f793f7-5806-46f0-b9bd-90a61d07a992" providerId="ADAL" clId="{341B6031-0D89-524D-9F20-A61545EC15EC}" dt="2024-02-26T12:12:05.682" v="10290" actId="1076"/>
          <ac:spMkLst>
            <pc:docMk/>
            <pc:sldMk cId="577695752" sldId="1664"/>
            <ac:spMk id="14" creationId="{99F05928-CEDC-C13F-5803-292ABD784DA3}"/>
          </ac:spMkLst>
        </pc:spChg>
        <pc:spChg chg="add mod">
          <ac:chgData name="Gavin Band" userId="c8f793f7-5806-46f0-b9bd-90a61d07a992" providerId="ADAL" clId="{341B6031-0D89-524D-9F20-A61545EC15EC}" dt="2024-02-26T12:12:05.682" v="10290" actId="1076"/>
          <ac:spMkLst>
            <pc:docMk/>
            <pc:sldMk cId="577695752" sldId="1664"/>
            <ac:spMk id="15" creationId="{35A17656-20EC-9303-795A-DE0C593FC022}"/>
          </ac:spMkLst>
        </pc:spChg>
        <pc:spChg chg="add mod">
          <ac:chgData name="Gavin Band" userId="c8f793f7-5806-46f0-b9bd-90a61d07a992" providerId="ADAL" clId="{341B6031-0D89-524D-9F20-A61545EC15EC}" dt="2024-02-26T12:12:05.682" v="10290" actId="1076"/>
          <ac:spMkLst>
            <pc:docMk/>
            <pc:sldMk cId="577695752" sldId="1664"/>
            <ac:spMk id="16" creationId="{C58972B7-EC94-7A4D-9A09-927BED4FB0DD}"/>
          </ac:spMkLst>
        </pc:spChg>
        <pc:spChg chg="add mod">
          <ac:chgData name="Gavin Band" userId="c8f793f7-5806-46f0-b9bd-90a61d07a992" providerId="ADAL" clId="{341B6031-0D89-524D-9F20-A61545EC15EC}" dt="2024-02-26T12:12:05.682" v="10290" actId="1076"/>
          <ac:spMkLst>
            <pc:docMk/>
            <pc:sldMk cId="577695752" sldId="1664"/>
            <ac:spMk id="17" creationId="{60BFE9EB-7B21-6447-3B33-C1F7AFDBBC88}"/>
          </ac:spMkLst>
        </pc:spChg>
        <pc:spChg chg="add mod">
          <ac:chgData name="Gavin Band" userId="c8f793f7-5806-46f0-b9bd-90a61d07a992" providerId="ADAL" clId="{341B6031-0D89-524D-9F20-A61545EC15EC}" dt="2024-02-26T12:12:05.682" v="10290" actId="1076"/>
          <ac:spMkLst>
            <pc:docMk/>
            <pc:sldMk cId="577695752" sldId="1664"/>
            <ac:spMk id="18" creationId="{85E00F66-0818-7F98-1231-58D65CC84DB9}"/>
          </ac:spMkLst>
        </pc:spChg>
        <pc:spChg chg="add mod">
          <ac:chgData name="Gavin Band" userId="c8f793f7-5806-46f0-b9bd-90a61d07a992" providerId="ADAL" clId="{341B6031-0D89-524D-9F20-A61545EC15EC}" dt="2024-02-26T12:12:05.682" v="10290" actId="1076"/>
          <ac:spMkLst>
            <pc:docMk/>
            <pc:sldMk cId="577695752" sldId="1664"/>
            <ac:spMk id="19" creationId="{10ECC347-03E5-D3E7-7164-A6DBA5403509}"/>
          </ac:spMkLst>
        </pc:spChg>
        <pc:spChg chg="add del mod">
          <ac:chgData name="Gavin Band" userId="c8f793f7-5806-46f0-b9bd-90a61d07a992" providerId="ADAL" clId="{341B6031-0D89-524D-9F20-A61545EC15EC}" dt="2024-02-26T12:12:08.334" v="10291" actId="478"/>
          <ac:spMkLst>
            <pc:docMk/>
            <pc:sldMk cId="577695752" sldId="1664"/>
            <ac:spMk id="23" creationId="{5325F231-A767-42ED-9B55-A8861C6CFD0F}"/>
          </ac:spMkLst>
        </pc:spChg>
        <pc:spChg chg="add mod">
          <ac:chgData name="Gavin Band" userId="c8f793f7-5806-46f0-b9bd-90a61d07a992" providerId="ADAL" clId="{341B6031-0D89-524D-9F20-A61545EC15EC}" dt="2024-02-26T12:13:09.704" v="10527" actId="20577"/>
          <ac:spMkLst>
            <pc:docMk/>
            <pc:sldMk cId="577695752" sldId="1664"/>
            <ac:spMk id="25" creationId="{4BC91E31-6996-C5C7-EE5D-BB584B379CA9}"/>
          </ac:spMkLst>
        </pc:spChg>
        <pc:spChg chg="add mod">
          <ac:chgData name="Gavin Band" userId="c8f793f7-5806-46f0-b9bd-90a61d07a992" providerId="ADAL" clId="{341B6031-0D89-524D-9F20-A61545EC15EC}" dt="2024-02-26T12:13:37.385" v="10535" actId="1076"/>
          <ac:spMkLst>
            <pc:docMk/>
            <pc:sldMk cId="577695752" sldId="1664"/>
            <ac:spMk id="26" creationId="{89152324-E414-E8BA-61FF-7817214110E4}"/>
          </ac:spMkLst>
        </pc:spChg>
        <pc:spChg chg="add mod">
          <ac:chgData name="Gavin Band" userId="c8f793f7-5806-46f0-b9bd-90a61d07a992" providerId="ADAL" clId="{341B6031-0D89-524D-9F20-A61545EC15EC}" dt="2024-02-26T12:13:32.904" v="10534" actId="1076"/>
          <ac:spMkLst>
            <pc:docMk/>
            <pc:sldMk cId="577695752" sldId="1664"/>
            <ac:spMk id="27" creationId="{02DDFAB0-A815-4F19-8189-B577E666EEDB}"/>
          </ac:spMkLst>
        </pc:spChg>
        <pc:spChg chg="add mod">
          <ac:chgData name="Gavin Band" userId="c8f793f7-5806-46f0-b9bd-90a61d07a992" providerId="ADAL" clId="{341B6031-0D89-524D-9F20-A61545EC15EC}" dt="2024-02-26T12:13:44.828" v="10537" actId="1076"/>
          <ac:spMkLst>
            <pc:docMk/>
            <pc:sldMk cId="577695752" sldId="1664"/>
            <ac:spMk id="28" creationId="{34BD4905-D123-0C1F-00C1-623E504E427A}"/>
          </ac:spMkLst>
        </pc:spChg>
        <pc:spChg chg="add mod">
          <ac:chgData name="Gavin Band" userId="c8f793f7-5806-46f0-b9bd-90a61d07a992" providerId="ADAL" clId="{341B6031-0D89-524D-9F20-A61545EC15EC}" dt="2024-02-26T12:13:48.250" v="10539" actId="1076"/>
          <ac:spMkLst>
            <pc:docMk/>
            <pc:sldMk cId="577695752" sldId="1664"/>
            <ac:spMk id="29" creationId="{1E76F977-E225-6202-A1E5-EB3AFB90D2F1}"/>
          </ac:spMkLst>
        </pc:spChg>
        <pc:spChg chg="add mod">
          <ac:chgData name="Gavin Band" userId="c8f793f7-5806-46f0-b9bd-90a61d07a992" providerId="ADAL" clId="{341B6031-0D89-524D-9F20-A61545EC15EC}" dt="2024-02-26T12:13:51.076" v="10541" actId="1076"/>
          <ac:spMkLst>
            <pc:docMk/>
            <pc:sldMk cId="577695752" sldId="1664"/>
            <ac:spMk id="30" creationId="{60C18677-3C2C-DA9D-9DD9-F4D9144D8E4C}"/>
          </ac:spMkLst>
        </pc:spChg>
        <pc:spChg chg="add mod">
          <ac:chgData name="Gavin Band" userId="c8f793f7-5806-46f0-b9bd-90a61d07a992" providerId="ADAL" clId="{341B6031-0D89-524D-9F20-A61545EC15EC}" dt="2024-02-26T12:14:04.527" v="10575" actId="255"/>
          <ac:spMkLst>
            <pc:docMk/>
            <pc:sldMk cId="577695752" sldId="1664"/>
            <ac:spMk id="31" creationId="{E17F21F4-B758-5B66-1F68-9B1536298E4F}"/>
          </ac:spMkLst>
        </pc:spChg>
        <pc:spChg chg="add mod">
          <ac:chgData name="Gavin Band" userId="c8f793f7-5806-46f0-b9bd-90a61d07a992" providerId="ADAL" clId="{341B6031-0D89-524D-9F20-A61545EC15EC}" dt="2024-02-26T12:14:25.983" v="10593" actId="20577"/>
          <ac:spMkLst>
            <pc:docMk/>
            <pc:sldMk cId="577695752" sldId="1664"/>
            <ac:spMk id="34" creationId="{3E603024-7F16-9CEC-D903-D47E6B13563B}"/>
          </ac:spMkLst>
        </pc:spChg>
        <pc:spChg chg="add mod">
          <ac:chgData name="Gavin Band" userId="c8f793f7-5806-46f0-b9bd-90a61d07a992" providerId="ADAL" clId="{341B6031-0D89-524D-9F20-A61545EC15EC}" dt="2024-02-26T12:14:56.808" v="10624" actId="1076"/>
          <ac:spMkLst>
            <pc:docMk/>
            <pc:sldMk cId="577695752" sldId="1664"/>
            <ac:spMk id="40" creationId="{EE83D324-1D4B-BFC2-93BA-0216F89AD032}"/>
          </ac:spMkLst>
        </pc:spChg>
        <pc:grpChg chg="add del mod">
          <ac:chgData name="Gavin Band" userId="c8f793f7-5806-46f0-b9bd-90a61d07a992" providerId="ADAL" clId="{341B6031-0D89-524D-9F20-A61545EC15EC}" dt="2024-02-26T12:13:28.035" v="10532" actId="478"/>
          <ac:grpSpMkLst>
            <pc:docMk/>
            <pc:sldMk cId="577695752" sldId="1664"/>
            <ac:grpSpMk id="4" creationId="{BEAC6218-F77C-A6F8-0CBD-8E9467FEBE2F}"/>
          </ac:grpSpMkLst>
        </pc:grpChg>
        <pc:picChg chg="mod">
          <ac:chgData name="Gavin Band" userId="c8f793f7-5806-46f0-b9bd-90a61d07a992" providerId="ADAL" clId="{341B6031-0D89-524D-9F20-A61545EC15EC}" dt="2024-02-26T12:12:03.217" v="10289"/>
          <ac:picMkLst>
            <pc:docMk/>
            <pc:sldMk cId="577695752" sldId="1664"/>
            <ac:picMk id="5" creationId="{2C9AF468-7A97-6247-0F11-FE0F1EA33AF3}"/>
          </ac:picMkLst>
        </pc:picChg>
        <pc:cxnChg chg="add del mod">
          <ac:chgData name="Gavin Band" userId="c8f793f7-5806-46f0-b9bd-90a61d07a992" providerId="ADAL" clId="{341B6031-0D89-524D-9F20-A61545EC15EC}" dt="2024-02-26T12:13:29.381" v="10533" actId="478"/>
          <ac:cxnSpMkLst>
            <pc:docMk/>
            <pc:sldMk cId="577695752" sldId="1664"/>
            <ac:cxnSpMk id="20" creationId="{2BAB9672-3168-8AA6-85CE-45F6DA05C16A}"/>
          </ac:cxnSpMkLst>
        </pc:cxnChg>
        <pc:cxnChg chg="add mod">
          <ac:chgData name="Gavin Band" userId="c8f793f7-5806-46f0-b9bd-90a61d07a992" providerId="ADAL" clId="{341B6031-0D89-524D-9F20-A61545EC15EC}" dt="2024-02-26T12:12:05.682" v="10290" actId="1076"/>
          <ac:cxnSpMkLst>
            <pc:docMk/>
            <pc:sldMk cId="577695752" sldId="1664"/>
            <ac:cxnSpMk id="21" creationId="{325ABC08-F0E6-2079-9C20-1B835E72BC25}"/>
          </ac:cxnSpMkLst>
        </pc:cxnChg>
        <pc:cxnChg chg="add mod">
          <ac:chgData name="Gavin Band" userId="c8f793f7-5806-46f0-b9bd-90a61d07a992" providerId="ADAL" clId="{341B6031-0D89-524D-9F20-A61545EC15EC}" dt="2024-02-26T12:12:05.682" v="10290" actId="1076"/>
          <ac:cxnSpMkLst>
            <pc:docMk/>
            <pc:sldMk cId="577695752" sldId="1664"/>
            <ac:cxnSpMk id="22" creationId="{E1F35D98-D2C0-3B0B-F152-7F3B97FFC983}"/>
          </ac:cxnSpMkLst>
        </pc:cxnChg>
        <pc:cxnChg chg="add mod">
          <ac:chgData name="Gavin Band" userId="c8f793f7-5806-46f0-b9bd-90a61d07a992" providerId="ADAL" clId="{341B6031-0D89-524D-9F20-A61545EC15EC}" dt="2024-02-26T12:14:14.024" v="10577" actId="208"/>
          <ac:cxnSpMkLst>
            <pc:docMk/>
            <pc:sldMk cId="577695752" sldId="1664"/>
            <ac:cxnSpMk id="33" creationId="{947283D1-44F6-8358-D96F-F6F3DE014A89}"/>
          </ac:cxnSpMkLst>
        </pc:cxnChg>
        <pc:cxnChg chg="add mod">
          <ac:chgData name="Gavin Band" userId="c8f793f7-5806-46f0-b9bd-90a61d07a992" providerId="ADAL" clId="{341B6031-0D89-524D-9F20-A61545EC15EC}" dt="2024-02-26T12:14:36.304" v="10597" actId="1076"/>
          <ac:cxnSpMkLst>
            <pc:docMk/>
            <pc:sldMk cId="577695752" sldId="1664"/>
            <ac:cxnSpMk id="35" creationId="{C84FA7DA-8FB9-2C40-2514-DD1CFA2EC4DD}"/>
          </ac:cxnSpMkLst>
        </pc:cxnChg>
        <pc:cxnChg chg="add mod">
          <ac:chgData name="Gavin Band" userId="c8f793f7-5806-46f0-b9bd-90a61d07a992" providerId="ADAL" clId="{341B6031-0D89-524D-9F20-A61545EC15EC}" dt="2024-02-26T12:14:38.538" v="10599" actId="1076"/>
          <ac:cxnSpMkLst>
            <pc:docMk/>
            <pc:sldMk cId="577695752" sldId="1664"/>
            <ac:cxnSpMk id="37" creationId="{27115D6E-D93E-F616-281F-DA73F4DF5C8A}"/>
          </ac:cxnSpMkLst>
        </pc:cxnChg>
        <pc:cxnChg chg="add mod">
          <ac:chgData name="Gavin Band" userId="c8f793f7-5806-46f0-b9bd-90a61d07a992" providerId="ADAL" clId="{341B6031-0D89-524D-9F20-A61545EC15EC}" dt="2024-02-26T12:14:42.466" v="10602" actId="14100"/>
          <ac:cxnSpMkLst>
            <pc:docMk/>
            <pc:sldMk cId="577695752" sldId="1664"/>
            <ac:cxnSpMk id="38" creationId="{7F64DB4E-9EAF-F4D6-F0B5-BD9A4B2F64A2}"/>
          </ac:cxnSpMkLst>
        </pc:cxnChg>
      </pc:sldChg>
      <pc:sldChg chg="modSp add mod">
        <pc:chgData name="Gavin Band" userId="c8f793f7-5806-46f0-b9bd-90a61d07a992" providerId="ADAL" clId="{341B6031-0D89-524D-9F20-A61545EC15EC}" dt="2024-02-26T12:16:24.874" v="10633" actId="20577"/>
        <pc:sldMkLst>
          <pc:docMk/>
          <pc:sldMk cId="2064402268" sldId="1665"/>
        </pc:sldMkLst>
        <pc:spChg chg="mod">
          <ac:chgData name="Gavin Band" userId="c8f793f7-5806-46f0-b9bd-90a61d07a992" providerId="ADAL" clId="{341B6031-0D89-524D-9F20-A61545EC15EC}" dt="2024-02-26T12:16:24.874" v="10633" actId="20577"/>
          <ac:spMkLst>
            <pc:docMk/>
            <pc:sldMk cId="2064402268" sldId="1665"/>
            <ac:spMk id="4" creationId="{5AFEB78B-36CF-3F4C-808B-D2188D9D5F31}"/>
          </ac:spMkLst>
        </pc:spChg>
        <pc:cxnChg chg="mod">
          <ac:chgData name="Gavin Band" userId="c8f793f7-5806-46f0-b9bd-90a61d07a992" providerId="ADAL" clId="{341B6031-0D89-524D-9F20-A61545EC15EC}" dt="2024-02-26T12:16:22.307" v="10626" actId="1076"/>
          <ac:cxnSpMkLst>
            <pc:docMk/>
            <pc:sldMk cId="2064402268" sldId="1665"/>
            <ac:cxnSpMk id="8" creationId="{FBF4A843-CC7F-9945-A786-A5F9F3FD85B3}"/>
          </ac:cxnSpMkLst>
        </pc:cxnChg>
      </pc:sldChg>
      <pc:sldChg chg="modSp add del mod">
        <pc:chgData name="Gavin Band" userId="c8f793f7-5806-46f0-b9bd-90a61d07a992" providerId="ADAL" clId="{341B6031-0D89-524D-9F20-A61545EC15EC}" dt="2024-02-26T12:28:03.612" v="11339" actId="2696"/>
        <pc:sldMkLst>
          <pc:docMk/>
          <pc:sldMk cId="3886559343" sldId="1666"/>
        </pc:sldMkLst>
        <pc:spChg chg="mod">
          <ac:chgData name="Gavin Band" userId="c8f793f7-5806-46f0-b9bd-90a61d07a992" providerId="ADAL" clId="{341B6031-0D89-524D-9F20-A61545EC15EC}" dt="2024-02-26T12:17:07.597" v="10660" actId="20577"/>
          <ac:spMkLst>
            <pc:docMk/>
            <pc:sldMk cId="3886559343" sldId="1666"/>
            <ac:spMk id="2" creationId="{8CE0101F-F226-7948-8B2D-E543250CEEED}"/>
          </ac:spMkLst>
        </pc:spChg>
        <pc:spChg chg="mod">
          <ac:chgData name="Gavin Band" userId="c8f793f7-5806-46f0-b9bd-90a61d07a992" providerId="ADAL" clId="{341B6031-0D89-524D-9F20-A61545EC15EC}" dt="2024-02-26T12:17:04.175" v="10640" actId="14100"/>
          <ac:spMkLst>
            <pc:docMk/>
            <pc:sldMk cId="3886559343" sldId="1666"/>
            <ac:spMk id="6" creationId="{810A8503-A57E-7206-D9F8-91FACB1FFC14}"/>
          </ac:spMkLst>
        </pc:spChg>
      </pc:sldChg>
      <pc:sldChg chg="addSp modSp new mod">
        <pc:chgData name="Gavin Band" userId="c8f793f7-5806-46f0-b9bd-90a61d07a992" providerId="ADAL" clId="{341B6031-0D89-524D-9F20-A61545EC15EC}" dt="2024-02-26T12:18:49.650" v="10968" actId="14100"/>
        <pc:sldMkLst>
          <pc:docMk/>
          <pc:sldMk cId="1434712658" sldId="1667"/>
        </pc:sldMkLst>
        <pc:spChg chg="add mod">
          <ac:chgData name="Gavin Band" userId="c8f793f7-5806-46f0-b9bd-90a61d07a992" providerId="ADAL" clId="{341B6031-0D89-524D-9F20-A61545EC15EC}" dt="2024-02-26T12:18:49.650" v="10968" actId="14100"/>
          <ac:spMkLst>
            <pc:docMk/>
            <pc:sldMk cId="1434712658" sldId="1667"/>
            <ac:spMk id="2" creationId="{FE18C552-B31F-6A57-34C9-757FCAC7A380}"/>
          </ac:spMkLst>
        </pc:spChg>
      </pc:sldChg>
      <pc:sldChg chg="addSp delSp modSp new mod">
        <pc:chgData name="Gavin Band" userId="c8f793f7-5806-46f0-b9bd-90a61d07a992" providerId="ADAL" clId="{341B6031-0D89-524D-9F20-A61545EC15EC}" dt="2024-02-26T12:24:51.174" v="11205" actId="1076"/>
        <pc:sldMkLst>
          <pc:docMk/>
          <pc:sldMk cId="1190829759" sldId="1668"/>
        </pc:sldMkLst>
        <pc:spChg chg="add mod">
          <ac:chgData name="Gavin Band" userId="c8f793f7-5806-46f0-b9bd-90a61d07a992" providerId="ADAL" clId="{341B6031-0D89-524D-9F20-A61545EC15EC}" dt="2024-02-26T12:24:51.174" v="11205" actId="1076"/>
          <ac:spMkLst>
            <pc:docMk/>
            <pc:sldMk cId="1190829759" sldId="1668"/>
            <ac:spMk id="3" creationId="{1EA5779E-7B6B-2757-D743-4C49822766CF}"/>
          </ac:spMkLst>
        </pc:spChg>
        <pc:spChg chg="add del mod">
          <ac:chgData name="Gavin Band" userId="c8f793f7-5806-46f0-b9bd-90a61d07a992" providerId="ADAL" clId="{341B6031-0D89-524D-9F20-A61545EC15EC}" dt="2024-02-26T12:23:48.902" v="11124" actId="478"/>
          <ac:spMkLst>
            <pc:docMk/>
            <pc:sldMk cId="1190829759" sldId="1668"/>
            <ac:spMk id="4" creationId="{F5B53E1E-8C64-F23C-F16A-920C4B76C107}"/>
          </ac:spMkLst>
        </pc:spChg>
        <pc:picChg chg="add mod">
          <ac:chgData name="Gavin Band" userId="c8f793f7-5806-46f0-b9bd-90a61d07a992" providerId="ADAL" clId="{341B6031-0D89-524D-9F20-A61545EC15EC}" dt="2024-02-26T12:24:39.598" v="11199" actId="1076"/>
          <ac:picMkLst>
            <pc:docMk/>
            <pc:sldMk cId="1190829759" sldId="1668"/>
            <ac:picMk id="2" creationId="{450BE060-57BC-079F-B05F-151A18049BEC}"/>
          </ac:picMkLst>
        </pc:picChg>
      </pc:sldChg>
      <pc:sldChg chg="add del">
        <pc:chgData name="Gavin Band" userId="c8f793f7-5806-46f0-b9bd-90a61d07a992" providerId="ADAL" clId="{341B6031-0D89-524D-9F20-A61545EC15EC}" dt="2024-02-26T12:23:32.905" v="11111"/>
        <pc:sldMkLst>
          <pc:docMk/>
          <pc:sldMk cId="2659972869" sldId="1669"/>
        </pc:sldMkLst>
      </pc:sldChg>
      <pc:sldChg chg="add del">
        <pc:chgData name="Gavin Band" userId="c8f793f7-5806-46f0-b9bd-90a61d07a992" providerId="ADAL" clId="{341B6031-0D89-524D-9F20-A61545EC15EC}" dt="2024-02-26T12:23:30.369" v="11109"/>
        <pc:sldMkLst>
          <pc:docMk/>
          <pc:sldMk cId="2719398677" sldId="1669"/>
        </pc:sldMkLst>
      </pc:sldChg>
      <pc:sldChg chg="modSp add mod ord">
        <pc:chgData name="Gavin Band" userId="c8f793f7-5806-46f0-b9bd-90a61d07a992" providerId="ADAL" clId="{341B6031-0D89-524D-9F20-A61545EC15EC}" dt="2024-02-26T12:27:00.884" v="11338" actId="20577"/>
        <pc:sldMkLst>
          <pc:docMk/>
          <pc:sldMk cId="2964031326" sldId="1669"/>
        </pc:sldMkLst>
        <pc:spChg chg="mod">
          <ac:chgData name="Gavin Band" userId="c8f793f7-5806-46f0-b9bd-90a61d07a992" providerId="ADAL" clId="{341B6031-0D89-524D-9F20-A61545EC15EC}" dt="2024-02-26T12:26:02.385" v="11235" actId="20577"/>
          <ac:spMkLst>
            <pc:docMk/>
            <pc:sldMk cId="2964031326" sldId="1669"/>
            <ac:spMk id="9" creationId="{EFEC4C00-1FD2-D649-943E-9BB887F6AB6A}"/>
          </ac:spMkLst>
        </pc:spChg>
        <pc:spChg chg="mod">
          <ac:chgData name="Gavin Band" userId="c8f793f7-5806-46f0-b9bd-90a61d07a992" providerId="ADAL" clId="{341B6031-0D89-524D-9F20-A61545EC15EC}" dt="2024-02-26T12:26:07.959" v="11245" actId="20577"/>
          <ac:spMkLst>
            <pc:docMk/>
            <pc:sldMk cId="2964031326" sldId="1669"/>
            <ac:spMk id="10" creationId="{83EF01F6-C5F9-0C46-9025-4E60870A752A}"/>
          </ac:spMkLst>
        </pc:spChg>
        <pc:spChg chg="mod">
          <ac:chgData name="Gavin Band" userId="c8f793f7-5806-46f0-b9bd-90a61d07a992" providerId="ADAL" clId="{341B6031-0D89-524D-9F20-A61545EC15EC}" dt="2024-02-26T12:26:20.675" v="11295" actId="20577"/>
          <ac:spMkLst>
            <pc:docMk/>
            <pc:sldMk cId="2964031326" sldId="1669"/>
            <ac:spMk id="11" creationId="{318CCFFB-C4A2-EC4D-A3E7-2F42E951DB90}"/>
          </ac:spMkLst>
        </pc:spChg>
        <pc:spChg chg="mod">
          <ac:chgData name="Gavin Band" userId="c8f793f7-5806-46f0-b9bd-90a61d07a992" providerId="ADAL" clId="{341B6031-0D89-524D-9F20-A61545EC15EC}" dt="2024-02-26T12:26:33.703" v="11303" actId="20577"/>
          <ac:spMkLst>
            <pc:docMk/>
            <pc:sldMk cId="2964031326" sldId="1669"/>
            <ac:spMk id="12" creationId="{3FBF0395-8DFF-424A-8251-11076EB427E2}"/>
          </ac:spMkLst>
        </pc:spChg>
        <pc:spChg chg="mod">
          <ac:chgData name="Gavin Band" userId="c8f793f7-5806-46f0-b9bd-90a61d07a992" providerId="ADAL" clId="{341B6031-0D89-524D-9F20-A61545EC15EC}" dt="2024-02-26T12:27:00.884" v="11338" actId="20577"/>
          <ac:spMkLst>
            <pc:docMk/>
            <pc:sldMk cId="2964031326" sldId="1669"/>
            <ac:spMk id="13" creationId="{2D25A4B4-75BE-D242-90EF-13E234EFBB82}"/>
          </ac:spMkLst>
        </pc:spChg>
        <pc:spChg chg="mod">
          <ac:chgData name="Gavin Band" userId="c8f793f7-5806-46f0-b9bd-90a61d07a992" providerId="ADAL" clId="{341B6031-0D89-524D-9F20-A61545EC15EC}" dt="2024-02-26T12:25:42.793" v="11209" actId="1076"/>
          <ac:spMkLst>
            <pc:docMk/>
            <pc:sldMk cId="2964031326" sldId="1669"/>
            <ac:spMk id="14" creationId="{2CB28A93-C8D3-BB4C-9DFA-1E1BEDBABB10}"/>
          </ac:spMkLst>
        </pc:spChg>
        <pc:spChg chg="mod">
          <ac:chgData name="Gavin Band" userId="c8f793f7-5806-46f0-b9bd-90a61d07a992" providerId="ADAL" clId="{341B6031-0D89-524D-9F20-A61545EC15EC}" dt="2024-02-26T12:25:42.793" v="11209" actId="1076"/>
          <ac:spMkLst>
            <pc:docMk/>
            <pc:sldMk cId="2964031326" sldId="1669"/>
            <ac:spMk id="15" creationId="{8586D99A-5C01-CA4D-8CFC-9B2FAD1A7EB9}"/>
          </ac:spMkLst>
        </pc:spChg>
        <pc:spChg chg="mod">
          <ac:chgData name="Gavin Band" userId="c8f793f7-5806-46f0-b9bd-90a61d07a992" providerId="ADAL" clId="{341B6031-0D89-524D-9F20-A61545EC15EC}" dt="2024-02-26T12:25:42.793" v="11209" actId="1076"/>
          <ac:spMkLst>
            <pc:docMk/>
            <pc:sldMk cId="2964031326" sldId="1669"/>
            <ac:spMk id="16" creationId="{D4F26766-1411-5343-A48E-CF6859C79247}"/>
          </ac:spMkLst>
        </pc:spChg>
        <pc:spChg chg="mod">
          <ac:chgData name="Gavin Band" userId="c8f793f7-5806-46f0-b9bd-90a61d07a992" providerId="ADAL" clId="{341B6031-0D89-524D-9F20-A61545EC15EC}" dt="2024-02-26T12:25:42.793" v="11209" actId="1076"/>
          <ac:spMkLst>
            <pc:docMk/>
            <pc:sldMk cId="2964031326" sldId="1669"/>
            <ac:spMk id="17" creationId="{D8D4A4A9-0EBA-904E-AD5D-9FC54079A86A}"/>
          </ac:spMkLst>
        </pc:spChg>
        <pc:spChg chg="mod">
          <ac:chgData name="Gavin Band" userId="c8f793f7-5806-46f0-b9bd-90a61d07a992" providerId="ADAL" clId="{341B6031-0D89-524D-9F20-A61545EC15EC}" dt="2024-02-26T12:25:42.793" v="11209" actId="1076"/>
          <ac:spMkLst>
            <pc:docMk/>
            <pc:sldMk cId="2964031326" sldId="1669"/>
            <ac:spMk id="18" creationId="{084D606C-4F64-C046-ABD2-23F6E24281ED}"/>
          </ac:spMkLst>
        </pc:spChg>
        <pc:spChg chg="mod">
          <ac:chgData name="Gavin Band" userId="c8f793f7-5806-46f0-b9bd-90a61d07a992" providerId="ADAL" clId="{341B6031-0D89-524D-9F20-A61545EC15EC}" dt="2024-02-26T12:25:42.793" v="11209" actId="1076"/>
          <ac:spMkLst>
            <pc:docMk/>
            <pc:sldMk cId="2964031326" sldId="1669"/>
            <ac:spMk id="19" creationId="{61E760B5-FA52-1C41-BBEC-81394489DB05}"/>
          </ac:spMkLst>
        </pc:spChg>
        <pc:spChg chg="mod">
          <ac:chgData name="Gavin Band" userId="c8f793f7-5806-46f0-b9bd-90a61d07a992" providerId="ADAL" clId="{341B6031-0D89-524D-9F20-A61545EC15EC}" dt="2024-02-26T12:26:46.449" v="11310" actId="20577"/>
          <ac:spMkLst>
            <pc:docMk/>
            <pc:sldMk cId="2964031326" sldId="1669"/>
            <ac:spMk id="20" creationId="{99148FF4-D710-A342-88FB-FF288C45E38F}"/>
          </ac:spMkLst>
        </pc:spChg>
        <pc:spChg chg="mod">
          <ac:chgData name="Gavin Band" userId="c8f793f7-5806-46f0-b9bd-90a61d07a992" providerId="ADAL" clId="{341B6031-0D89-524D-9F20-A61545EC15EC}" dt="2024-02-26T12:26:39.073" v="11305" actId="14100"/>
          <ac:spMkLst>
            <pc:docMk/>
            <pc:sldMk cId="2964031326" sldId="1669"/>
            <ac:spMk id="21" creationId="{7708D72A-E5CC-7740-B2CB-FAD7E4C3DE4F}"/>
          </ac:spMkLst>
        </pc:spChg>
      </pc:sldChg>
      <pc:sldChg chg="modSp add mod">
        <pc:chgData name="Gavin Band" userId="c8f793f7-5806-46f0-b9bd-90a61d07a992" providerId="ADAL" clId="{341B6031-0D89-524D-9F20-A61545EC15EC}" dt="2024-02-26T12:29:15.749" v="11342" actId="1076"/>
        <pc:sldMkLst>
          <pc:docMk/>
          <pc:sldMk cId="1974926257" sldId="1670"/>
        </pc:sldMkLst>
        <pc:cxnChg chg="mod">
          <ac:chgData name="Gavin Band" userId="c8f793f7-5806-46f0-b9bd-90a61d07a992" providerId="ADAL" clId="{341B6031-0D89-524D-9F20-A61545EC15EC}" dt="2024-02-26T12:29:15.749" v="11342" actId="1076"/>
          <ac:cxnSpMkLst>
            <pc:docMk/>
            <pc:sldMk cId="1974926257" sldId="1670"/>
            <ac:cxnSpMk id="8" creationId="{FBF4A843-CC7F-9945-A786-A5F9F3FD85B3}"/>
          </ac:cxnSpMkLst>
        </pc:cxnChg>
      </pc:sldChg>
    </pc:docChg>
  </pc:docChgLst>
  <pc:docChgLst>
    <pc:chgData name="Gavin Band" userId="c8f793f7-5806-46f0-b9bd-90a61d07a992" providerId="ADAL" clId="{783520B9-FDF7-584B-B8F2-EFE54E1585FF}"/>
    <pc:docChg chg="modSld">
      <pc:chgData name="Gavin Band" userId="c8f793f7-5806-46f0-b9bd-90a61d07a992" providerId="ADAL" clId="{783520B9-FDF7-584B-B8F2-EFE54E1585FF}" dt="2024-11-04T08:55:24.116" v="41" actId="20577"/>
      <pc:docMkLst>
        <pc:docMk/>
      </pc:docMkLst>
      <pc:sldChg chg="modSp mod">
        <pc:chgData name="Gavin Band" userId="c8f793f7-5806-46f0-b9bd-90a61d07a992" providerId="ADAL" clId="{783520B9-FDF7-584B-B8F2-EFE54E1585FF}" dt="2024-11-04T08:55:24.116" v="41" actId="20577"/>
        <pc:sldMkLst>
          <pc:docMk/>
          <pc:sldMk cId="554842220" sldId="1556"/>
        </pc:sldMkLst>
        <pc:spChg chg="mod">
          <ac:chgData name="Gavin Band" userId="c8f793f7-5806-46f0-b9bd-90a61d07a992" providerId="ADAL" clId="{783520B9-FDF7-584B-B8F2-EFE54E1585FF}" dt="2024-11-04T08:55:24.116" v="41" actId="20577"/>
          <ac:spMkLst>
            <pc:docMk/>
            <pc:sldMk cId="554842220" sldId="1556"/>
            <ac:spMk id="2" creationId="{8CE0101F-F226-7948-8B2D-E543250CEEED}"/>
          </ac:spMkLst>
        </pc:spChg>
      </pc:sldChg>
      <pc:sldChg chg="modSp mod">
        <pc:chgData name="Gavin Band" userId="c8f793f7-5806-46f0-b9bd-90a61d07a992" providerId="ADAL" clId="{783520B9-FDF7-584B-B8F2-EFE54E1585FF}" dt="2024-11-04T08:54:19.882" v="11" actId="20577"/>
        <pc:sldMkLst>
          <pc:docMk/>
          <pc:sldMk cId="1313042063" sldId="1657"/>
        </pc:sldMkLst>
        <pc:spChg chg="mod">
          <ac:chgData name="Gavin Band" userId="c8f793f7-5806-46f0-b9bd-90a61d07a992" providerId="ADAL" clId="{783520B9-FDF7-584B-B8F2-EFE54E1585FF}" dt="2024-11-04T08:54:19.882" v="11" actId="20577"/>
          <ac:spMkLst>
            <pc:docMk/>
            <pc:sldMk cId="1313042063" sldId="1657"/>
            <ac:spMk id="17" creationId="{F44604A2-95B7-1616-AE8F-6423803FA48E}"/>
          </ac:spMkLst>
        </pc:spChg>
      </pc:sldChg>
      <pc:sldChg chg="modSp mod">
        <pc:chgData name="Gavin Band" userId="c8f793f7-5806-46f0-b9bd-90a61d07a992" providerId="ADAL" clId="{783520B9-FDF7-584B-B8F2-EFE54E1585FF}" dt="2024-11-04T08:54:28.058" v="23" actId="20577"/>
        <pc:sldMkLst>
          <pc:docMk/>
          <pc:sldMk cId="136916989" sldId="1659"/>
        </pc:sldMkLst>
        <pc:spChg chg="mod">
          <ac:chgData name="Gavin Band" userId="c8f793f7-5806-46f0-b9bd-90a61d07a992" providerId="ADAL" clId="{783520B9-FDF7-584B-B8F2-EFE54E1585FF}" dt="2024-11-04T08:54:28.058" v="23" actId="20577"/>
          <ac:spMkLst>
            <pc:docMk/>
            <pc:sldMk cId="136916989" sldId="1659"/>
            <ac:spMk id="17" creationId="{F44604A2-95B7-1616-AE8F-6423803FA48E}"/>
          </ac:spMkLst>
        </pc:spChg>
      </pc:sldChg>
    </pc:docChg>
  </pc:docChgLst>
  <pc:docChgLst>
    <pc:chgData name="Gavin Band" userId="c8f793f7-5806-46f0-b9bd-90a61d07a992" providerId="ADAL" clId="{EB0A5C85-D7AD-8A4A-AE34-BAFE92C80AF9}"/>
    <pc:docChg chg="undo custSel addSld delSld modSld sldOrd modSection">
      <pc:chgData name="Gavin Band" userId="c8f793f7-5806-46f0-b9bd-90a61d07a992" providerId="ADAL" clId="{EB0A5C85-D7AD-8A4A-AE34-BAFE92C80AF9}" dt="2025-03-04T12:03:09.740" v="8068" actId="1076"/>
      <pc:docMkLst>
        <pc:docMk/>
      </pc:docMkLst>
      <pc:sldChg chg="modSp mod">
        <pc:chgData name="Gavin Band" userId="c8f793f7-5806-46f0-b9bd-90a61d07a992" providerId="ADAL" clId="{EB0A5C85-D7AD-8A4A-AE34-BAFE92C80AF9}" dt="2025-03-02T12:23:07.742" v="16" actId="20577"/>
        <pc:sldMkLst>
          <pc:docMk/>
          <pc:sldMk cId="0" sldId="990"/>
        </pc:sldMkLst>
        <pc:spChg chg="mod">
          <ac:chgData name="Gavin Band" userId="c8f793f7-5806-46f0-b9bd-90a61d07a992" providerId="ADAL" clId="{EB0A5C85-D7AD-8A4A-AE34-BAFE92C80AF9}" dt="2025-03-02T12:23:07.742" v="16" actId="20577"/>
          <ac:spMkLst>
            <pc:docMk/>
            <pc:sldMk cId="0" sldId="990"/>
            <ac:spMk id="6146" creationId="{00000000-0000-0000-0000-000000000000}"/>
          </ac:spMkLst>
        </pc:spChg>
      </pc:sldChg>
      <pc:sldChg chg="modSp mod">
        <pc:chgData name="Gavin Band" userId="c8f793f7-5806-46f0-b9bd-90a61d07a992" providerId="ADAL" clId="{EB0A5C85-D7AD-8A4A-AE34-BAFE92C80AF9}" dt="2025-03-04T07:59:36.741" v="5856" actId="20577"/>
        <pc:sldMkLst>
          <pc:docMk/>
          <pc:sldMk cId="1528019308" sldId="1430"/>
        </pc:sldMkLst>
        <pc:spChg chg="mod">
          <ac:chgData name="Gavin Band" userId="c8f793f7-5806-46f0-b9bd-90a61d07a992" providerId="ADAL" clId="{EB0A5C85-D7AD-8A4A-AE34-BAFE92C80AF9}" dt="2025-03-04T07:59:25.815" v="5830" actId="20577"/>
          <ac:spMkLst>
            <pc:docMk/>
            <pc:sldMk cId="1528019308" sldId="1430"/>
            <ac:spMk id="7" creationId="{00000000-0000-0000-0000-000000000000}"/>
          </ac:spMkLst>
        </pc:spChg>
        <pc:spChg chg="mod">
          <ac:chgData name="Gavin Band" userId="c8f793f7-5806-46f0-b9bd-90a61d07a992" providerId="ADAL" clId="{EB0A5C85-D7AD-8A4A-AE34-BAFE92C80AF9}" dt="2025-03-04T07:59:36.741" v="5856" actId="20577"/>
          <ac:spMkLst>
            <pc:docMk/>
            <pc:sldMk cId="1528019308" sldId="1430"/>
            <ac:spMk id="9" creationId="{FF7EF52D-5ACA-F64B-9520-F07E27F971A0}"/>
          </ac:spMkLst>
        </pc:spChg>
      </pc:sldChg>
      <pc:sldChg chg="addSp delSp modSp mod">
        <pc:chgData name="Gavin Band" userId="c8f793f7-5806-46f0-b9bd-90a61d07a992" providerId="ADAL" clId="{EB0A5C85-D7AD-8A4A-AE34-BAFE92C80AF9}" dt="2025-03-03T20:43:24.758" v="1626" actId="20577"/>
        <pc:sldMkLst>
          <pc:docMk/>
          <pc:sldMk cId="79729738" sldId="1504"/>
        </pc:sldMkLst>
        <pc:spChg chg="add del mod">
          <ac:chgData name="Gavin Band" userId="c8f793f7-5806-46f0-b9bd-90a61d07a992" providerId="ADAL" clId="{EB0A5C85-D7AD-8A4A-AE34-BAFE92C80AF9}" dt="2025-03-03T20:37:30.265" v="1321" actId="478"/>
          <ac:spMkLst>
            <pc:docMk/>
            <pc:sldMk cId="79729738" sldId="1504"/>
            <ac:spMk id="8" creationId="{74FBEFF7-F653-3D81-8647-699FA4D118B1}"/>
          </ac:spMkLst>
        </pc:spChg>
        <pc:spChg chg="add del mod">
          <ac:chgData name="Gavin Band" userId="c8f793f7-5806-46f0-b9bd-90a61d07a992" providerId="ADAL" clId="{EB0A5C85-D7AD-8A4A-AE34-BAFE92C80AF9}" dt="2025-03-03T20:38:28.912" v="1387" actId="478"/>
          <ac:spMkLst>
            <pc:docMk/>
            <pc:sldMk cId="79729738" sldId="1504"/>
            <ac:spMk id="9" creationId="{CB66299D-EFE2-3E5B-F275-B5D6069CDFD6}"/>
          </ac:spMkLst>
        </pc:spChg>
        <pc:spChg chg="del">
          <ac:chgData name="Gavin Band" userId="c8f793f7-5806-46f0-b9bd-90a61d07a992" providerId="ADAL" clId="{EB0A5C85-D7AD-8A4A-AE34-BAFE92C80AF9}" dt="2025-03-03T20:36:29.147" v="1309" actId="478"/>
          <ac:spMkLst>
            <pc:docMk/>
            <pc:sldMk cId="79729738" sldId="1504"/>
            <ac:spMk id="10" creationId="{7315FE3A-A206-C042-98AD-7CA9B780CCE0}"/>
          </ac:spMkLst>
        </pc:spChg>
        <pc:spChg chg="add del mod">
          <ac:chgData name="Gavin Band" userId="c8f793f7-5806-46f0-b9bd-90a61d07a992" providerId="ADAL" clId="{EB0A5C85-D7AD-8A4A-AE34-BAFE92C80AF9}" dt="2025-03-03T20:37:17.433" v="1319" actId="478"/>
          <ac:spMkLst>
            <pc:docMk/>
            <pc:sldMk cId="79729738" sldId="1504"/>
            <ac:spMk id="11" creationId="{20BC2BC2-0972-9054-E10A-3777FAC87681}"/>
          </ac:spMkLst>
        </pc:spChg>
        <pc:spChg chg="add mod">
          <ac:chgData name="Gavin Band" userId="c8f793f7-5806-46f0-b9bd-90a61d07a992" providerId="ADAL" clId="{EB0A5C85-D7AD-8A4A-AE34-BAFE92C80AF9}" dt="2025-03-03T20:37:30.529" v="1322"/>
          <ac:spMkLst>
            <pc:docMk/>
            <pc:sldMk cId="79729738" sldId="1504"/>
            <ac:spMk id="12" creationId="{D0501A2D-64A5-3F5A-977A-B74A2E4891F1}"/>
          </ac:spMkLst>
        </pc:spChg>
        <pc:spChg chg="add del mod">
          <ac:chgData name="Gavin Band" userId="c8f793f7-5806-46f0-b9bd-90a61d07a992" providerId="ADAL" clId="{EB0A5C85-D7AD-8A4A-AE34-BAFE92C80AF9}" dt="2025-03-03T20:41:27.570" v="1503" actId="478"/>
          <ac:spMkLst>
            <pc:docMk/>
            <pc:sldMk cId="79729738" sldId="1504"/>
            <ac:spMk id="13" creationId="{7F2150AF-26F6-056B-04C0-8CD94E67DD5D}"/>
          </ac:spMkLst>
        </pc:spChg>
        <pc:spChg chg="mod">
          <ac:chgData name="Gavin Band" userId="c8f793f7-5806-46f0-b9bd-90a61d07a992" providerId="ADAL" clId="{EB0A5C85-D7AD-8A4A-AE34-BAFE92C80AF9}" dt="2025-03-03T20:41:34.893" v="1504" actId="1076"/>
          <ac:spMkLst>
            <pc:docMk/>
            <pc:sldMk cId="79729738" sldId="1504"/>
            <ac:spMk id="14" creationId="{5B014B7C-B53E-DD4A-8137-BB67DB987B5F}"/>
          </ac:spMkLst>
        </pc:spChg>
        <pc:spChg chg="mod">
          <ac:chgData name="Gavin Band" userId="c8f793f7-5806-46f0-b9bd-90a61d07a992" providerId="ADAL" clId="{EB0A5C85-D7AD-8A4A-AE34-BAFE92C80AF9}" dt="2025-03-03T20:41:34.893" v="1504" actId="1076"/>
          <ac:spMkLst>
            <pc:docMk/>
            <pc:sldMk cId="79729738" sldId="1504"/>
            <ac:spMk id="19" creationId="{EBE28119-B9BB-7748-9818-12203E723654}"/>
          </ac:spMkLst>
        </pc:spChg>
        <pc:spChg chg="mod">
          <ac:chgData name="Gavin Band" userId="c8f793f7-5806-46f0-b9bd-90a61d07a992" providerId="ADAL" clId="{EB0A5C85-D7AD-8A4A-AE34-BAFE92C80AF9}" dt="2025-03-03T20:41:34.893" v="1504" actId="1076"/>
          <ac:spMkLst>
            <pc:docMk/>
            <pc:sldMk cId="79729738" sldId="1504"/>
            <ac:spMk id="20" creationId="{32AE11A3-B082-5F48-83C4-7D4398973F1E}"/>
          </ac:spMkLst>
        </pc:spChg>
        <pc:spChg chg="mod">
          <ac:chgData name="Gavin Band" userId="c8f793f7-5806-46f0-b9bd-90a61d07a992" providerId="ADAL" clId="{EB0A5C85-D7AD-8A4A-AE34-BAFE92C80AF9}" dt="2025-03-03T20:43:24.758" v="1626" actId="20577"/>
          <ac:spMkLst>
            <pc:docMk/>
            <pc:sldMk cId="79729738" sldId="1504"/>
            <ac:spMk id="22" creationId="{C92696DC-77F9-524D-8D26-AAE9D2429E07}"/>
          </ac:spMkLst>
        </pc:spChg>
        <pc:spChg chg="mod">
          <ac:chgData name="Gavin Band" userId="c8f793f7-5806-46f0-b9bd-90a61d07a992" providerId="ADAL" clId="{EB0A5C85-D7AD-8A4A-AE34-BAFE92C80AF9}" dt="2025-03-03T20:42:32.228" v="1575" actId="20577"/>
          <ac:spMkLst>
            <pc:docMk/>
            <pc:sldMk cId="79729738" sldId="1504"/>
            <ac:spMk id="23" creationId="{5C985987-7ECC-DB40-AB14-DD9A9AEDCAE3}"/>
          </ac:spMkLst>
        </pc:spChg>
        <pc:spChg chg="mod">
          <ac:chgData name="Gavin Band" userId="c8f793f7-5806-46f0-b9bd-90a61d07a992" providerId="ADAL" clId="{EB0A5C85-D7AD-8A4A-AE34-BAFE92C80AF9}" dt="2025-03-03T20:41:34.893" v="1504" actId="1076"/>
          <ac:spMkLst>
            <pc:docMk/>
            <pc:sldMk cId="79729738" sldId="1504"/>
            <ac:spMk id="27" creationId="{A62D9AC6-AB85-9486-53D1-83F0C6E63E3E}"/>
          </ac:spMkLst>
        </pc:spChg>
        <pc:spChg chg="mod">
          <ac:chgData name="Gavin Band" userId="c8f793f7-5806-46f0-b9bd-90a61d07a992" providerId="ADAL" clId="{EB0A5C85-D7AD-8A4A-AE34-BAFE92C80AF9}" dt="2025-03-03T20:41:34.893" v="1504" actId="1076"/>
          <ac:spMkLst>
            <pc:docMk/>
            <pc:sldMk cId="79729738" sldId="1504"/>
            <ac:spMk id="28" creationId="{E1FD270C-3166-04ED-1F37-00EEB08D5010}"/>
          </ac:spMkLst>
        </pc:spChg>
        <pc:spChg chg="mod">
          <ac:chgData name="Gavin Band" userId="c8f793f7-5806-46f0-b9bd-90a61d07a992" providerId="ADAL" clId="{EB0A5C85-D7AD-8A4A-AE34-BAFE92C80AF9}" dt="2025-03-03T20:38:58.375" v="1390"/>
          <ac:spMkLst>
            <pc:docMk/>
            <pc:sldMk cId="79729738" sldId="1504"/>
            <ac:spMk id="33" creationId="{AF09E3F7-9DB5-35E1-4561-A6BBC08CA5F8}"/>
          </ac:spMkLst>
        </pc:spChg>
        <pc:spChg chg="del">
          <ac:chgData name="Gavin Band" userId="c8f793f7-5806-46f0-b9bd-90a61d07a992" providerId="ADAL" clId="{EB0A5C85-D7AD-8A4A-AE34-BAFE92C80AF9}" dt="2025-03-03T20:35:13.035" v="1297" actId="21"/>
          <ac:spMkLst>
            <pc:docMk/>
            <pc:sldMk cId="79729738" sldId="1504"/>
            <ac:spMk id="34" creationId="{C6180766-3EB9-D778-48FD-91215FC97AD1}"/>
          </ac:spMkLst>
        </pc:spChg>
        <pc:spChg chg="add mod">
          <ac:chgData name="Gavin Band" userId="c8f793f7-5806-46f0-b9bd-90a61d07a992" providerId="ADAL" clId="{EB0A5C85-D7AD-8A4A-AE34-BAFE92C80AF9}" dt="2025-03-03T20:43:16.052" v="1624" actId="1076"/>
          <ac:spMkLst>
            <pc:docMk/>
            <pc:sldMk cId="79729738" sldId="1504"/>
            <ac:spMk id="35" creationId="{3AE988AC-EE79-BB1D-66D1-91B682459023}"/>
          </ac:spMkLst>
        </pc:spChg>
        <pc:grpChg chg="del">
          <ac:chgData name="Gavin Band" userId="c8f793f7-5806-46f0-b9bd-90a61d07a992" providerId="ADAL" clId="{EB0A5C85-D7AD-8A4A-AE34-BAFE92C80AF9}" dt="2025-03-03T20:35:10.791" v="1296" actId="478"/>
          <ac:grpSpMkLst>
            <pc:docMk/>
            <pc:sldMk cId="79729738" sldId="1504"/>
            <ac:grpSpMk id="6" creationId="{5545E821-28A8-BE40-B227-CA1720772CC7}"/>
          </ac:grpSpMkLst>
        </pc:grpChg>
        <pc:grpChg chg="mod">
          <ac:chgData name="Gavin Band" userId="c8f793f7-5806-46f0-b9bd-90a61d07a992" providerId="ADAL" clId="{EB0A5C85-D7AD-8A4A-AE34-BAFE92C80AF9}" dt="2025-03-03T20:41:34.893" v="1504" actId="1076"/>
          <ac:grpSpMkLst>
            <pc:docMk/>
            <pc:sldMk cId="79729738" sldId="1504"/>
            <ac:grpSpMk id="26" creationId="{275D2BC1-4E66-7790-C90B-2F9415A57374}"/>
          </ac:grpSpMkLst>
        </pc:grpChg>
        <pc:grpChg chg="add del mod">
          <ac:chgData name="Gavin Band" userId="c8f793f7-5806-46f0-b9bd-90a61d07a992" providerId="ADAL" clId="{EB0A5C85-D7AD-8A4A-AE34-BAFE92C80AF9}" dt="2025-03-03T20:40:18.752" v="1445" actId="21"/>
          <ac:grpSpMkLst>
            <pc:docMk/>
            <pc:sldMk cId="79729738" sldId="1504"/>
            <ac:grpSpMk id="31" creationId="{7114D5E4-7508-5327-15C1-683AB47FBBBC}"/>
          </ac:grpSpMkLst>
        </pc:grpChg>
        <pc:picChg chg="mod">
          <ac:chgData name="Gavin Band" userId="c8f793f7-5806-46f0-b9bd-90a61d07a992" providerId="ADAL" clId="{EB0A5C85-D7AD-8A4A-AE34-BAFE92C80AF9}" dt="2025-03-03T20:38:58.375" v="1390"/>
          <ac:picMkLst>
            <pc:docMk/>
            <pc:sldMk cId="79729738" sldId="1504"/>
            <ac:picMk id="32" creationId="{C439CECB-77AD-F612-18EB-B4624057B98D}"/>
          </ac:picMkLst>
        </pc:picChg>
        <pc:cxnChg chg="mod">
          <ac:chgData name="Gavin Band" userId="c8f793f7-5806-46f0-b9bd-90a61d07a992" providerId="ADAL" clId="{EB0A5C85-D7AD-8A4A-AE34-BAFE92C80AF9}" dt="2025-03-03T20:41:34.893" v="1504" actId="1076"/>
          <ac:cxnSpMkLst>
            <pc:docMk/>
            <pc:sldMk cId="79729738" sldId="1504"/>
            <ac:cxnSpMk id="17" creationId="{4435A814-43AD-DA40-A25D-7CBBB5392A30}"/>
          </ac:cxnSpMkLst>
        </pc:cxnChg>
        <pc:cxnChg chg="mod">
          <ac:chgData name="Gavin Band" userId="c8f793f7-5806-46f0-b9bd-90a61d07a992" providerId="ADAL" clId="{EB0A5C85-D7AD-8A4A-AE34-BAFE92C80AF9}" dt="2025-03-03T20:41:34.893" v="1504" actId="1076"/>
          <ac:cxnSpMkLst>
            <pc:docMk/>
            <pc:sldMk cId="79729738" sldId="1504"/>
            <ac:cxnSpMk id="29" creationId="{CE1600F1-1BB8-10D1-8BAD-42A45A5FD975}"/>
          </ac:cxnSpMkLst>
        </pc:cxnChg>
        <pc:cxnChg chg="mod">
          <ac:chgData name="Gavin Band" userId="c8f793f7-5806-46f0-b9bd-90a61d07a992" providerId="ADAL" clId="{EB0A5C85-D7AD-8A4A-AE34-BAFE92C80AF9}" dt="2025-03-03T20:41:34.893" v="1504" actId="1076"/>
          <ac:cxnSpMkLst>
            <pc:docMk/>
            <pc:sldMk cId="79729738" sldId="1504"/>
            <ac:cxnSpMk id="30" creationId="{1A923F0F-C584-D3BE-C61F-362593FED257}"/>
          </ac:cxnSpMkLst>
        </pc:cxnChg>
      </pc:sldChg>
      <pc:sldChg chg="ord">
        <pc:chgData name="Gavin Band" userId="c8f793f7-5806-46f0-b9bd-90a61d07a992" providerId="ADAL" clId="{EB0A5C85-D7AD-8A4A-AE34-BAFE92C80AF9}" dt="2025-03-03T20:34:55.972" v="1295" actId="20578"/>
        <pc:sldMkLst>
          <pc:docMk/>
          <pc:sldMk cId="2480290333" sldId="1505"/>
        </pc:sldMkLst>
      </pc:sldChg>
      <pc:sldChg chg="modSp mod">
        <pc:chgData name="Gavin Band" userId="c8f793f7-5806-46f0-b9bd-90a61d07a992" providerId="ADAL" clId="{EB0A5C85-D7AD-8A4A-AE34-BAFE92C80AF9}" dt="2025-03-02T15:29:37.650" v="28" actId="20577"/>
        <pc:sldMkLst>
          <pc:docMk/>
          <pc:sldMk cId="1315964568" sldId="1513"/>
        </pc:sldMkLst>
        <pc:spChg chg="mod">
          <ac:chgData name="Gavin Band" userId="c8f793f7-5806-46f0-b9bd-90a61d07a992" providerId="ADAL" clId="{EB0A5C85-D7AD-8A4A-AE34-BAFE92C80AF9}" dt="2025-03-02T15:29:37.650" v="28" actId="20577"/>
          <ac:spMkLst>
            <pc:docMk/>
            <pc:sldMk cId="1315964568" sldId="1513"/>
            <ac:spMk id="4" creationId="{0221C54F-B575-5A4F-82FB-48646D0E1D0B}"/>
          </ac:spMkLst>
        </pc:spChg>
      </pc:sldChg>
      <pc:sldChg chg="addSp delSp modSp mod">
        <pc:chgData name="Gavin Band" userId="c8f793f7-5806-46f0-b9bd-90a61d07a992" providerId="ADAL" clId="{EB0A5C85-D7AD-8A4A-AE34-BAFE92C80AF9}" dt="2025-03-03T21:57:03.921" v="1831"/>
        <pc:sldMkLst>
          <pc:docMk/>
          <pc:sldMk cId="3564311189" sldId="1516"/>
        </pc:sldMkLst>
        <pc:spChg chg="add mod">
          <ac:chgData name="Gavin Band" userId="c8f793f7-5806-46f0-b9bd-90a61d07a992" providerId="ADAL" clId="{EB0A5C85-D7AD-8A4A-AE34-BAFE92C80AF9}" dt="2025-03-03T21:57:03.921" v="1831"/>
          <ac:spMkLst>
            <pc:docMk/>
            <pc:sldMk cId="3564311189" sldId="1516"/>
            <ac:spMk id="2" creationId="{5C268EF2-C689-CC4C-2391-F1BC9698CC63}"/>
          </ac:spMkLst>
        </pc:spChg>
        <pc:spChg chg="add mod">
          <ac:chgData name="Gavin Band" userId="c8f793f7-5806-46f0-b9bd-90a61d07a992" providerId="ADAL" clId="{EB0A5C85-D7AD-8A4A-AE34-BAFE92C80AF9}" dt="2025-03-03T21:57:03.921" v="1831"/>
          <ac:spMkLst>
            <pc:docMk/>
            <pc:sldMk cId="3564311189" sldId="1516"/>
            <ac:spMk id="5" creationId="{FF9826F8-2851-E8EF-CCE1-3078364CF874}"/>
          </ac:spMkLst>
        </pc:spChg>
        <pc:spChg chg="add mod">
          <ac:chgData name="Gavin Band" userId="c8f793f7-5806-46f0-b9bd-90a61d07a992" providerId="ADAL" clId="{EB0A5C85-D7AD-8A4A-AE34-BAFE92C80AF9}" dt="2025-03-03T21:57:03.921" v="1831"/>
          <ac:spMkLst>
            <pc:docMk/>
            <pc:sldMk cId="3564311189" sldId="1516"/>
            <ac:spMk id="7" creationId="{4A49A1F5-F274-E523-7EB0-AED2D4A9D65C}"/>
          </ac:spMkLst>
        </pc:spChg>
        <pc:spChg chg="add mod">
          <ac:chgData name="Gavin Band" userId="c8f793f7-5806-46f0-b9bd-90a61d07a992" providerId="ADAL" clId="{EB0A5C85-D7AD-8A4A-AE34-BAFE92C80AF9}" dt="2025-03-03T21:57:03.921" v="1831"/>
          <ac:spMkLst>
            <pc:docMk/>
            <pc:sldMk cId="3564311189" sldId="1516"/>
            <ac:spMk id="8" creationId="{6CC3CA5A-FD20-3F4C-C075-0C9E38242F03}"/>
          </ac:spMkLst>
        </pc:spChg>
        <pc:spChg chg="del">
          <ac:chgData name="Gavin Band" userId="c8f793f7-5806-46f0-b9bd-90a61d07a992" providerId="ADAL" clId="{EB0A5C85-D7AD-8A4A-AE34-BAFE92C80AF9}" dt="2025-03-03T21:57:03.648" v="1830" actId="478"/>
          <ac:spMkLst>
            <pc:docMk/>
            <pc:sldMk cId="3564311189" sldId="1516"/>
            <ac:spMk id="62" creationId="{C7A30661-53AE-554B-B9B9-15D52FA1A173}"/>
          </ac:spMkLst>
        </pc:spChg>
      </pc:sldChg>
      <pc:sldChg chg="del">
        <pc:chgData name="Gavin Band" userId="c8f793f7-5806-46f0-b9bd-90a61d07a992" providerId="ADAL" clId="{EB0A5C85-D7AD-8A4A-AE34-BAFE92C80AF9}" dt="2025-03-04T07:46:26.589" v="5485" actId="2696"/>
        <pc:sldMkLst>
          <pc:docMk/>
          <pc:sldMk cId="1882512412" sldId="1542"/>
        </pc:sldMkLst>
      </pc:sldChg>
      <pc:sldChg chg="del">
        <pc:chgData name="Gavin Band" userId="c8f793f7-5806-46f0-b9bd-90a61d07a992" providerId="ADAL" clId="{EB0A5C85-D7AD-8A4A-AE34-BAFE92C80AF9}" dt="2025-03-04T07:46:26.580" v="5484" actId="2696"/>
        <pc:sldMkLst>
          <pc:docMk/>
          <pc:sldMk cId="74685570" sldId="1543"/>
        </pc:sldMkLst>
      </pc:sldChg>
      <pc:sldChg chg="addSp modSp mod">
        <pc:chgData name="Gavin Band" userId="c8f793f7-5806-46f0-b9bd-90a61d07a992" providerId="ADAL" clId="{EB0A5C85-D7AD-8A4A-AE34-BAFE92C80AF9}" dt="2025-03-04T08:04:52.117" v="6274" actId="20577"/>
        <pc:sldMkLst>
          <pc:docMk/>
          <pc:sldMk cId="3287909198" sldId="1553"/>
        </pc:sldMkLst>
        <pc:spChg chg="mod">
          <ac:chgData name="Gavin Band" userId="c8f793f7-5806-46f0-b9bd-90a61d07a992" providerId="ADAL" clId="{EB0A5C85-D7AD-8A4A-AE34-BAFE92C80AF9}" dt="2025-03-04T08:04:23.713" v="6150" actId="20577"/>
          <ac:spMkLst>
            <pc:docMk/>
            <pc:sldMk cId="3287909198" sldId="1553"/>
            <ac:spMk id="2" creationId="{8CE0101F-F226-7948-8B2D-E543250CEEED}"/>
          </ac:spMkLst>
        </pc:spChg>
        <pc:spChg chg="add mod">
          <ac:chgData name="Gavin Band" userId="c8f793f7-5806-46f0-b9bd-90a61d07a992" providerId="ADAL" clId="{EB0A5C85-D7AD-8A4A-AE34-BAFE92C80AF9}" dt="2025-03-04T08:04:52.117" v="6274" actId="20577"/>
          <ac:spMkLst>
            <pc:docMk/>
            <pc:sldMk cId="3287909198" sldId="1553"/>
            <ac:spMk id="4" creationId="{1DDF1C3C-5890-6253-5A63-60584E9DEE32}"/>
          </ac:spMkLst>
        </pc:spChg>
      </pc:sldChg>
      <pc:sldChg chg="addSp modSp mod">
        <pc:chgData name="Gavin Band" userId="c8f793f7-5806-46f0-b9bd-90a61d07a992" providerId="ADAL" clId="{EB0A5C85-D7AD-8A4A-AE34-BAFE92C80AF9}" dt="2025-03-04T08:03:21.048" v="6010" actId="1076"/>
        <pc:sldMkLst>
          <pc:docMk/>
          <pc:sldMk cId="1512171831" sldId="1555"/>
        </pc:sldMkLst>
        <pc:spChg chg="mod">
          <ac:chgData name="Gavin Band" userId="c8f793f7-5806-46f0-b9bd-90a61d07a992" providerId="ADAL" clId="{EB0A5C85-D7AD-8A4A-AE34-BAFE92C80AF9}" dt="2025-03-04T07:39:19.317" v="5451" actId="1076"/>
          <ac:spMkLst>
            <pc:docMk/>
            <pc:sldMk cId="1512171831" sldId="1555"/>
            <ac:spMk id="3" creationId="{613AD06E-2A8C-2646-B5BE-B83246F1CE37}"/>
          </ac:spMkLst>
        </pc:spChg>
        <pc:spChg chg="add mod">
          <ac:chgData name="Gavin Band" userId="c8f793f7-5806-46f0-b9bd-90a61d07a992" providerId="ADAL" clId="{EB0A5C85-D7AD-8A4A-AE34-BAFE92C80AF9}" dt="2025-03-04T08:03:21.048" v="6010" actId="1076"/>
          <ac:spMkLst>
            <pc:docMk/>
            <pc:sldMk cId="1512171831" sldId="1555"/>
            <ac:spMk id="4" creationId="{128C242D-2F6D-211F-E99B-C9EABFFC4473}"/>
          </ac:spMkLst>
        </pc:spChg>
        <pc:cxnChg chg="mod">
          <ac:chgData name="Gavin Band" userId="c8f793f7-5806-46f0-b9bd-90a61d07a992" providerId="ADAL" clId="{EB0A5C85-D7AD-8A4A-AE34-BAFE92C80AF9}" dt="2025-03-04T07:39:37.201" v="5454"/>
          <ac:cxnSpMkLst>
            <pc:docMk/>
            <pc:sldMk cId="1512171831" sldId="1555"/>
            <ac:cxnSpMk id="33" creationId="{E0578870-99A4-6F46-AFD4-3E8312E218E9}"/>
          </ac:cxnSpMkLst>
        </pc:cxnChg>
        <pc:cxnChg chg="mod">
          <ac:chgData name="Gavin Band" userId="c8f793f7-5806-46f0-b9bd-90a61d07a992" providerId="ADAL" clId="{EB0A5C85-D7AD-8A4A-AE34-BAFE92C80AF9}" dt="2025-03-04T07:39:31.742" v="5453"/>
          <ac:cxnSpMkLst>
            <pc:docMk/>
            <pc:sldMk cId="1512171831" sldId="1555"/>
            <ac:cxnSpMk id="36" creationId="{3452360D-D426-974E-9D3A-AF150E1417A6}"/>
          </ac:cxnSpMkLst>
        </pc:cxnChg>
        <pc:cxnChg chg="mod">
          <ac:chgData name="Gavin Band" userId="c8f793f7-5806-46f0-b9bd-90a61d07a992" providerId="ADAL" clId="{EB0A5C85-D7AD-8A4A-AE34-BAFE92C80AF9}" dt="2025-03-04T07:39:42.980" v="5455"/>
          <ac:cxnSpMkLst>
            <pc:docMk/>
            <pc:sldMk cId="1512171831" sldId="1555"/>
            <ac:cxnSpMk id="38" creationId="{0DC28339-B93A-7248-8F96-52926C2BF546}"/>
          </ac:cxnSpMkLst>
        </pc:cxnChg>
      </pc:sldChg>
      <pc:sldChg chg="addSp modSp mod">
        <pc:chgData name="Gavin Band" userId="c8f793f7-5806-46f0-b9bd-90a61d07a992" providerId="ADAL" clId="{EB0A5C85-D7AD-8A4A-AE34-BAFE92C80AF9}" dt="2025-03-04T08:04:21.029" v="6149" actId="20577"/>
        <pc:sldMkLst>
          <pc:docMk/>
          <pc:sldMk cId="554842220" sldId="1556"/>
        </pc:sldMkLst>
        <pc:spChg chg="mod">
          <ac:chgData name="Gavin Band" userId="c8f793f7-5806-46f0-b9bd-90a61d07a992" providerId="ADAL" clId="{EB0A5C85-D7AD-8A4A-AE34-BAFE92C80AF9}" dt="2025-03-04T08:04:21.029" v="6149" actId="20577"/>
          <ac:spMkLst>
            <pc:docMk/>
            <pc:sldMk cId="554842220" sldId="1556"/>
            <ac:spMk id="2" creationId="{8CE0101F-F226-7948-8B2D-E543250CEEED}"/>
          </ac:spMkLst>
        </pc:spChg>
        <pc:spChg chg="add mod">
          <ac:chgData name="Gavin Band" userId="c8f793f7-5806-46f0-b9bd-90a61d07a992" providerId="ADAL" clId="{EB0A5C85-D7AD-8A4A-AE34-BAFE92C80AF9}" dt="2025-03-04T08:04:07.893" v="6147" actId="1076"/>
          <ac:spMkLst>
            <pc:docMk/>
            <pc:sldMk cId="554842220" sldId="1556"/>
            <ac:spMk id="3" creationId="{9F5F8619-0508-DF1C-EAFD-3633D20FFC0A}"/>
          </ac:spMkLst>
        </pc:spChg>
      </pc:sldChg>
      <pc:sldChg chg="delSp modSp mod">
        <pc:chgData name="Gavin Band" userId="c8f793f7-5806-46f0-b9bd-90a61d07a992" providerId="ADAL" clId="{EB0A5C85-D7AD-8A4A-AE34-BAFE92C80AF9}" dt="2025-03-04T07:50:55.656" v="5581" actId="1076"/>
        <pc:sldMkLst>
          <pc:docMk/>
          <pc:sldMk cId="2946016535" sldId="1562"/>
        </pc:sldMkLst>
        <pc:spChg chg="del">
          <ac:chgData name="Gavin Band" userId="c8f793f7-5806-46f0-b9bd-90a61d07a992" providerId="ADAL" clId="{EB0A5C85-D7AD-8A4A-AE34-BAFE92C80AF9}" dt="2025-03-04T07:50:36.821" v="5526" actId="478"/>
          <ac:spMkLst>
            <pc:docMk/>
            <pc:sldMk cId="2946016535" sldId="1562"/>
            <ac:spMk id="54" creationId="{00000000-0000-0000-0000-000000000000}"/>
          </ac:spMkLst>
        </pc:spChg>
        <pc:spChg chg="mod">
          <ac:chgData name="Gavin Band" userId="c8f793f7-5806-46f0-b9bd-90a61d07a992" providerId="ADAL" clId="{EB0A5C85-D7AD-8A4A-AE34-BAFE92C80AF9}" dt="2025-03-04T07:50:55.656" v="5581" actId="1076"/>
          <ac:spMkLst>
            <pc:docMk/>
            <pc:sldMk cId="2946016535" sldId="1562"/>
            <ac:spMk id="116" creationId="{D6DB68A5-8B92-AB46-940A-48A6EE307501}"/>
          </ac:spMkLst>
        </pc:spChg>
      </pc:sldChg>
      <pc:sldChg chg="add del">
        <pc:chgData name="Gavin Band" userId="c8f793f7-5806-46f0-b9bd-90a61d07a992" providerId="ADAL" clId="{EB0A5C85-D7AD-8A4A-AE34-BAFE92C80AF9}" dt="2025-03-04T08:05:23.463" v="6277" actId="2696"/>
        <pc:sldMkLst>
          <pc:docMk/>
          <pc:sldMk cId="496298675" sldId="1565"/>
        </pc:sldMkLst>
      </pc:sldChg>
      <pc:sldChg chg="addSp delSp modSp mod">
        <pc:chgData name="Gavin Band" userId="c8f793f7-5806-46f0-b9bd-90a61d07a992" providerId="ADAL" clId="{EB0A5C85-D7AD-8A4A-AE34-BAFE92C80AF9}" dt="2025-03-04T08:06:33.788" v="6323" actId="1076"/>
        <pc:sldMkLst>
          <pc:docMk/>
          <pc:sldMk cId="3473224481" sldId="1568"/>
        </pc:sldMkLst>
        <pc:spChg chg="add mod">
          <ac:chgData name="Gavin Band" userId="c8f793f7-5806-46f0-b9bd-90a61d07a992" providerId="ADAL" clId="{EB0A5C85-D7AD-8A4A-AE34-BAFE92C80AF9}" dt="2025-03-04T08:06:33.788" v="6323" actId="1076"/>
          <ac:spMkLst>
            <pc:docMk/>
            <pc:sldMk cId="3473224481" sldId="1568"/>
            <ac:spMk id="2" creationId="{A28407F9-4614-B14C-9540-BDED21786C7A}"/>
          </ac:spMkLst>
        </pc:spChg>
        <pc:spChg chg="del">
          <ac:chgData name="Gavin Band" userId="c8f793f7-5806-46f0-b9bd-90a61d07a992" providerId="ADAL" clId="{EB0A5C85-D7AD-8A4A-AE34-BAFE92C80AF9}" dt="2025-03-04T08:06:17.778" v="6292" actId="478"/>
          <ac:spMkLst>
            <pc:docMk/>
            <pc:sldMk cId="3473224481" sldId="1568"/>
            <ac:spMk id="3" creationId="{00000000-0000-0000-0000-000000000000}"/>
          </ac:spMkLst>
        </pc:spChg>
        <pc:spChg chg="del">
          <ac:chgData name="Gavin Band" userId="c8f793f7-5806-46f0-b9bd-90a61d07a992" providerId="ADAL" clId="{EB0A5C85-D7AD-8A4A-AE34-BAFE92C80AF9}" dt="2025-03-04T08:06:17.778" v="6292" actId="478"/>
          <ac:spMkLst>
            <pc:docMk/>
            <pc:sldMk cId="3473224481" sldId="1568"/>
            <ac:spMk id="5" creationId="{00000000-0000-0000-0000-000000000000}"/>
          </ac:spMkLst>
        </pc:spChg>
        <pc:spChg chg="del">
          <ac:chgData name="Gavin Band" userId="c8f793f7-5806-46f0-b9bd-90a61d07a992" providerId="ADAL" clId="{EB0A5C85-D7AD-8A4A-AE34-BAFE92C80AF9}" dt="2025-03-04T08:06:17.778" v="6292" actId="478"/>
          <ac:spMkLst>
            <pc:docMk/>
            <pc:sldMk cId="3473224481" sldId="1568"/>
            <ac:spMk id="9" creationId="{00000000-0000-0000-0000-000000000000}"/>
          </ac:spMkLst>
        </pc:spChg>
        <pc:spChg chg="del">
          <ac:chgData name="Gavin Band" userId="c8f793f7-5806-46f0-b9bd-90a61d07a992" providerId="ADAL" clId="{EB0A5C85-D7AD-8A4A-AE34-BAFE92C80AF9}" dt="2025-03-04T08:06:17.778" v="6292" actId="478"/>
          <ac:spMkLst>
            <pc:docMk/>
            <pc:sldMk cId="3473224481" sldId="1568"/>
            <ac:spMk id="10" creationId="{00000000-0000-0000-0000-000000000000}"/>
          </ac:spMkLst>
        </pc:spChg>
        <pc:spChg chg="del">
          <ac:chgData name="Gavin Band" userId="c8f793f7-5806-46f0-b9bd-90a61d07a992" providerId="ADAL" clId="{EB0A5C85-D7AD-8A4A-AE34-BAFE92C80AF9}" dt="2025-03-04T08:06:17.778" v="6292" actId="478"/>
          <ac:spMkLst>
            <pc:docMk/>
            <pc:sldMk cId="3473224481" sldId="1568"/>
            <ac:spMk id="11" creationId="{00000000-0000-0000-0000-000000000000}"/>
          </ac:spMkLst>
        </pc:spChg>
        <pc:spChg chg="del">
          <ac:chgData name="Gavin Band" userId="c8f793f7-5806-46f0-b9bd-90a61d07a992" providerId="ADAL" clId="{EB0A5C85-D7AD-8A4A-AE34-BAFE92C80AF9}" dt="2025-03-04T08:06:17.778" v="6292" actId="478"/>
          <ac:spMkLst>
            <pc:docMk/>
            <pc:sldMk cId="3473224481" sldId="1568"/>
            <ac:spMk id="12" creationId="{00000000-0000-0000-0000-000000000000}"/>
          </ac:spMkLst>
        </pc:spChg>
        <pc:spChg chg="del">
          <ac:chgData name="Gavin Band" userId="c8f793f7-5806-46f0-b9bd-90a61d07a992" providerId="ADAL" clId="{EB0A5C85-D7AD-8A4A-AE34-BAFE92C80AF9}" dt="2025-03-04T08:06:17.778" v="6292" actId="478"/>
          <ac:spMkLst>
            <pc:docMk/>
            <pc:sldMk cId="3473224481" sldId="1568"/>
            <ac:spMk id="13" creationId="{00000000-0000-0000-0000-000000000000}"/>
          </ac:spMkLst>
        </pc:spChg>
        <pc:spChg chg="del">
          <ac:chgData name="Gavin Band" userId="c8f793f7-5806-46f0-b9bd-90a61d07a992" providerId="ADAL" clId="{EB0A5C85-D7AD-8A4A-AE34-BAFE92C80AF9}" dt="2025-03-04T08:06:17.778" v="6292" actId="478"/>
          <ac:spMkLst>
            <pc:docMk/>
            <pc:sldMk cId="3473224481" sldId="1568"/>
            <ac:spMk id="14" creationId="{00000000-0000-0000-0000-000000000000}"/>
          </ac:spMkLst>
        </pc:spChg>
        <pc:spChg chg="del">
          <ac:chgData name="Gavin Band" userId="c8f793f7-5806-46f0-b9bd-90a61d07a992" providerId="ADAL" clId="{EB0A5C85-D7AD-8A4A-AE34-BAFE92C80AF9}" dt="2025-03-04T08:06:17.778" v="6292" actId="478"/>
          <ac:spMkLst>
            <pc:docMk/>
            <pc:sldMk cId="3473224481" sldId="1568"/>
            <ac:spMk id="33" creationId="{E4185980-FA27-F84A-B8F9-F5CCF33E930E}"/>
          </ac:spMkLst>
        </pc:spChg>
        <pc:cxnChg chg="del">
          <ac:chgData name="Gavin Band" userId="c8f793f7-5806-46f0-b9bd-90a61d07a992" providerId="ADAL" clId="{EB0A5C85-D7AD-8A4A-AE34-BAFE92C80AF9}" dt="2025-03-04T08:06:17.778" v="6292" actId="478"/>
          <ac:cxnSpMkLst>
            <pc:docMk/>
            <pc:sldMk cId="3473224481" sldId="1568"/>
            <ac:cxnSpMk id="34" creationId="{B78ADE9D-E5EE-F14D-A897-A8126DC1384D}"/>
          </ac:cxnSpMkLst>
        </pc:cxnChg>
        <pc:cxnChg chg="del">
          <ac:chgData name="Gavin Band" userId="c8f793f7-5806-46f0-b9bd-90a61d07a992" providerId="ADAL" clId="{EB0A5C85-D7AD-8A4A-AE34-BAFE92C80AF9}" dt="2025-03-04T08:06:17.778" v="6292" actId="478"/>
          <ac:cxnSpMkLst>
            <pc:docMk/>
            <pc:sldMk cId="3473224481" sldId="1568"/>
            <ac:cxnSpMk id="35" creationId="{AD80B3FD-9F1D-CC40-BF86-AC70B2DE3864}"/>
          </ac:cxnSpMkLst>
        </pc:cxnChg>
      </pc:sldChg>
      <pc:sldChg chg="del">
        <pc:chgData name="Gavin Band" userId="c8f793f7-5806-46f0-b9bd-90a61d07a992" providerId="ADAL" clId="{EB0A5C85-D7AD-8A4A-AE34-BAFE92C80AF9}" dt="2025-03-04T08:05:43.677" v="6278" actId="2696"/>
        <pc:sldMkLst>
          <pc:docMk/>
          <pc:sldMk cId="3666215539" sldId="1570"/>
        </pc:sldMkLst>
      </pc:sldChg>
      <pc:sldChg chg="modSp mod">
        <pc:chgData name="Gavin Band" userId="c8f793f7-5806-46f0-b9bd-90a61d07a992" providerId="ADAL" clId="{EB0A5C85-D7AD-8A4A-AE34-BAFE92C80AF9}" dt="2025-03-04T08:22:45.039" v="6464" actId="20577"/>
        <pc:sldMkLst>
          <pc:docMk/>
          <pc:sldMk cId="4043533210" sldId="1571"/>
        </pc:sldMkLst>
        <pc:spChg chg="mod">
          <ac:chgData name="Gavin Band" userId="c8f793f7-5806-46f0-b9bd-90a61d07a992" providerId="ADAL" clId="{EB0A5C85-D7AD-8A4A-AE34-BAFE92C80AF9}" dt="2025-03-04T08:22:45.039" v="6464" actId="20577"/>
          <ac:spMkLst>
            <pc:docMk/>
            <pc:sldMk cId="4043533210" sldId="1571"/>
            <ac:spMk id="4" creationId="{FD84D14F-7446-C940-BF24-244B8A5F4C5A}"/>
          </ac:spMkLst>
        </pc:spChg>
      </pc:sldChg>
      <pc:sldChg chg="add del">
        <pc:chgData name="Gavin Band" userId="c8f793f7-5806-46f0-b9bd-90a61d07a992" providerId="ADAL" clId="{EB0A5C85-D7AD-8A4A-AE34-BAFE92C80AF9}" dt="2025-03-04T08:35:39.883" v="7152"/>
        <pc:sldMkLst>
          <pc:docMk/>
          <pc:sldMk cId="159690158" sldId="1572"/>
        </pc:sldMkLst>
      </pc:sldChg>
      <pc:sldChg chg="addSp delSp modSp add del">
        <pc:chgData name="Gavin Band" userId="c8f793f7-5806-46f0-b9bd-90a61d07a992" providerId="ADAL" clId="{EB0A5C85-D7AD-8A4A-AE34-BAFE92C80AF9}" dt="2025-03-04T08:35:43.337" v="7155"/>
        <pc:sldMkLst>
          <pc:docMk/>
          <pc:sldMk cId="189207715" sldId="1572"/>
        </pc:sldMkLst>
        <pc:spChg chg="add del mod">
          <ac:chgData name="Gavin Band" userId="c8f793f7-5806-46f0-b9bd-90a61d07a992" providerId="ADAL" clId="{EB0A5C85-D7AD-8A4A-AE34-BAFE92C80AF9}" dt="2025-03-04T08:35:42.114" v="7154"/>
          <ac:spMkLst>
            <pc:docMk/>
            <pc:sldMk cId="189207715" sldId="1572"/>
            <ac:spMk id="5" creationId="{333FD84D-1D77-62F6-1809-A37719F8CB5F}"/>
          </ac:spMkLst>
        </pc:spChg>
      </pc:sldChg>
      <pc:sldChg chg="addSp modSp add del mod">
        <pc:chgData name="Gavin Band" userId="c8f793f7-5806-46f0-b9bd-90a61d07a992" providerId="ADAL" clId="{EB0A5C85-D7AD-8A4A-AE34-BAFE92C80AF9}" dt="2025-03-04T08:36:09.440" v="7198" actId="14100"/>
        <pc:sldMkLst>
          <pc:docMk/>
          <pc:sldMk cId="3676535119" sldId="1572"/>
        </pc:sldMkLst>
        <pc:spChg chg="mod">
          <ac:chgData name="Gavin Band" userId="c8f793f7-5806-46f0-b9bd-90a61d07a992" providerId="ADAL" clId="{EB0A5C85-D7AD-8A4A-AE34-BAFE92C80AF9}" dt="2025-03-04T08:36:09.440" v="7198" actId="14100"/>
          <ac:spMkLst>
            <pc:docMk/>
            <pc:sldMk cId="3676535119" sldId="1572"/>
            <ac:spMk id="3" creationId="{7903D626-1D3F-B54F-83E9-0B9EC5A5EBCD}"/>
          </ac:spMkLst>
        </pc:spChg>
        <pc:spChg chg="add mod">
          <ac:chgData name="Gavin Band" userId="c8f793f7-5806-46f0-b9bd-90a61d07a992" providerId="ADAL" clId="{EB0A5C85-D7AD-8A4A-AE34-BAFE92C80AF9}" dt="2025-03-04T08:36:00.389" v="7187" actId="20577"/>
          <ac:spMkLst>
            <pc:docMk/>
            <pc:sldMk cId="3676535119" sldId="1572"/>
            <ac:spMk id="5" creationId="{5D4E60EF-7B42-7BB5-C218-37749CA4C03B}"/>
          </ac:spMkLst>
        </pc:spChg>
      </pc:sldChg>
      <pc:sldChg chg="del">
        <pc:chgData name="Gavin Band" userId="c8f793f7-5806-46f0-b9bd-90a61d07a992" providerId="ADAL" clId="{EB0A5C85-D7AD-8A4A-AE34-BAFE92C80AF9}" dt="2025-03-04T08:20:34.513" v="6432" actId="2696"/>
        <pc:sldMkLst>
          <pc:docMk/>
          <pc:sldMk cId="4035991534" sldId="1574"/>
        </pc:sldMkLst>
      </pc:sldChg>
      <pc:sldChg chg="del">
        <pc:chgData name="Gavin Band" userId="c8f793f7-5806-46f0-b9bd-90a61d07a992" providerId="ADAL" clId="{EB0A5C85-D7AD-8A4A-AE34-BAFE92C80AF9}" dt="2025-03-04T08:20:36.274" v="6433" actId="2696"/>
        <pc:sldMkLst>
          <pc:docMk/>
          <pc:sldMk cId="214374448" sldId="1576"/>
        </pc:sldMkLst>
      </pc:sldChg>
      <pc:sldChg chg="modSp add del mod">
        <pc:chgData name="Gavin Band" userId="c8f793f7-5806-46f0-b9bd-90a61d07a992" providerId="ADAL" clId="{EB0A5C85-D7AD-8A4A-AE34-BAFE92C80AF9}" dt="2025-03-04T08:35:41.093" v="7153" actId="2696"/>
        <pc:sldMkLst>
          <pc:docMk/>
          <pc:sldMk cId="821367287" sldId="1576"/>
        </pc:sldMkLst>
        <pc:spChg chg="mod">
          <ac:chgData name="Gavin Band" userId="c8f793f7-5806-46f0-b9bd-90a61d07a992" providerId="ADAL" clId="{EB0A5C85-D7AD-8A4A-AE34-BAFE92C80AF9}" dt="2025-03-04T08:20:45.886" v="6448" actId="20577"/>
          <ac:spMkLst>
            <pc:docMk/>
            <pc:sldMk cId="821367287" sldId="1576"/>
            <ac:spMk id="15" creationId="{CEAB0A4B-4E93-4242-A646-88360BABB4AD}"/>
          </ac:spMkLst>
        </pc:spChg>
      </pc:sldChg>
      <pc:sldChg chg="add del">
        <pc:chgData name="Gavin Band" userId="c8f793f7-5806-46f0-b9bd-90a61d07a992" providerId="ADAL" clId="{EB0A5C85-D7AD-8A4A-AE34-BAFE92C80AF9}" dt="2025-03-04T08:35:39.883" v="7152"/>
        <pc:sldMkLst>
          <pc:docMk/>
          <pc:sldMk cId="3047151304" sldId="1576"/>
        </pc:sldMkLst>
      </pc:sldChg>
      <pc:sldChg chg="del">
        <pc:chgData name="Gavin Band" userId="c8f793f7-5806-46f0-b9bd-90a61d07a992" providerId="ADAL" clId="{EB0A5C85-D7AD-8A4A-AE34-BAFE92C80AF9}" dt="2025-03-04T08:30:20.754" v="7024" actId="2696"/>
        <pc:sldMkLst>
          <pc:docMk/>
          <pc:sldMk cId="1874461021" sldId="1577"/>
        </pc:sldMkLst>
      </pc:sldChg>
      <pc:sldChg chg="modSp mod">
        <pc:chgData name="Gavin Band" userId="c8f793f7-5806-46f0-b9bd-90a61d07a992" providerId="ADAL" clId="{EB0A5C85-D7AD-8A4A-AE34-BAFE92C80AF9}" dt="2025-03-04T08:20:11.546" v="6431" actId="20577"/>
        <pc:sldMkLst>
          <pc:docMk/>
          <pc:sldMk cId="1280265115" sldId="1578"/>
        </pc:sldMkLst>
        <pc:spChg chg="mod">
          <ac:chgData name="Gavin Band" userId="c8f793f7-5806-46f0-b9bd-90a61d07a992" providerId="ADAL" clId="{EB0A5C85-D7AD-8A4A-AE34-BAFE92C80AF9}" dt="2025-03-04T08:20:11.546" v="6431" actId="20577"/>
          <ac:spMkLst>
            <pc:docMk/>
            <pc:sldMk cId="1280265115" sldId="1578"/>
            <ac:spMk id="8" creationId="{00000000-0000-0000-0000-000000000000}"/>
          </ac:spMkLst>
        </pc:spChg>
      </pc:sldChg>
      <pc:sldChg chg="modSp mod">
        <pc:chgData name="Gavin Band" userId="c8f793f7-5806-46f0-b9bd-90a61d07a992" providerId="ADAL" clId="{EB0A5C85-D7AD-8A4A-AE34-BAFE92C80AF9}" dt="2025-03-04T08:36:26.358" v="7211" actId="20577"/>
        <pc:sldMkLst>
          <pc:docMk/>
          <pc:sldMk cId="2711165392" sldId="1580"/>
        </pc:sldMkLst>
        <pc:spChg chg="mod">
          <ac:chgData name="Gavin Band" userId="c8f793f7-5806-46f0-b9bd-90a61d07a992" providerId="ADAL" clId="{EB0A5C85-D7AD-8A4A-AE34-BAFE92C80AF9}" dt="2025-03-04T08:36:23.619" v="7199" actId="1076"/>
          <ac:spMkLst>
            <pc:docMk/>
            <pc:sldMk cId="2711165392" sldId="1580"/>
            <ac:spMk id="2" creationId="{F0AA8D58-3ACD-0B43-B16D-0C0F1B194897}"/>
          </ac:spMkLst>
        </pc:spChg>
        <pc:spChg chg="mod">
          <ac:chgData name="Gavin Band" userId="c8f793f7-5806-46f0-b9bd-90a61d07a992" providerId="ADAL" clId="{EB0A5C85-D7AD-8A4A-AE34-BAFE92C80AF9}" dt="2025-03-04T08:36:26.358" v="7211" actId="20577"/>
          <ac:spMkLst>
            <pc:docMk/>
            <pc:sldMk cId="2711165392" sldId="1580"/>
            <ac:spMk id="31" creationId="{1BED2A3B-5A59-AB4A-BF8E-3A3E251120EA}"/>
          </ac:spMkLst>
        </pc:spChg>
      </pc:sldChg>
      <pc:sldChg chg="del">
        <pc:chgData name="Gavin Band" userId="c8f793f7-5806-46f0-b9bd-90a61d07a992" providerId="ADAL" clId="{EB0A5C85-D7AD-8A4A-AE34-BAFE92C80AF9}" dt="2025-03-04T08:44:19.480" v="7285" actId="2696"/>
        <pc:sldMkLst>
          <pc:docMk/>
          <pc:sldMk cId="1745155073" sldId="1581"/>
        </pc:sldMkLst>
      </pc:sldChg>
      <pc:sldChg chg="ord">
        <pc:chgData name="Gavin Band" userId="c8f793f7-5806-46f0-b9bd-90a61d07a992" providerId="ADAL" clId="{EB0A5C85-D7AD-8A4A-AE34-BAFE92C80AF9}" dt="2025-03-04T08:35:01.322" v="7146" actId="20578"/>
        <pc:sldMkLst>
          <pc:docMk/>
          <pc:sldMk cId="3434812155" sldId="1586"/>
        </pc:sldMkLst>
      </pc:sldChg>
      <pc:sldChg chg="addSp delSp modSp mod">
        <pc:chgData name="Gavin Band" userId="c8f793f7-5806-46f0-b9bd-90a61d07a992" providerId="ADAL" clId="{EB0A5C85-D7AD-8A4A-AE34-BAFE92C80AF9}" dt="2025-03-04T08:21:30.005" v="6458"/>
        <pc:sldMkLst>
          <pc:docMk/>
          <pc:sldMk cId="4122346875" sldId="1589"/>
        </pc:sldMkLst>
        <pc:spChg chg="del">
          <ac:chgData name="Gavin Band" userId="c8f793f7-5806-46f0-b9bd-90a61d07a992" providerId="ADAL" clId="{EB0A5C85-D7AD-8A4A-AE34-BAFE92C80AF9}" dt="2025-03-04T08:21:29.468" v="6457" actId="478"/>
          <ac:spMkLst>
            <pc:docMk/>
            <pc:sldMk cId="4122346875" sldId="1589"/>
            <ac:spMk id="6" creationId="{1797CE43-6272-CC45-BE17-A8C3BF1C407C}"/>
          </ac:spMkLst>
        </pc:spChg>
        <pc:spChg chg="add mod">
          <ac:chgData name="Gavin Band" userId="c8f793f7-5806-46f0-b9bd-90a61d07a992" providerId="ADAL" clId="{EB0A5C85-D7AD-8A4A-AE34-BAFE92C80AF9}" dt="2025-03-04T08:21:30.005" v="6458"/>
          <ac:spMkLst>
            <pc:docMk/>
            <pc:sldMk cId="4122346875" sldId="1589"/>
            <ac:spMk id="7" creationId="{06FC1B7A-FC96-8B7F-3BE7-B61A2F0AFA7E}"/>
          </ac:spMkLst>
        </pc:spChg>
      </pc:sldChg>
      <pc:sldChg chg="modSp mod">
        <pc:chgData name="Gavin Band" userId="c8f793f7-5806-46f0-b9bd-90a61d07a992" providerId="ADAL" clId="{EB0A5C85-D7AD-8A4A-AE34-BAFE92C80AF9}" dt="2025-03-04T08:44:50.290" v="7293" actId="20577"/>
        <pc:sldMkLst>
          <pc:docMk/>
          <pc:sldMk cId="1640728300" sldId="1590"/>
        </pc:sldMkLst>
        <pc:spChg chg="mod">
          <ac:chgData name="Gavin Band" userId="c8f793f7-5806-46f0-b9bd-90a61d07a992" providerId="ADAL" clId="{EB0A5C85-D7AD-8A4A-AE34-BAFE92C80AF9}" dt="2025-03-04T08:44:50.290" v="7293" actId="20577"/>
          <ac:spMkLst>
            <pc:docMk/>
            <pc:sldMk cId="1640728300" sldId="1590"/>
            <ac:spMk id="7" creationId="{00000000-0000-0000-0000-000000000000}"/>
          </ac:spMkLst>
        </pc:spChg>
      </pc:sldChg>
      <pc:sldChg chg="del">
        <pc:chgData name="Gavin Band" userId="c8f793f7-5806-46f0-b9bd-90a61d07a992" providerId="ADAL" clId="{EB0A5C85-D7AD-8A4A-AE34-BAFE92C80AF9}" dt="2025-03-03T20:44:37.795" v="1627" actId="2696"/>
        <pc:sldMkLst>
          <pc:docMk/>
          <pc:sldMk cId="2933376288" sldId="1592"/>
        </pc:sldMkLst>
      </pc:sldChg>
      <pc:sldChg chg="del">
        <pc:chgData name="Gavin Band" userId="c8f793f7-5806-46f0-b9bd-90a61d07a992" providerId="ADAL" clId="{EB0A5C85-D7AD-8A4A-AE34-BAFE92C80AF9}" dt="2025-03-04T07:28:52.600" v="5096" actId="2696"/>
        <pc:sldMkLst>
          <pc:docMk/>
          <pc:sldMk cId="2550744240" sldId="1598"/>
        </pc:sldMkLst>
      </pc:sldChg>
      <pc:sldChg chg="del">
        <pc:chgData name="Gavin Band" userId="c8f793f7-5806-46f0-b9bd-90a61d07a992" providerId="ADAL" clId="{EB0A5C85-D7AD-8A4A-AE34-BAFE92C80AF9}" dt="2025-03-04T07:28:52.556" v="5092" actId="2696"/>
        <pc:sldMkLst>
          <pc:docMk/>
          <pc:sldMk cId="316057576" sldId="1599"/>
        </pc:sldMkLst>
      </pc:sldChg>
      <pc:sldChg chg="del">
        <pc:chgData name="Gavin Band" userId="c8f793f7-5806-46f0-b9bd-90a61d07a992" providerId="ADAL" clId="{EB0A5C85-D7AD-8A4A-AE34-BAFE92C80AF9}" dt="2025-03-04T07:28:52.512" v="5090" actId="2696"/>
        <pc:sldMkLst>
          <pc:docMk/>
          <pc:sldMk cId="2740375479" sldId="1600"/>
        </pc:sldMkLst>
      </pc:sldChg>
      <pc:sldChg chg="add">
        <pc:chgData name="Gavin Band" userId="c8f793f7-5806-46f0-b9bd-90a61d07a992" providerId="ADAL" clId="{EB0A5C85-D7AD-8A4A-AE34-BAFE92C80AF9}" dt="2025-03-04T06:55:39.849" v="4102"/>
        <pc:sldMkLst>
          <pc:docMk/>
          <pc:sldMk cId="910374135" sldId="1601"/>
        </pc:sldMkLst>
      </pc:sldChg>
      <pc:sldChg chg="del">
        <pc:chgData name="Gavin Band" userId="c8f793f7-5806-46f0-b9bd-90a61d07a992" providerId="ADAL" clId="{EB0A5C85-D7AD-8A4A-AE34-BAFE92C80AF9}" dt="2025-03-04T06:55:28.848" v="4101" actId="2696"/>
        <pc:sldMkLst>
          <pc:docMk/>
          <pc:sldMk cId="3140797249" sldId="1601"/>
        </pc:sldMkLst>
      </pc:sldChg>
      <pc:sldChg chg="add">
        <pc:chgData name="Gavin Band" userId="c8f793f7-5806-46f0-b9bd-90a61d07a992" providerId="ADAL" clId="{EB0A5C85-D7AD-8A4A-AE34-BAFE92C80AF9}" dt="2025-03-04T06:55:39.849" v="4102"/>
        <pc:sldMkLst>
          <pc:docMk/>
          <pc:sldMk cId="2254101323" sldId="1602"/>
        </pc:sldMkLst>
      </pc:sldChg>
      <pc:sldChg chg="del">
        <pc:chgData name="Gavin Band" userId="c8f793f7-5806-46f0-b9bd-90a61d07a992" providerId="ADAL" clId="{EB0A5C85-D7AD-8A4A-AE34-BAFE92C80AF9}" dt="2025-03-04T06:55:28.848" v="4101" actId="2696"/>
        <pc:sldMkLst>
          <pc:docMk/>
          <pc:sldMk cId="4192317526" sldId="1602"/>
        </pc:sldMkLst>
      </pc:sldChg>
      <pc:sldChg chg="add">
        <pc:chgData name="Gavin Band" userId="c8f793f7-5806-46f0-b9bd-90a61d07a992" providerId="ADAL" clId="{EB0A5C85-D7AD-8A4A-AE34-BAFE92C80AF9}" dt="2025-03-04T06:55:39.849" v="4102"/>
        <pc:sldMkLst>
          <pc:docMk/>
          <pc:sldMk cId="570548191" sldId="1604"/>
        </pc:sldMkLst>
      </pc:sldChg>
      <pc:sldChg chg="del">
        <pc:chgData name="Gavin Band" userId="c8f793f7-5806-46f0-b9bd-90a61d07a992" providerId="ADAL" clId="{EB0A5C85-D7AD-8A4A-AE34-BAFE92C80AF9}" dt="2025-03-04T06:55:28.848" v="4101" actId="2696"/>
        <pc:sldMkLst>
          <pc:docMk/>
          <pc:sldMk cId="1423062269" sldId="1604"/>
        </pc:sldMkLst>
      </pc:sldChg>
      <pc:sldChg chg="del">
        <pc:chgData name="Gavin Band" userId="c8f793f7-5806-46f0-b9bd-90a61d07a992" providerId="ADAL" clId="{EB0A5C85-D7AD-8A4A-AE34-BAFE92C80AF9}" dt="2025-03-04T07:28:52.542" v="5091" actId="2696"/>
        <pc:sldMkLst>
          <pc:docMk/>
          <pc:sldMk cId="3891903576" sldId="1606"/>
        </pc:sldMkLst>
      </pc:sldChg>
      <pc:sldChg chg="del">
        <pc:chgData name="Gavin Band" userId="c8f793f7-5806-46f0-b9bd-90a61d07a992" providerId="ADAL" clId="{EB0A5C85-D7AD-8A4A-AE34-BAFE92C80AF9}" dt="2025-03-04T07:28:52.655" v="5100" actId="2696"/>
        <pc:sldMkLst>
          <pc:docMk/>
          <pc:sldMk cId="3569725325" sldId="1611"/>
        </pc:sldMkLst>
      </pc:sldChg>
      <pc:sldChg chg="del">
        <pc:chgData name="Gavin Band" userId="c8f793f7-5806-46f0-b9bd-90a61d07a992" providerId="ADAL" clId="{EB0A5C85-D7AD-8A4A-AE34-BAFE92C80AF9}" dt="2025-03-04T07:37:46.406" v="5331" actId="2696"/>
        <pc:sldMkLst>
          <pc:docMk/>
          <pc:sldMk cId="361353456" sldId="1619"/>
        </pc:sldMkLst>
      </pc:sldChg>
      <pc:sldChg chg="modSp mod">
        <pc:chgData name="Gavin Band" userId="c8f793f7-5806-46f0-b9bd-90a61d07a992" providerId="ADAL" clId="{EB0A5C85-D7AD-8A4A-AE34-BAFE92C80AF9}" dt="2025-03-04T08:20:59.646" v="6456" actId="20577"/>
        <pc:sldMkLst>
          <pc:docMk/>
          <pc:sldMk cId="2305372144" sldId="1624"/>
        </pc:sldMkLst>
        <pc:spChg chg="mod">
          <ac:chgData name="Gavin Band" userId="c8f793f7-5806-46f0-b9bd-90a61d07a992" providerId="ADAL" clId="{EB0A5C85-D7AD-8A4A-AE34-BAFE92C80AF9}" dt="2025-03-02T12:23:47.715" v="27" actId="255"/>
          <ac:spMkLst>
            <pc:docMk/>
            <pc:sldMk cId="2305372144" sldId="1624"/>
            <ac:spMk id="5" creationId="{00DB2EFE-BD8F-FB76-0836-9658581C9BA9}"/>
          </ac:spMkLst>
        </pc:spChg>
        <pc:spChg chg="mod">
          <ac:chgData name="Gavin Band" userId="c8f793f7-5806-46f0-b9bd-90a61d07a992" providerId="ADAL" clId="{EB0A5C85-D7AD-8A4A-AE34-BAFE92C80AF9}" dt="2025-03-04T08:20:59.646" v="6456" actId="20577"/>
          <ac:spMkLst>
            <pc:docMk/>
            <pc:sldMk cId="2305372144" sldId="1624"/>
            <ac:spMk id="6146" creationId="{00000000-0000-0000-0000-000000000000}"/>
          </ac:spMkLst>
        </pc:spChg>
      </pc:sldChg>
      <pc:sldChg chg="del">
        <pc:chgData name="Gavin Band" userId="c8f793f7-5806-46f0-b9bd-90a61d07a992" providerId="ADAL" clId="{EB0A5C85-D7AD-8A4A-AE34-BAFE92C80AF9}" dt="2025-03-04T07:28:52.585" v="5095" actId="2696"/>
        <pc:sldMkLst>
          <pc:docMk/>
          <pc:sldMk cId="1861091013" sldId="1626"/>
        </pc:sldMkLst>
      </pc:sldChg>
      <pc:sldChg chg="addSp modSp del mod">
        <pc:chgData name="Gavin Band" userId="c8f793f7-5806-46f0-b9bd-90a61d07a992" providerId="ADAL" clId="{EB0A5C85-D7AD-8A4A-AE34-BAFE92C80AF9}" dt="2025-03-04T07:28:52.498" v="5089" actId="2696"/>
        <pc:sldMkLst>
          <pc:docMk/>
          <pc:sldMk cId="290077151" sldId="1630"/>
        </pc:sldMkLst>
        <pc:spChg chg="add mod">
          <ac:chgData name="Gavin Band" userId="c8f793f7-5806-46f0-b9bd-90a61d07a992" providerId="ADAL" clId="{EB0A5C85-D7AD-8A4A-AE34-BAFE92C80AF9}" dt="2025-03-03T22:19:11.983" v="1963" actId="1076"/>
          <ac:spMkLst>
            <pc:docMk/>
            <pc:sldMk cId="290077151" sldId="1630"/>
            <ac:spMk id="3" creationId="{B091F298-089B-F5BC-B5A5-F3FF9114641D}"/>
          </ac:spMkLst>
        </pc:spChg>
        <pc:spChg chg="mod">
          <ac:chgData name="Gavin Band" userId="c8f793f7-5806-46f0-b9bd-90a61d07a992" providerId="ADAL" clId="{EB0A5C85-D7AD-8A4A-AE34-BAFE92C80AF9}" dt="2025-03-03T22:17:56.187" v="1868" actId="1076"/>
          <ac:spMkLst>
            <pc:docMk/>
            <pc:sldMk cId="290077151" sldId="1630"/>
            <ac:spMk id="13" creationId="{523C17AA-21E8-7A46-8601-3AEB699F17D2}"/>
          </ac:spMkLst>
        </pc:spChg>
      </pc:sldChg>
      <pc:sldChg chg="del">
        <pc:chgData name="Gavin Band" userId="c8f793f7-5806-46f0-b9bd-90a61d07a992" providerId="ADAL" clId="{EB0A5C85-D7AD-8A4A-AE34-BAFE92C80AF9}" dt="2025-03-04T06:55:28.848" v="4101" actId="2696"/>
        <pc:sldMkLst>
          <pc:docMk/>
          <pc:sldMk cId="13819777" sldId="1636"/>
        </pc:sldMkLst>
      </pc:sldChg>
      <pc:sldChg chg="add">
        <pc:chgData name="Gavin Band" userId="c8f793f7-5806-46f0-b9bd-90a61d07a992" providerId="ADAL" clId="{EB0A5C85-D7AD-8A4A-AE34-BAFE92C80AF9}" dt="2025-03-04T06:55:39.849" v="4102"/>
        <pc:sldMkLst>
          <pc:docMk/>
          <pc:sldMk cId="3865566214" sldId="1636"/>
        </pc:sldMkLst>
      </pc:sldChg>
      <pc:sldChg chg="del">
        <pc:chgData name="Gavin Band" userId="c8f793f7-5806-46f0-b9bd-90a61d07a992" providerId="ADAL" clId="{EB0A5C85-D7AD-8A4A-AE34-BAFE92C80AF9}" dt="2025-03-04T07:28:52.566" v="5093" actId="2696"/>
        <pc:sldMkLst>
          <pc:docMk/>
          <pc:sldMk cId="2516347109" sldId="1638"/>
        </pc:sldMkLst>
      </pc:sldChg>
      <pc:sldChg chg="add">
        <pc:chgData name="Gavin Band" userId="c8f793f7-5806-46f0-b9bd-90a61d07a992" providerId="ADAL" clId="{EB0A5C85-D7AD-8A4A-AE34-BAFE92C80AF9}" dt="2025-03-03T20:26:26.622" v="769"/>
        <pc:sldMkLst>
          <pc:docMk/>
          <pc:sldMk cId="2641430755" sldId="1639"/>
        </pc:sldMkLst>
      </pc:sldChg>
      <pc:sldChg chg="del">
        <pc:chgData name="Gavin Band" userId="c8f793f7-5806-46f0-b9bd-90a61d07a992" providerId="ADAL" clId="{EB0A5C85-D7AD-8A4A-AE34-BAFE92C80AF9}" dt="2025-03-04T07:28:52.643" v="5099" actId="2696"/>
        <pc:sldMkLst>
          <pc:docMk/>
          <pc:sldMk cId="743126532" sldId="1640"/>
        </pc:sldMkLst>
      </pc:sldChg>
      <pc:sldChg chg="add del">
        <pc:chgData name="Gavin Band" userId="c8f793f7-5806-46f0-b9bd-90a61d07a992" providerId="ADAL" clId="{EB0A5C85-D7AD-8A4A-AE34-BAFE92C80AF9}" dt="2025-03-03T22:16:22.020" v="1832" actId="2696"/>
        <pc:sldMkLst>
          <pc:docMk/>
          <pc:sldMk cId="3292648737" sldId="1642"/>
        </pc:sldMkLst>
      </pc:sldChg>
      <pc:sldChg chg="modSp add mod">
        <pc:chgData name="Gavin Band" userId="c8f793f7-5806-46f0-b9bd-90a61d07a992" providerId="ADAL" clId="{EB0A5C85-D7AD-8A4A-AE34-BAFE92C80AF9}" dt="2025-03-04T06:57:21.130" v="4121" actId="1076"/>
        <pc:sldMkLst>
          <pc:docMk/>
          <pc:sldMk cId="3010249683" sldId="1643"/>
        </pc:sldMkLst>
        <pc:spChg chg="mod">
          <ac:chgData name="Gavin Band" userId="c8f793f7-5806-46f0-b9bd-90a61d07a992" providerId="ADAL" clId="{EB0A5C85-D7AD-8A4A-AE34-BAFE92C80AF9}" dt="2025-03-04T06:57:21.130" v="4121" actId="1076"/>
          <ac:spMkLst>
            <pc:docMk/>
            <pc:sldMk cId="3010249683" sldId="1643"/>
            <ac:spMk id="2" creationId="{DBEE44E2-4BBC-3E43-8EA2-B3830B78ADF6}"/>
          </ac:spMkLst>
        </pc:spChg>
        <pc:spChg chg="mod">
          <ac:chgData name="Gavin Band" userId="c8f793f7-5806-46f0-b9bd-90a61d07a992" providerId="ADAL" clId="{EB0A5C85-D7AD-8A4A-AE34-BAFE92C80AF9}" dt="2025-03-04T06:57:16.689" v="4120" actId="122"/>
          <ac:spMkLst>
            <pc:docMk/>
            <pc:sldMk cId="3010249683" sldId="1643"/>
            <ac:spMk id="3" creationId="{B7E1A0C2-150A-6068-1B62-25853BB5B476}"/>
          </ac:spMkLst>
        </pc:spChg>
      </pc:sldChg>
      <pc:sldChg chg="modSp add mod">
        <pc:chgData name="Gavin Band" userId="c8f793f7-5806-46f0-b9bd-90a61d07a992" providerId="ADAL" clId="{EB0A5C85-D7AD-8A4A-AE34-BAFE92C80AF9}" dt="2025-03-03T22:53:29.272" v="3033" actId="20577"/>
        <pc:sldMkLst>
          <pc:docMk/>
          <pc:sldMk cId="2368818336" sldId="1644"/>
        </pc:sldMkLst>
        <pc:spChg chg="mod">
          <ac:chgData name="Gavin Band" userId="c8f793f7-5806-46f0-b9bd-90a61d07a992" providerId="ADAL" clId="{EB0A5C85-D7AD-8A4A-AE34-BAFE92C80AF9}" dt="2025-03-03T22:35:08.446" v="2313" actId="1076"/>
          <ac:spMkLst>
            <pc:docMk/>
            <pc:sldMk cId="2368818336" sldId="1644"/>
            <ac:spMk id="5" creationId="{5A023EBF-9A8B-92A7-ADE1-1DD0CEF01F66}"/>
          </ac:spMkLst>
        </pc:spChg>
        <pc:spChg chg="mod">
          <ac:chgData name="Gavin Band" userId="c8f793f7-5806-46f0-b9bd-90a61d07a992" providerId="ADAL" clId="{EB0A5C85-D7AD-8A4A-AE34-BAFE92C80AF9}" dt="2025-03-03T22:53:29.272" v="3033" actId="20577"/>
          <ac:spMkLst>
            <pc:docMk/>
            <pc:sldMk cId="2368818336" sldId="1644"/>
            <ac:spMk id="6" creationId="{D237D985-4D4F-4A1E-7A39-4C2A8D8FB50C}"/>
          </ac:spMkLst>
        </pc:spChg>
      </pc:sldChg>
      <pc:sldChg chg="del">
        <pc:chgData name="Gavin Band" userId="c8f793f7-5806-46f0-b9bd-90a61d07a992" providerId="ADAL" clId="{EB0A5C85-D7AD-8A4A-AE34-BAFE92C80AF9}" dt="2025-03-04T06:51:57.691" v="4076" actId="2696"/>
        <pc:sldMkLst>
          <pc:docMk/>
          <pc:sldMk cId="2859900919" sldId="1648"/>
        </pc:sldMkLst>
      </pc:sldChg>
      <pc:sldChg chg="modSp del mod">
        <pc:chgData name="Gavin Band" userId="c8f793f7-5806-46f0-b9bd-90a61d07a992" providerId="ADAL" clId="{EB0A5C85-D7AD-8A4A-AE34-BAFE92C80AF9}" dt="2025-03-04T08:21:35.874" v="6459" actId="2696"/>
        <pc:sldMkLst>
          <pc:docMk/>
          <pc:sldMk cId="45829911" sldId="1649"/>
        </pc:sldMkLst>
        <pc:spChg chg="mod">
          <ac:chgData name="Gavin Band" userId="c8f793f7-5806-46f0-b9bd-90a61d07a992" providerId="ADAL" clId="{EB0A5C85-D7AD-8A4A-AE34-BAFE92C80AF9}" dt="2025-03-02T15:55:28.098" v="745" actId="1076"/>
          <ac:spMkLst>
            <pc:docMk/>
            <pc:sldMk cId="45829911" sldId="1649"/>
            <ac:spMk id="4" creationId="{5AFEB78B-36CF-3F4C-808B-D2188D9D5F31}"/>
          </ac:spMkLst>
        </pc:spChg>
      </pc:sldChg>
      <pc:sldChg chg="addSp modSp add mod ord">
        <pc:chgData name="Gavin Band" userId="c8f793f7-5806-46f0-b9bd-90a61d07a992" providerId="ADAL" clId="{EB0A5C85-D7AD-8A4A-AE34-BAFE92C80AF9}" dt="2025-03-04T07:00:41.410" v="4342" actId="20577"/>
        <pc:sldMkLst>
          <pc:docMk/>
          <pc:sldMk cId="2122847610" sldId="1651"/>
        </pc:sldMkLst>
        <pc:spChg chg="mod">
          <ac:chgData name="Gavin Band" userId="c8f793f7-5806-46f0-b9bd-90a61d07a992" providerId="ADAL" clId="{EB0A5C85-D7AD-8A4A-AE34-BAFE92C80AF9}" dt="2025-03-03T22:23:05.193" v="2244" actId="20577"/>
          <ac:spMkLst>
            <pc:docMk/>
            <pc:sldMk cId="2122847610" sldId="1651"/>
            <ac:spMk id="2" creationId="{814466A1-C391-FBF8-7A8A-91E768B8D4FD}"/>
          </ac:spMkLst>
        </pc:spChg>
        <pc:spChg chg="mod">
          <ac:chgData name="Gavin Band" userId="c8f793f7-5806-46f0-b9bd-90a61d07a992" providerId="ADAL" clId="{EB0A5C85-D7AD-8A4A-AE34-BAFE92C80AF9}" dt="2025-03-03T22:54:11.304" v="3064" actId="255"/>
          <ac:spMkLst>
            <pc:docMk/>
            <pc:sldMk cId="2122847610" sldId="1651"/>
            <ac:spMk id="4" creationId="{DDDC169A-2CF7-8A8B-B7AD-8AB3FEC969EE}"/>
          </ac:spMkLst>
        </pc:spChg>
        <pc:spChg chg="mod">
          <ac:chgData name="Gavin Band" userId="c8f793f7-5806-46f0-b9bd-90a61d07a992" providerId="ADAL" clId="{EB0A5C85-D7AD-8A4A-AE34-BAFE92C80AF9}" dt="2025-03-03T22:56:14.970" v="3213" actId="255"/>
          <ac:spMkLst>
            <pc:docMk/>
            <pc:sldMk cId="2122847610" sldId="1651"/>
            <ac:spMk id="5" creationId="{7A51C241-FBE9-3B86-38A3-EB2F5127C7C7}"/>
          </ac:spMkLst>
        </pc:spChg>
        <pc:spChg chg="add mod">
          <ac:chgData name="Gavin Band" userId="c8f793f7-5806-46f0-b9bd-90a61d07a992" providerId="ADAL" clId="{EB0A5C85-D7AD-8A4A-AE34-BAFE92C80AF9}" dt="2025-03-04T06:59:06.376" v="4199" actId="20577"/>
          <ac:spMkLst>
            <pc:docMk/>
            <pc:sldMk cId="2122847610" sldId="1651"/>
            <ac:spMk id="6" creationId="{3A29A592-70CB-7BBD-BF0B-9A9E162ABA8F}"/>
          </ac:spMkLst>
        </pc:spChg>
        <pc:spChg chg="add mod">
          <ac:chgData name="Gavin Band" userId="c8f793f7-5806-46f0-b9bd-90a61d07a992" providerId="ADAL" clId="{EB0A5C85-D7AD-8A4A-AE34-BAFE92C80AF9}" dt="2025-03-04T07:00:41.410" v="4342" actId="20577"/>
          <ac:spMkLst>
            <pc:docMk/>
            <pc:sldMk cId="2122847610" sldId="1651"/>
            <ac:spMk id="7" creationId="{09D89F2A-2EC8-FD10-E738-20BCF6E5E7AA}"/>
          </ac:spMkLst>
        </pc:spChg>
        <pc:spChg chg="mod">
          <ac:chgData name="Gavin Band" userId="c8f793f7-5806-46f0-b9bd-90a61d07a992" providerId="ADAL" clId="{EB0A5C85-D7AD-8A4A-AE34-BAFE92C80AF9}" dt="2025-03-04T06:59:15.166" v="4202" actId="1076"/>
          <ac:spMkLst>
            <pc:docMk/>
            <pc:sldMk cId="2122847610" sldId="1651"/>
            <ac:spMk id="9" creationId="{37957EBF-686C-F370-3A20-953348F669C5}"/>
          </ac:spMkLst>
        </pc:spChg>
        <pc:spChg chg="mod">
          <ac:chgData name="Gavin Band" userId="c8f793f7-5806-46f0-b9bd-90a61d07a992" providerId="ADAL" clId="{EB0A5C85-D7AD-8A4A-AE34-BAFE92C80AF9}" dt="2025-03-03T22:54:11.304" v="3064" actId="255"/>
          <ac:spMkLst>
            <pc:docMk/>
            <pc:sldMk cId="2122847610" sldId="1651"/>
            <ac:spMk id="11" creationId="{1913550F-A191-E5F5-ED1D-9FE276A4C0EE}"/>
          </ac:spMkLst>
        </pc:spChg>
        <pc:spChg chg="mod">
          <ac:chgData name="Gavin Band" userId="c8f793f7-5806-46f0-b9bd-90a61d07a992" providerId="ADAL" clId="{EB0A5C85-D7AD-8A4A-AE34-BAFE92C80AF9}" dt="2025-03-03T22:54:11.304" v="3064" actId="255"/>
          <ac:spMkLst>
            <pc:docMk/>
            <pc:sldMk cId="2122847610" sldId="1651"/>
            <ac:spMk id="12" creationId="{F2D23AF7-9825-C13F-99AE-505168541243}"/>
          </ac:spMkLst>
        </pc:spChg>
        <pc:spChg chg="mod">
          <ac:chgData name="Gavin Band" userId="c8f793f7-5806-46f0-b9bd-90a61d07a992" providerId="ADAL" clId="{EB0A5C85-D7AD-8A4A-AE34-BAFE92C80AF9}" dt="2025-03-03T22:54:11.304" v="3064" actId="255"/>
          <ac:spMkLst>
            <pc:docMk/>
            <pc:sldMk cId="2122847610" sldId="1651"/>
            <ac:spMk id="13" creationId="{69790F75-439A-818D-C169-65BC55A7EFCE}"/>
          </ac:spMkLst>
        </pc:spChg>
        <pc:grpChg chg="mod">
          <ac:chgData name="Gavin Band" userId="c8f793f7-5806-46f0-b9bd-90a61d07a992" providerId="ADAL" clId="{EB0A5C85-D7AD-8A4A-AE34-BAFE92C80AF9}" dt="2025-03-04T06:59:20.745" v="4203" actId="1076"/>
          <ac:grpSpMkLst>
            <pc:docMk/>
            <pc:sldMk cId="2122847610" sldId="1651"/>
            <ac:grpSpMk id="3" creationId="{7C8F7AE1-144A-A740-8705-D70994137DFD}"/>
          </ac:grpSpMkLst>
        </pc:grpChg>
        <pc:cxnChg chg="add mod">
          <ac:chgData name="Gavin Band" userId="c8f793f7-5806-46f0-b9bd-90a61d07a992" providerId="ADAL" clId="{EB0A5C85-D7AD-8A4A-AE34-BAFE92C80AF9}" dt="2025-03-04T07:00:30.810" v="4324" actId="1076"/>
          <ac:cxnSpMkLst>
            <pc:docMk/>
            <pc:sldMk cId="2122847610" sldId="1651"/>
            <ac:cxnSpMk id="10" creationId="{E78BE724-6E47-1EE0-FDAA-59038C4C3122}"/>
          </ac:cxnSpMkLst>
        </pc:cxnChg>
        <pc:cxnChg chg="mod">
          <ac:chgData name="Gavin Band" userId="c8f793f7-5806-46f0-b9bd-90a61d07a992" providerId="ADAL" clId="{EB0A5C85-D7AD-8A4A-AE34-BAFE92C80AF9}" dt="2025-03-03T22:54:11.304" v="3064" actId="255"/>
          <ac:cxnSpMkLst>
            <pc:docMk/>
            <pc:sldMk cId="2122847610" sldId="1651"/>
            <ac:cxnSpMk id="14" creationId="{0F53219D-968D-47DB-ED02-9B6806193451}"/>
          </ac:cxnSpMkLst>
        </pc:cxnChg>
        <pc:cxnChg chg="mod">
          <ac:chgData name="Gavin Band" userId="c8f793f7-5806-46f0-b9bd-90a61d07a992" providerId="ADAL" clId="{EB0A5C85-D7AD-8A4A-AE34-BAFE92C80AF9}" dt="2025-03-03T22:54:11.304" v="3064" actId="255"/>
          <ac:cxnSpMkLst>
            <pc:docMk/>
            <pc:sldMk cId="2122847610" sldId="1651"/>
            <ac:cxnSpMk id="15" creationId="{DC398AE5-CE14-5BDA-930F-1583E83EFBAE}"/>
          </ac:cxnSpMkLst>
        </pc:cxnChg>
        <pc:cxnChg chg="mod">
          <ac:chgData name="Gavin Band" userId="c8f793f7-5806-46f0-b9bd-90a61d07a992" providerId="ADAL" clId="{EB0A5C85-D7AD-8A4A-AE34-BAFE92C80AF9}" dt="2025-03-03T22:54:11.304" v="3064" actId="255"/>
          <ac:cxnSpMkLst>
            <pc:docMk/>
            <pc:sldMk cId="2122847610" sldId="1651"/>
            <ac:cxnSpMk id="16" creationId="{04B307D3-5713-94FB-7E33-8E1510E6DE3C}"/>
          </ac:cxnSpMkLst>
        </pc:cxnChg>
      </pc:sldChg>
      <pc:sldChg chg="del">
        <pc:chgData name="Gavin Band" userId="c8f793f7-5806-46f0-b9bd-90a61d07a992" providerId="ADAL" clId="{EB0A5C85-D7AD-8A4A-AE34-BAFE92C80AF9}" dt="2025-03-04T07:28:52.610" v="5097" actId="2696"/>
        <pc:sldMkLst>
          <pc:docMk/>
          <pc:sldMk cId="1489260635" sldId="1654"/>
        </pc:sldMkLst>
      </pc:sldChg>
      <pc:sldChg chg="del">
        <pc:chgData name="Gavin Band" userId="c8f793f7-5806-46f0-b9bd-90a61d07a992" providerId="ADAL" clId="{EB0A5C85-D7AD-8A4A-AE34-BAFE92C80AF9}" dt="2025-03-04T07:28:52.567" v="5094" actId="2696"/>
        <pc:sldMkLst>
          <pc:docMk/>
          <pc:sldMk cId="1313042063" sldId="1657"/>
        </pc:sldMkLst>
      </pc:sldChg>
      <pc:sldChg chg="del">
        <pc:chgData name="Gavin Band" userId="c8f793f7-5806-46f0-b9bd-90a61d07a992" providerId="ADAL" clId="{EB0A5C85-D7AD-8A4A-AE34-BAFE92C80AF9}" dt="2025-03-04T07:28:52.662" v="5101" actId="2696"/>
        <pc:sldMkLst>
          <pc:docMk/>
          <pc:sldMk cId="1795477874" sldId="1658"/>
        </pc:sldMkLst>
      </pc:sldChg>
      <pc:sldChg chg="del">
        <pc:chgData name="Gavin Band" userId="c8f793f7-5806-46f0-b9bd-90a61d07a992" providerId="ADAL" clId="{EB0A5C85-D7AD-8A4A-AE34-BAFE92C80AF9}" dt="2025-03-04T07:28:52.612" v="5098" actId="2696"/>
        <pc:sldMkLst>
          <pc:docMk/>
          <pc:sldMk cId="136916989" sldId="1659"/>
        </pc:sldMkLst>
      </pc:sldChg>
      <pc:sldChg chg="del">
        <pc:chgData name="Gavin Band" userId="c8f793f7-5806-46f0-b9bd-90a61d07a992" providerId="ADAL" clId="{EB0A5C85-D7AD-8A4A-AE34-BAFE92C80AF9}" dt="2025-03-04T07:44:56.682" v="5458" actId="2696"/>
        <pc:sldMkLst>
          <pc:docMk/>
          <pc:sldMk cId="622148997" sldId="1661"/>
        </pc:sldMkLst>
      </pc:sldChg>
      <pc:sldChg chg="del">
        <pc:chgData name="Gavin Band" userId="c8f793f7-5806-46f0-b9bd-90a61d07a992" providerId="ADAL" clId="{EB0A5C85-D7AD-8A4A-AE34-BAFE92C80AF9}" dt="2025-03-04T07:44:56.700" v="5459" actId="2696"/>
        <pc:sldMkLst>
          <pc:docMk/>
          <pc:sldMk cId="3044222349" sldId="1662"/>
        </pc:sldMkLst>
      </pc:sldChg>
      <pc:sldChg chg="del">
        <pc:chgData name="Gavin Band" userId="c8f793f7-5806-46f0-b9bd-90a61d07a992" providerId="ADAL" clId="{EB0A5C85-D7AD-8A4A-AE34-BAFE92C80AF9}" dt="2025-03-04T07:44:56.707" v="5460" actId="2696"/>
        <pc:sldMkLst>
          <pc:docMk/>
          <pc:sldMk cId="2381558933" sldId="1663"/>
        </pc:sldMkLst>
      </pc:sldChg>
      <pc:sldChg chg="modSp del mod">
        <pc:chgData name="Gavin Band" userId="c8f793f7-5806-46f0-b9bd-90a61d07a992" providerId="ADAL" clId="{EB0A5C85-D7AD-8A4A-AE34-BAFE92C80AF9}" dt="2025-03-04T07:50:32.753" v="5525" actId="2696"/>
        <pc:sldMkLst>
          <pc:docMk/>
          <pc:sldMk cId="577695752" sldId="1664"/>
        </pc:sldMkLst>
        <pc:spChg chg="mod">
          <ac:chgData name="Gavin Band" userId="c8f793f7-5806-46f0-b9bd-90a61d07a992" providerId="ADAL" clId="{EB0A5C85-D7AD-8A4A-AE34-BAFE92C80AF9}" dt="2025-03-04T07:45:13.042" v="5463" actId="1076"/>
          <ac:spMkLst>
            <pc:docMk/>
            <pc:sldMk cId="577695752" sldId="1664"/>
            <ac:spMk id="25" creationId="{4BC91E31-6996-C5C7-EE5D-BB584B379CA9}"/>
          </ac:spMkLst>
        </pc:spChg>
      </pc:sldChg>
      <pc:sldChg chg="del">
        <pc:chgData name="Gavin Band" userId="c8f793f7-5806-46f0-b9bd-90a61d07a992" providerId="ADAL" clId="{EB0A5C85-D7AD-8A4A-AE34-BAFE92C80AF9}" dt="2025-03-04T08:19:06.293" v="6327" actId="2696"/>
        <pc:sldMkLst>
          <pc:docMk/>
          <pc:sldMk cId="2064402268" sldId="1665"/>
        </pc:sldMkLst>
      </pc:sldChg>
      <pc:sldChg chg="del">
        <pc:chgData name="Gavin Band" userId="c8f793f7-5806-46f0-b9bd-90a61d07a992" providerId="ADAL" clId="{EB0A5C85-D7AD-8A4A-AE34-BAFE92C80AF9}" dt="2025-03-04T07:59:44.512" v="5857" actId="2696"/>
        <pc:sldMkLst>
          <pc:docMk/>
          <pc:sldMk cId="1434712658" sldId="1667"/>
        </pc:sldMkLst>
      </pc:sldChg>
      <pc:sldChg chg="del">
        <pc:chgData name="Gavin Band" userId="c8f793f7-5806-46f0-b9bd-90a61d07a992" providerId="ADAL" clId="{EB0A5C85-D7AD-8A4A-AE34-BAFE92C80AF9}" dt="2025-03-04T08:30:14.944" v="7023" actId="2696"/>
        <pc:sldMkLst>
          <pc:docMk/>
          <pc:sldMk cId="1974926257" sldId="1670"/>
        </pc:sldMkLst>
      </pc:sldChg>
      <pc:sldChg chg="add">
        <pc:chgData name="Gavin Band" userId="c8f793f7-5806-46f0-b9bd-90a61d07a992" providerId="ADAL" clId="{EB0A5C85-D7AD-8A4A-AE34-BAFE92C80AF9}" dt="2025-03-02T15:47:15.359" v="29"/>
        <pc:sldMkLst>
          <pc:docMk/>
          <pc:sldMk cId="2282578355" sldId="1671"/>
        </pc:sldMkLst>
      </pc:sldChg>
      <pc:sldChg chg="modSp add mod">
        <pc:chgData name="Gavin Band" userId="c8f793f7-5806-46f0-b9bd-90a61d07a992" providerId="ADAL" clId="{EB0A5C85-D7AD-8A4A-AE34-BAFE92C80AF9}" dt="2025-03-02T15:47:38.952" v="35" actId="208"/>
        <pc:sldMkLst>
          <pc:docMk/>
          <pc:sldMk cId="4071357008" sldId="1672"/>
        </pc:sldMkLst>
        <pc:spChg chg="mod">
          <ac:chgData name="Gavin Band" userId="c8f793f7-5806-46f0-b9bd-90a61d07a992" providerId="ADAL" clId="{EB0A5C85-D7AD-8A4A-AE34-BAFE92C80AF9}" dt="2025-03-02T15:47:38.514" v="34" actId="208"/>
          <ac:spMkLst>
            <pc:docMk/>
            <pc:sldMk cId="4071357008" sldId="1672"/>
            <ac:spMk id="38" creationId="{620FCFE4-D608-E54B-8C7F-BDC94D2C029B}"/>
          </ac:spMkLst>
        </pc:spChg>
        <pc:spChg chg="mod">
          <ac:chgData name="Gavin Band" userId="c8f793f7-5806-46f0-b9bd-90a61d07a992" providerId="ADAL" clId="{EB0A5C85-D7AD-8A4A-AE34-BAFE92C80AF9}" dt="2025-03-02T15:47:38.152" v="33" actId="208"/>
          <ac:spMkLst>
            <pc:docMk/>
            <pc:sldMk cId="4071357008" sldId="1672"/>
            <ac:spMk id="42" creationId="{9816AC3A-5D5D-2A49-A2D8-13B7FC46C7DE}"/>
          </ac:spMkLst>
        </pc:spChg>
        <pc:spChg chg="mod">
          <ac:chgData name="Gavin Band" userId="c8f793f7-5806-46f0-b9bd-90a61d07a992" providerId="ADAL" clId="{EB0A5C85-D7AD-8A4A-AE34-BAFE92C80AF9}" dt="2025-03-02T15:47:38.952" v="35" actId="208"/>
          <ac:spMkLst>
            <pc:docMk/>
            <pc:sldMk cId="4071357008" sldId="1672"/>
            <ac:spMk id="43" creationId="{E5B2E7C3-E179-B447-943F-0A9AF0E18863}"/>
          </ac:spMkLst>
        </pc:spChg>
      </pc:sldChg>
      <pc:sldChg chg="new del">
        <pc:chgData name="Gavin Band" userId="c8f793f7-5806-46f0-b9bd-90a61d07a992" providerId="ADAL" clId="{EB0A5C85-D7AD-8A4A-AE34-BAFE92C80AF9}" dt="2025-03-02T15:47:56.577" v="38" actId="2696"/>
        <pc:sldMkLst>
          <pc:docMk/>
          <pc:sldMk cId="1401565684" sldId="1673"/>
        </pc:sldMkLst>
      </pc:sldChg>
      <pc:sldChg chg="delSp modSp add mod">
        <pc:chgData name="Gavin Band" userId="c8f793f7-5806-46f0-b9bd-90a61d07a992" providerId="ADAL" clId="{EB0A5C85-D7AD-8A4A-AE34-BAFE92C80AF9}" dt="2025-03-04T08:20:01.499" v="6427" actId="20577"/>
        <pc:sldMkLst>
          <pc:docMk/>
          <pc:sldMk cId="2296070755" sldId="1674"/>
        </pc:sldMkLst>
        <pc:spChg chg="mod">
          <ac:chgData name="Gavin Band" userId="c8f793f7-5806-46f0-b9bd-90a61d07a992" providerId="ADAL" clId="{EB0A5C85-D7AD-8A4A-AE34-BAFE92C80AF9}" dt="2025-03-02T15:52:18.812" v="552" actId="20577"/>
          <ac:spMkLst>
            <pc:docMk/>
            <pc:sldMk cId="2296070755" sldId="1674"/>
            <ac:spMk id="2" creationId="{81E40B3F-73CC-2D4E-BB14-FB5285F1A075}"/>
          </ac:spMkLst>
        </pc:spChg>
        <pc:spChg chg="mod">
          <ac:chgData name="Gavin Band" userId="c8f793f7-5806-46f0-b9bd-90a61d07a992" providerId="ADAL" clId="{EB0A5C85-D7AD-8A4A-AE34-BAFE92C80AF9}" dt="2025-03-04T08:20:01.499" v="6427" actId="20577"/>
          <ac:spMkLst>
            <pc:docMk/>
            <pc:sldMk cId="2296070755" sldId="1674"/>
            <ac:spMk id="4" creationId="{5AFEB78B-36CF-3F4C-808B-D2188D9D5F31}"/>
          </ac:spMkLst>
        </pc:spChg>
        <pc:cxnChg chg="del">
          <ac:chgData name="Gavin Band" userId="c8f793f7-5806-46f0-b9bd-90a61d07a992" providerId="ADAL" clId="{EB0A5C85-D7AD-8A4A-AE34-BAFE92C80AF9}" dt="2025-03-02T15:48:14.395" v="92" actId="478"/>
          <ac:cxnSpMkLst>
            <pc:docMk/>
            <pc:sldMk cId="2296070755" sldId="1674"/>
            <ac:cxnSpMk id="8" creationId="{FBF4A843-CC7F-9945-A786-A5F9F3FD85B3}"/>
          </ac:cxnSpMkLst>
        </pc:cxnChg>
      </pc:sldChg>
      <pc:sldChg chg="delSp modSp add del mod">
        <pc:chgData name="Gavin Band" userId="c8f793f7-5806-46f0-b9bd-90a61d07a992" providerId="ADAL" clId="{EB0A5C85-D7AD-8A4A-AE34-BAFE92C80AF9}" dt="2025-03-04T07:33:42.403" v="5259" actId="2696"/>
        <pc:sldMkLst>
          <pc:docMk/>
          <pc:sldMk cId="2672479852" sldId="1675"/>
        </pc:sldMkLst>
        <pc:spChg chg="mod">
          <ac:chgData name="Gavin Band" userId="c8f793f7-5806-46f0-b9bd-90a61d07a992" providerId="ADAL" clId="{EB0A5C85-D7AD-8A4A-AE34-BAFE92C80AF9}" dt="2025-03-04T07:31:18.168" v="5151" actId="20577"/>
          <ac:spMkLst>
            <pc:docMk/>
            <pc:sldMk cId="2672479852" sldId="1675"/>
            <ac:spMk id="8" creationId="{F40D076C-2A05-A900-C961-90B7BABB563D}"/>
          </ac:spMkLst>
        </pc:spChg>
        <pc:spChg chg="del">
          <ac:chgData name="Gavin Band" userId="c8f793f7-5806-46f0-b9bd-90a61d07a992" providerId="ADAL" clId="{EB0A5C85-D7AD-8A4A-AE34-BAFE92C80AF9}" dt="2025-03-04T07:33:35.150" v="5258" actId="478"/>
          <ac:spMkLst>
            <pc:docMk/>
            <pc:sldMk cId="2672479852" sldId="1675"/>
            <ac:spMk id="16" creationId="{EC7CA74A-9E11-7617-BC63-A9BF6C56165F}"/>
          </ac:spMkLst>
        </pc:spChg>
      </pc:sldChg>
      <pc:sldChg chg="addSp delSp modSp add mod">
        <pc:chgData name="Gavin Band" userId="c8f793f7-5806-46f0-b9bd-90a61d07a992" providerId="ADAL" clId="{EB0A5C85-D7AD-8A4A-AE34-BAFE92C80AF9}" dt="2025-03-04T07:35:48.414" v="5315" actId="1035"/>
        <pc:sldMkLst>
          <pc:docMk/>
          <pc:sldMk cId="4148305018" sldId="1676"/>
        </pc:sldMkLst>
        <pc:spChg chg="mod">
          <ac:chgData name="Gavin Band" userId="c8f793f7-5806-46f0-b9bd-90a61d07a992" providerId="ADAL" clId="{EB0A5C85-D7AD-8A4A-AE34-BAFE92C80AF9}" dt="2025-03-04T07:35:48.414" v="5315" actId="1035"/>
          <ac:spMkLst>
            <pc:docMk/>
            <pc:sldMk cId="4148305018" sldId="1676"/>
            <ac:spMk id="3" creationId="{F8FF37FA-9FD2-E97B-4D50-2A45B964DB36}"/>
          </ac:spMkLst>
        </pc:spChg>
        <pc:spChg chg="add del mod">
          <ac:chgData name="Gavin Band" userId="c8f793f7-5806-46f0-b9bd-90a61d07a992" providerId="ADAL" clId="{EB0A5C85-D7AD-8A4A-AE34-BAFE92C80AF9}" dt="2025-03-04T07:30:49.176" v="5140" actId="478"/>
          <ac:spMkLst>
            <pc:docMk/>
            <pc:sldMk cId="4148305018" sldId="1676"/>
            <ac:spMk id="4" creationId="{A3496849-3B31-0933-E40C-4811F9CFB8B1}"/>
          </ac:spMkLst>
        </pc:spChg>
        <pc:spChg chg="add del mod">
          <ac:chgData name="Gavin Band" userId="c8f793f7-5806-46f0-b9bd-90a61d07a992" providerId="ADAL" clId="{EB0A5C85-D7AD-8A4A-AE34-BAFE92C80AF9}" dt="2025-03-04T07:31:26.830" v="5152" actId="478"/>
          <ac:spMkLst>
            <pc:docMk/>
            <pc:sldMk cId="4148305018" sldId="1676"/>
            <ac:spMk id="6" creationId="{DD954DF9-2E63-6F34-4DBE-98F91BA3A3D4}"/>
          </ac:spMkLst>
        </pc:spChg>
        <pc:spChg chg="del">
          <ac:chgData name="Gavin Band" userId="c8f793f7-5806-46f0-b9bd-90a61d07a992" providerId="ADAL" clId="{EB0A5C85-D7AD-8A4A-AE34-BAFE92C80AF9}" dt="2025-03-04T07:30:46.894" v="5139" actId="478"/>
          <ac:spMkLst>
            <pc:docMk/>
            <pc:sldMk cId="4148305018" sldId="1676"/>
            <ac:spMk id="8" creationId="{844F4EAA-AE1F-B7CA-76A5-824888302A2A}"/>
          </ac:spMkLst>
        </pc:spChg>
        <pc:spChg chg="mod">
          <ac:chgData name="Gavin Band" userId="c8f793f7-5806-46f0-b9bd-90a61d07a992" providerId="ADAL" clId="{EB0A5C85-D7AD-8A4A-AE34-BAFE92C80AF9}" dt="2025-03-04T07:35:44.206" v="5305" actId="1035"/>
          <ac:spMkLst>
            <pc:docMk/>
            <pc:sldMk cId="4148305018" sldId="1676"/>
            <ac:spMk id="9" creationId="{EFDED4B2-5EF3-CBB6-7E37-FC79EB35B896}"/>
          </ac:spMkLst>
        </pc:spChg>
        <pc:spChg chg="add del mod">
          <ac:chgData name="Gavin Band" userId="c8f793f7-5806-46f0-b9bd-90a61d07a992" providerId="ADAL" clId="{EB0A5C85-D7AD-8A4A-AE34-BAFE92C80AF9}" dt="2025-03-04T07:31:30.230" v="5153" actId="478"/>
          <ac:spMkLst>
            <pc:docMk/>
            <pc:sldMk cId="4148305018" sldId="1676"/>
            <ac:spMk id="10" creationId="{5ACE51D5-DE59-5A97-6826-B90D9DA5F4D1}"/>
          </ac:spMkLst>
        </pc:spChg>
        <pc:spChg chg="add mod">
          <ac:chgData name="Gavin Band" userId="c8f793f7-5806-46f0-b9bd-90a61d07a992" providerId="ADAL" clId="{EB0A5C85-D7AD-8A4A-AE34-BAFE92C80AF9}" dt="2025-03-04T07:31:30.707" v="5154"/>
          <ac:spMkLst>
            <pc:docMk/>
            <pc:sldMk cId="4148305018" sldId="1676"/>
            <ac:spMk id="11" creationId="{4BDD1222-338F-93D1-6C3A-2B241D6195DE}"/>
          </ac:spMkLst>
        </pc:spChg>
        <pc:spChg chg="mod">
          <ac:chgData name="Gavin Band" userId="c8f793f7-5806-46f0-b9bd-90a61d07a992" providerId="ADAL" clId="{EB0A5C85-D7AD-8A4A-AE34-BAFE92C80AF9}" dt="2025-03-04T07:35:44.206" v="5305" actId="1035"/>
          <ac:spMkLst>
            <pc:docMk/>
            <pc:sldMk cId="4148305018" sldId="1676"/>
            <ac:spMk id="23" creationId="{969B33C7-EF70-AEA2-95AB-2AA1BDEC51B0}"/>
          </ac:spMkLst>
        </pc:spChg>
        <pc:spChg chg="mod">
          <ac:chgData name="Gavin Band" userId="c8f793f7-5806-46f0-b9bd-90a61d07a992" providerId="ADAL" clId="{EB0A5C85-D7AD-8A4A-AE34-BAFE92C80AF9}" dt="2025-03-04T07:35:44.206" v="5305" actId="1035"/>
          <ac:spMkLst>
            <pc:docMk/>
            <pc:sldMk cId="4148305018" sldId="1676"/>
            <ac:spMk id="25" creationId="{D26B3E4C-FD14-C6F5-DB04-62E0F832AE2B}"/>
          </ac:spMkLst>
        </pc:spChg>
        <pc:spChg chg="mod">
          <ac:chgData name="Gavin Band" userId="c8f793f7-5806-46f0-b9bd-90a61d07a992" providerId="ADAL" clId="{EB0A5C85-D7AD-8A4A-AE34-BAFE92C80AF9}" dt="2025-03-04T07:35:44.206" v="5305" actId="1035"/>
          <ac:spMkLst>
            <pc:docMk/>
            <pc:sldMk cId="4148305018" sldId="1676"/>
            <ac:spMk id="66" creationId="{6F7C4276-6A75-B14F-806A-E61B3F557C00}"/>
          </ac:spMkLst>
        </pc:spChg>
        <pc:grpChg chg="mod">
          <ac:chgData name="Gavin Band" userId="c8f793f7-5806-46f0-b9bd-90a61d07a992" providerId="ADAL" clId="{EB0A5C85-D7AD-8A4A-AE34-BAFE92C80AF9}" dt="2025-03-04T07:35:44.206" v="5305" actId="1035"/>
          <ac:grpSpMkLst>
            <pc:docMk/>
            <pc:sldMk cId="4148305018" sldId="1676"/>
            <ac:grpSpMk id="44" creationId="{003ECAFC-B89C-C246-B8CC-D3E649CED943}"/>
          </ac:grpSpMkLst>
        </pc:grpChg>
        <pc:cxnChg chg="mod">
          <ac:chgData name="Gavin Band" userId="c8f793f7-5806-46f0-b9bd-90a61d07a992" providerId="ADAL" clId="{EB0A5C85-D7AD-8A4A-AE34-BAFE92C80AF9}" dt="2025-03-04T07:35:44.206" v="5305" actId="1035"/>
          <ac:cxnSpMkLst>
            <pc:docMk/>
            <pc:sldMk cId="4148305018" sldId="1676"/>
            <ac:cxnSpMk id="5" creationId="{63654170-379D-9442-98B2-4C528B0E3A33}"/>
          </ac:cxnSpMkLst>
        </pc:cxnChg>
        <pc:cxnChg chg="mod">
          <ac:chgData name="Gavin Band" userId="c8f793f7-5806-46f0-b9bd-90a61d07a992" providerId="ADAL" clId="{EB0A5C85-D7AD-8A4A-AE34-BAFE92C80AF9}" dt="2025-03-04T07:35:44.206" v="5305" actId="1035"/>
          <ac:cxnSpMkLst>
            <pc:docMk/>
            <pc:sldMk cId="4148305018" sldId="1676"/>
            <ac:cxnSpMk id="24" creationId="{5CFBB4A5-C75F-A1EE-42AE-6C91E711FC13}"/>
          </ac:cxnSpMkLst>
        </pc:cxnChg>
        <pc:cxnChg chg="mod">
          <ac:chgData name="Gavin Band" userId="c8f793f7-5806-46f0-b9bd-90a61d07a992" providerId="ADAL" clId="{EB0A5C85-D7AD-8A4A-AE34-BAFE92C80AF9}" dt="2025-03-04T07:35:44.206" v="5305" actId="1035"/>
          <ac:cxnSpMkLst>
            <pc:docMk/>
            <pc:sldMk cId="4148305018" sldId="1676"/>
            <ac:cxnSpMk id="26" creationId="{D2C9CBDD-9A7F-6174-C3E5-A4495C407DEF}"/>
          </ac:cxnSpMkLst>
        </pc:cxnChg>
      </pc:sldChg>
      <pc:sldChg chg="addSp delSp modSp add mod">
        <pc:chgData name="Gavin Band" userId="c8f793f7-5806-46f0-b9bd-90a61d07a992" providerId="ADAL" clId="{EB0A5C85-D7AD-8A4A-AE34-BAFE92C80AF9}" dt="2025-03-04T07:35:34.958" v="5295" actId="1035"/>
        <pc:sldMkLst>
          <pc:docMk/>
          <pc:sldMk cId="2048417108" sldId="1677"/>
        </pc:sldMkLst>
        <pc:spChg chg="mod">
          <ac:chgData name="Gavin Band" userId="c8f793f7-5806-46f0-b9bd-90a61d07a992" providerId="ADAL" clId="{EB0A5C85-D7AD-8A4A-AE34-BAFE92C80AF9}" dt="2025-03-04T07:35:34.958" v="5295" actId="1035"/>
          <ac:spMkLst>
            <pc:docMk/>
            <pc:sldMk cId="2048417108" sldId="1677"/>
            <ac:spMk id="3" creationId="{C3256937-E7E1-7996-B728-9BC8B11AE08E}"/>
          </ac:spMkLst>
        </pc:spChg>
        <pc:spChg chg="add del mod">
          <ac:chgData name="Gavin Band" userId="c8f793f7-5806-46f0-b9bd-90a61d07a992" providerId="ADAL" clId="{EB0A5C85-D7AD-8A4A-AE34-BAFE92C80AF9}" dt="2025-03-04T07:30:56.846" v="5143" actId="478"/>
          <ac:spMkLst>
            <pc:docMk/>
            <pc:sldMk cId="2048417108" sldId="1677"/>
            <ac:spMk id="5" creationId="{C157F422-DA0C-ED98-8EF4-7A650CEFCC1F}"/>
          </ac:spMkLst>
        </pc:spChg>
        <pc:spChg chg="del">
          <ac:chgData name="Gavin Band" userId="c8f793f7-5806-46f0-b9bd-90a61d07a992" providerId="ADAL" clId="{EB0A5C85-D7AD-8A4A-AE34-BAFE92C80AF9}" dt="2025-03-04T07:30:54.579" v="5142" actId="478"/>
          <ac:spMkLst>
            <pc:docMk/>
            <pc:sldMk cId="2048417108" sldId="1677"/>
            <ac:spMk id="6" creationId="{0FB26C95-952D-1E86-F691-0F448D1D6557}"/>
          </ac:spMkLst>
        </pc:spChg>
        <pc:spChg chg="del">
          <ac:chgData name="Gavin Band" userId="c8f793f7-5806-46f0-b9bd-90a61d07a992" providerId="ADAL" clId="{EB0A5C85-D7AD-8A4A-AE34-BAFE92C80AF9}" dt="2025-03-04T07:34:49.600" v="5271" actId="478"/>
          <ac:spMkLst>
            <pc:docMk/>
            <pc:sldMk cId="2048417108" sldId="1677"/>
            <ac:spMk id="7" creationId="{1F4B5C03-BC45-AAA6-B6C5-0B5768F5C7E9}"/>
          </ac:spMkLst>
        </pc:spChg>
        <pc:spChg chg="mod">
          <ac:chgData name="Gavin Band" userId="c8f793f7-5806-46f0-b9bd-90a61d07a992" providerId="ADAL" clId="{EB0A5C85-D7AD-8A4A-AE34-BAFE92C80AF9}" dt="2025-03-04T07:35:34.958" v="5295" actId="1035"/>
          <ac:spMkLst>
            <pc:docMk/>
            <pc:sldMk cId="2048417108" sldId="1677"/>
            <ac:spMk id="8" creationId="{3389A32D-7111-CDF5-E626-D26C2365E3AC}"/>
          </ac:spMkLst>
        </pc:spChg>
        <pc:spChg chg="add del mod">
          <ac:chgData name="Gavin Band" userId="c8f793f7-5806-46f0-b9bd-90a61d07a992" providerId="ADAL" clId="{EB0A5C85-D7AD-8A4A-AE34-BAFE92C80AF9}" dt="2025-03-04T07:31:34.780" v="5155" actId="478"/>
          <ac:spMkLst>
            <pc:docMk/>
            <pc:sldMk cId="2048417108" sldId="1677"/>
            <ac:spMk id="10" creationId="{8A5E4BC7-5888-3EE9-0CCA-8366450BE85B}"/>
          </ac:spMkLst>
        </pc:spChg>
        <pc:spChg chg="del">
          <ac:chgData name="Gavin Band" userId="c8f793f7-5806-46f0-b9bd-90a61d07a992" providerId="ADAL" clId="{EB0A5C85-D7AD-8A4A-AE34-BAFE92C80AF9}" dt="2025-03-04T07:34:46.773" v="5270" actId="478"/>
          <ac:spMkLst>
            <pc:docMk/>
            <pc:sldMk cId="2048417108" sldId="1677"/>
            <ac:spMk id="11" creationId="{E0D99229-358C-EFE5-6FEB-C0E7A9892AB3}"/>
          </ac:spMkLst>
        </pc:spChg>
        <pc:spChg chg="mod">
          <ac:chgData name="Gavin Band" userId="c8f793f7-5806-46f0-b9bd-90a61d07a992" providerId="ADAL" clId="{EB0A5C85-D7AD-8A4A-AE34-BAFE92C80AF9}" dt="2025-03-04T07:35:34.958" v="5295" actId="1035"/>
          <ac:spMkLst>
            <pc:docMk/>
            <pc:sldMk cId="2048417108" sldId="1677"/>
            <ac:spMk id="12" creationId="{C01FAB3E-DFEE-6475-FA46-BC5410D94F4D}"/>
          </ac:spMkLst>
        </pc:spChg>
        <pc:spChg chg="add del mod">
          <ac:chgData name="Gavin Band" userId="c8f793f7-5806-46f0-b9bd-90a61d07a992" providerId="ADAL" clId="{EB0A5C85-D7AD-8A4A-AE34-BAFE92C80AF9}" dt="2025-03-04T07:31:37.275" v="5156" actId="478"/>
          <ac:spMkLst>
            <pc:docMk/>
            <pc:sldMk cId="2048417108" sldId="1677"/>
            <ac:spMk id="15" creationId="{C10AC1D4-32DE-1A9D-54D2-78B5F3E3512A}"/>
          </ac:spMkLst>
        </pc:spChg>
        <pc:spChg chg="add mod">
          <ac:chgData name="Gavin Band" userId="c8f793f7-5806-46f0-b9bd-90a61d07a992" providerId="ADAL" clId="{EB0A5C85-D7AD-8A4A-AE34-BAFE92C80AF9}" dt="2025-03-04T07:31:37.753" v="5157"/>
          <ac:spMkLst>
            <pc:docMk/>
            <pc:sldMk cId="2048417108" sldId="1677"/>
            <ac:spMk id="16" creationId="{F8CA1CA9-1FB4-8316-F0EE-ACB5C56DD3F3}"/>
          </ac:spMkLst>
        </pc:spChg>
        <pc:spChg chg="add mod">
          <ac:chgData name="Gavin Band" userId="c8f793f7-5806-46f0-b9bd-90a61d07a992" providerId="ADAL" clId="{EB0A5C85-D7AD-8A4A-AE34-BAFE92C80AF9}" dt="2025-03-04T07:35:34.958" v="5295" actId="1035"/>
          <ac:spMkLst>
            <pc:docMk/>
            <pc:sldMk cId="2048417108" sldId="1677"/>
            <ac:spMk id="17" creationId="{D5A48B07-7547-4872-E1FC-A83F0A14AFB5}"/>
          </ac:spMkLst>
        </pc:spChg>
        <pc:spChg chg="mod">
          <ac:chgData name="Gavin Band" userId="c8f793f7-5806-46f0-b9bd-90a61d07a992" providerId="ADAL" clId="{EB0A5C85-D7AD-8A4A-AE34-BAFE92C80AF9}" dt="2025-03-04T07:35:34.958" v="5295" actId="1035"/>
          <ac:spMkLst>
            <pc:docMk/>
            <pc:sldMk cId="2048417108" sldId="1677"/>
            <ac:spMk id="18" creationId="{128E0C6B-C11F-FC41-A10C-6D68BC6C182A}"/>
          </ac:spMkLst>
        </pc:spChg>
        <pc:spChg chg="add mod">
          <ac:chgData name="Gavin Band" userId="c8f793f7-5806-46f0-b9bd-90a61d07a992" providerId="ADAL" clId="{EB0A5C85-D7AD-8A4A-AE34-BAFE92C80AF9}" dt="2025-03-04T07:35:34.958" v="5295" actId="1035"/>
          <ac:spMkLst>
            <pc:docMk/>
            <pc:sldMk cId="2048417108" sldId="1677"/>
            <ac:spMk id="20" creationId="{B07A9794-C383-F80E-E19E-05CF40FB48C5}"/>
          </ac:spMkLst>
        </pc:spChg>
        <pc:spChg chg="mod">
          <ac:chgData name="Gavin Band" userId="c8f793f7-5806-46f0-b9bd-90a61d07a992" providerId="ADAL" clId="{EB0A5C85-D7AD-8A4A-AE34-BAFE92C80AF9}" dt="2025-03-04T07:35:34.958" v="5295" actId="1035"/>
          <ac:spMkLst>
            <pc:docMk/>
            <pc:sldMk cId="2048417108" sldId="1677"/>
            <ac:spMk id="29" creationId="{883E6DDD-E26D-8145-8373-EF476229EFAA}"/>
          </ac:spMkLst>
        </pc:spChg>
        <pc:spChg chg="mod">
          <ac:chgData name="Gavin Band" userId="c8f793f7-5806-46f0-b9bd-90a61d07a992" providerId="ADAL" clId="{EB0A5C85-D7AD-8A4A-AE34-BAFE92C80AF9}" dt="2025-03-04T07:35:34.958" v="5295" actId="1035"/>
          <ac:spMkLst>
            <pc:docMk/>
            <pc:sldMk cId="2048417108" sldId="1677"/>
            <ac:spMk id="66" creationId="{6F7C4276-6A75-B14F-806A-E61B3F557C00}"/>
          </ac:spMkLst>
        </pc:spChg>
        <pc:grpChg chg="mod">
          <ac:chgData name="Gavin Band" userId="c8f793f7-5806-46f0-b9bd-90a61d07a992" providerId="ADAL" clId="{EB0A5C85-D7AD-8A4A-AE34-BAFE92C80AF9}" dt="2025-03-04T07:35:34.958" v="5295" actId="1035"/>
          <ac:grpSpMkLst>
            <pc:docMk/>
            <pc:sldMk cId="2048417108" sldId="1677"/>
            <ac:grpSpMk id="44" creationId="{003ECAFC-B89C-C246-B8CC-D3E649CED943}"/>
          </ac:grpSpMkLst>
        </pc:grpChg>
        <pc:cxnChg chg="mod">
          <ac:chgData name="Gavin Band" userId="c8f793f7-5806-46f0-b9bd-90a61d07a992" providerId="ADAL" clId="{EB0A5C85-D7AD-8A4A-AE34-BAFE92C80AF9}" dt="2025-03-04T07:35:34.958" v="5295" actId="1035"/>
          <ac:cxnSpMkLst>
            <pc:docMk/>
            <pc:sldMk cId="2048417108" sldId="1677"/>
            <ac:cxnSpMk id="4" creationId="{5705957F-5776-CF22-3498-11937510CF25}"/>
          </ac:cxnSpMkLst>
        </pc:cxnChg>
        <pc:cxnChg chg="del">
          <ac:chgData name="Gavin Band" userId="c8f793f7-5806-46f0-b9bd-90a61d07a992" providerId="ADAL" clId="{EB0A5C85-D7AD-8A4A-AE34-BAFE92C80AF9}" dt="2025-03-04T07:34:49.600" v="5271" actId="478"/>
          <ac:cxnSpMkLst>
            <pc:docMk/>
            <pc:sldMk cId="2048417108" sldId="1677"/>
            <ac:cxnSpMk id="9" creationId="{702D3DF1-8608-39D2-3C37-6E5CBB171659}"/>
          </ac:cxnSpMkLst>
        </pc:cxnChg>
        <pc:cxnChg chg="del">
          <ac:chgData name="Gavin Band" userId="c8f793f7-5806-46f0-b9bd-90a61d07a992" providerId="ADAL" clId="{EB0A5C85-D7AD-8A4A-AE34-BAFE92C80AF9}" dt="2025-03-04T07:34:46.773" v="5270" actId="478"/>
          <ac:cxnSpMkLst>
            <pc:docMk/>
            <pc:sldMk cId="2048417108" sldId="1677"/>
            <ac:cxnSpMk id="13" creationId="{FDA5E3A1-1167-3E50-F1F6-B395B4A336C5}"/>
          </ac:cxnSpMkLst>
        </pc:cxnChg>
        <pc:cxnChg chg="add mod">
          <ac:chgData name="Gavin Band" userId="c8f793f7-5806-46f0-b9bd-90a61d07a992" providerId="ADAL" clId="{EB0A5C85-D7AD-8A4A-AE34-BAFE92C80AF9}" dt="2025-03-04T07:35:34.958" v="5295" actId="1035"/>
          <ac:cxnSpMkLst>
            <pc:docMk/>
            <pc:sldMk cId="2048417108" sldId="1677"/>
            <ac:cxnSpMk id="19" creationId="{2F356603-CE83-0F1E-42F4-B5A29CFD581C}"/>
          </ac:cxnSpMkLst>
        </pc:cxnChg>
        <pc:cxnChg chg="add mod">
          <ac:chgData name="Gavin Band" userId="c8f793f7-5806-46f0-b9bd-90a61d07a992" providerId="ADAL" clId="{EB0A5C85-D7AD-8A4A-AE34-BAFE92C80AF9}" dt="2025-03-04T07:35:34.958" v="5295" actId="1035"/>
          <ac:cxnSpMkLst>
            <pc:docMk/>
            <pc:sldMk cId="2048417108" sldId="1677"/>
            <ac:cxnSpMk id="21" creationId="{DCA12CD5-7C7A-2C2E-267E-B6B7FF81D069}"/>
          </ac:cxnSpMkLst>
        </pc:cxnChg>
      </pc:sldChg>
      <pc:sldChg chg="addSp delSp modSp add mod">
        <pc:chgData name="Gavin Band" userId="c8f793f7-5806-46f0-b9bd-90a61d07a992" providerId="ADAL" clId="{EB0A5C85-D7AD-8A4A-AE34-BAFE92C80AF9}" dt="2025-03-04T07:35:59.287" v="5316" actId="114"/>
        <pc:sldMkLst>
          <pc:docMk/>
          <pc:sldMk cId="797258173" sldId="1678"/>
        </pc:sldMkLst>
        <pc:spChg chg="mod">
          <ac:chgData name="Gavin Band" userId="c8f793f7-5806-46f0-b9bd-90a61d07a992" providerId="ADAL" clId="{EB0A5C85-D7AD-8A4A-AE34-BAFE92C80AF9}" dt="2025-03-04T07:35:29.567" v="5285" actId="1035"/>
          <ac:spMkLst>
            <pc:docMk/>
            <pc:sldMk cId="797258173" sldId="1678"/>
            <ac:spMk id="3" creationId="{377C68D1-D014-0020-49A3-780A2E28598D}"/>
          </ac:spMkLst>
        </pc:spChg>
        <pc:spChg chg="mod">
          <ac:chgData name="Gavin Band" userId="c8f793f7-5806-46f0-b9bd-90a61d07a992" providerId="ADAL" clId="{EB0A5C85-D7AD-8A4A-AE34-BAFE92C80AF9}" dt="2025-03-04T07:35:29.567" v="5285" actId="1035"/>
          <ac:spMkLst>
            <pc:docMk/>
            <pc:sldMk cId="797258173" sldId="1678"/>
            <ac:spMk id="4" creationId="{E59A329D-0FC9-600A-F899-D76171BD0696}"/>
          </ac:spMkLst>
        </pc:spChg>
        <pc:spChg chg="add del mod">
          <ac:chgData name="Gavin Band" userId="c8f793f7-5806-46f0-b9bd-90a61d07a992" providerId="ADAL" clId="{EB0A5C85-D7AD-8A4A-AE34-BAFE92C80AF9}" dt="2025-03-04T07:31:10.738" v="5146" actId="478"/>
          <ac:spMkLst>
            <pc:docMk/>
            <pc:sldMk cId="797258173" sldId="1678"/>
            <ac:spMk id="5" creationId="{BA0F44ED-2C35-CA26-8541-AA45DF8F97D4}"/>
          </ac:spMkLst>
        </pc:spChg>
        <pc:spChg chg="del">
          <ac:chgData name="Gavin Band" userId="c8f793f7-5806-46f0-b9bd-90a61d07a992" providerId="ADAL" clId="{EB0A5C85-D7AD-8A4A-AE34-BAFE92C80AF9}" dt="2025-03-04T07:31:09.044" v="5145" actId="478"/>
          <ac:spMkLst>
            <pc:docMk/>
            <pc:sldMk cId="797258173" sldId="1678"/>
            <ac:spMk id="7" creationId="{D7EFFA37-96F1-535D-D05E-09EE69361692}"/>
          </ac:spMkLst>
        </pc:spChg>
        <pc:spChg chg="del">
          <ac:chgData name="Gavin Band" userId="c8f793f7-5806-46f0-b9bd-90a61d07a992" providerId="ADAL" clId="{EB0A5C85-D7AD-8A4A-AE34-BAFE92C80AF9}" dt="2025-03-04T07:35:13.788" v="5273" actId="478"/>
          <ac:spMkLst>
            <pc:docMk/>
            <pc:sldMk cId="797258173" sldId="1678"/>
            <ac:spMk id="8" creationId="{5EA0F73C-3C40-DCB3-A3AB-08D26E710300}"/>
          </ac:spMkLst>
        </pc:spChg>
        <pc:spChg chg="add del mod">
          <ac:chgData name="Gavin Band" userId="c8f793f7-5806-46f0-b9bd-90a61d07a992" providerId="ADAL" clId="{EB0A5C85-D7AD-8A4A-AE34-BAFE92C80AF9}" dt="2025-03-04T07:31:42.821" v="5158" actId="478"/>
          <ac:spMkLst>
            <pc:docMk/>
            <pc:sldMk cId="797258173" sldId="1678"/>
            <ac:spMk id="9" creationId="{7014C755-2285-4D71-193A-2A983B93D88E}"/>
          </ac:spMkLst>
        </pc:spChg>
        <pc:spChg chg="del">
          <ac:chgData name="Gavin Band" userId="c8f793f7-5806-46f0-b9bd-90a61d07a992" providerId="ADAL" clId="{EB0A5C85-D7AD-8A4A-AE34-BAFE92C80AF9}" dt="2025-03-04T07:35:13.788" v="5273" actId="478"/>
          <ac:spMkLst>
            <pc:docMk/>
            <pc:sldMk cId="797258173" sldId="1678"/>
            <ac:spMk id="11" creationId="{7234BE88-A020-4629-E326-94995B0307E9}"/>
          </ac:spMkLst>
        </pc:spChg>
        <pc:spChg chg="add del mod">
          <ac:chgData name="Gavin Band" userId="c8f793f7-5806-46f0-b9bd-90a61d07a992" providerId="ADAL" clId="{EB0A5C85-D7AD-8A4A-AE34-BAFE92C80AF9}" dt="2025-03-04T07:31:44.569" v="5159" actId="478"/>
          <ac:spMkLst>
            <pc:docMk/>
            <pc:sldMk cId="797258173" sldId="1678"/>
            <ac:spMk id="14" creationId="{8EB6FB06-AB92-DA7D-5FFA-054B2E3AB2AB}"/>
          </ac:spMkLst>
        </pc:spChg>
        <pc:spChg chg="add mod">
          <ac:chgData name="Gavin Band" userId="c8f793f7-5806-46f0-b9bd-90a61d07a992" providerId="ADAL" clId="{EB0A5C85-D7AD-8A4A-AE34-BAFE92C80AF9}" dt="2025-03-04T07:31:45.051" v="5160"/>
          <ac:spMkLst>
            <pc:docMk/>
            <pc:sldMk cId="797258173" sldId="1678"/>
            <ac:spMk id="15" creationId="{12778324-76ED-1128-4650-65B72B60B153}"/>
          </ac:spMkLst>
        </pc:spChg>
        <pc:spChg chg="add mod">
          <ac:chgData name="Gavin Band" userId="c8f793f7-5806-46f0-b9bd-90a61d07a992" providerId="ADAL" clId="{EB0A5C85-D7AD-8A4A-AE34-BAFE92C80AF9}" dt="2025-03-04T07:35:59.287" v="5316" actId="114"/>
          <ac:spMkLst>
            <pc:docMk/>
            <pc:sldMk cId="797258173" sldId="1678"/>
            <ac:spMk id="16" creationId="{303A9BF6-CA59-42DE-72DF-BDBFCD2D7F36}"/>
          </ac:spMkLst>
        </pc:spChg>
        <pc:spChg chg="add mod">
          <ac:chgData name="Gavin Band" userId="c8f793f7-5806-46f0-b9bd-90a61d07a992" providerId="ADAL" clId="{EB0A5C85-D7AD-8A4A-AE34-BAFE92C80AF9}" dt="2025-03-04T07:35:29.567" v="5285" actId="1035"/>
          <ac:spMkLst>
            <pc:docMk/>
            <pc:sldMk cId="797258173" sldId="1678"/>
            <ac:spMk id="17" creationId="{EECAEC66-99D3-4D9A-1952-5A82242E51D9}"/>
          </ac:spMkLst>
        </pc:spChg>
        <pc:spChg chg="mod">
          <ac:chgData name="Gavin Band" userId="c8f793f7-5806-46f0-b9bd-90a61d07a992" providerId="ADAL" clId="{EB0A5C85-D7AD-8A4A-AE34-BAFE92C80AF9}" dt="2025-03-04T07:35:29.567" v="5285" actId="1035"/>
          <ac:spMkLst>
            <pc:docMk/>
            <pc:sldMk cId="797258173" sldId="1678"/>
            <ac:spMk id="18" creationId="{128E0C6B-C11F-FC41-A10C-6D68BC6C182A}"/>
          </ac:spMkLst>
        </pc:spChg>
        <pc:spChg chg="add mod">
          <ac:chgData name="Gavin Band" userId="c8f793f7-5806-46f0-b9bd-90a61d07a992" providerId="ADAL" clId="{EB0A5C85-D7AD-8A4A-AE34-BAFE92C80AF9}" dt="2025-03-04T07:35:29.567" v="5285" actId="1035"/>
          <ac:spMkLst>
            <pc:docMk/>
            <pc:sldMk cId="797258173" sldId="1678"/>
            <ac:spMk id="20" creationId="{4D99A9D0-8984-7D0B-C154-E76A96BE52BF}"/>
          </ac:spMkLst>
        </pc:spChg>
        <pc:grpChg chg="mod">
          <ac:chgData name="Gavin Band" userId="c8f793f7-5806-46f0-b9bd-90a61d07a992" providerId="ADAL" clId="{EB0A5C85-D7AD-8A4A-AE34-BAFE92C80AF9}" dt="2025-03-04T07:35:29.567" v="5285" actId="1035"/>
          <ac:grpSpMkLst>
            <pc:docMk/>
            <pc:sldMk cId="797258173" sldId="1678"/>
            <ac:grpSpMk id="28" creationId="{251BF5CA-AF87-6F4E-A1A4-4D18F05F52F9}"/>
          </ac:grpSpMkLst>
        </pc:grpChg>
        <pc:grpChg chg="mod">
          <ac:chgData name="Gavin Band" userId="c8f793f7-5806-46f0-b9bd-90a61d07a992" providerId="ADAL" clId="{EB0A5C85-D7AD-8A4A-AE34-BAFE92C80AF9}" dt="2025-03-04T07:35:29.567" v="5285" actId="1035"/>
          <ac:grpSpMkLst>
            <pc:docMk/>
            <pc:sldMk cId="797258173" sldId="1678"/>
            <ac:grpSpMk id="44" creationId="{003ECAFC-B89C-C246-B8CC-D3E649CED943}"/>
          </ac:grpSpMkLst>
        </pc:grpChg>
        <pc:cxnChg chg="mod">
          <ac:chgData name="Gavin Band" userId="c8f793f7-5806-46f0-b9bd-90a61d07a992" providerId="ADAL" clId="{EB0A5C85-D7AD-8A4A-AE34-BAFE92C80AF9}" dt="2025-03-04T07:35:29.567" v="5285" actId="1035"/>
          <ac:cxnSpMkLst>
            <pc:docMk/>
            <pc:sldMk cId="797258173" sldId="1678"/>
            <ac:cxnSpMk id="6" creationId="{3808D748-D3DD-C37C-B570-EAB5B4925FB9}"/>
          </ac:cxnSpMkLst>
        </pc:cxnChg>
        <pc:cxnChg chg="del">
          <ac:chgData name="Gavin Band" userId="c8f793f7-5806-46f0-b9bd-90a61d07a992" providerId="ADAL" clId="{EB0A5C85-D7AD-8A4A-AE34-BAFE92C80AF9}" dt="2025-03-04T07:35:13.788" v="5273" actId="478"/>
          <ac:cxnSpMkLst>
            <pc:docMk/>
            <pc:sldMk cId="797258173" sldId="1678"/>
            <ac:cxnSpMk id="10" creationId="{2A39C088-B2F6-73C0-E7B1-B7FF91E8B110}"/>
          </ac:cxnSpMkLst>
        </pc:cxnChg>
        <pc:cxnChg chg="del">
          <ac:chgData name="Gavin Band" userId="c8f793f7-5806-46f0-b9bd-90a61d07a992" providerId="ADAL" clId="{EB0A5C85-D7AD-8A4A-AE34-BAFE92C80AF9}" dt="2025-03-04T07:35:13.788" v="5273" actId="478"/>
          <ac:cxnSpMkLst>
            <pc:docMk/>
            <pc:sldMk cId="797258173" sldId="1678"/>
            <ac:cxnSpMk id="12" creationId="{C960067B-53AD-D4E9-1D17-CC55B2E6F435}"/>
          </ac:cxnSpMkLst>
        </pc:cxnChg>
        <pc:cxnChg chg="add mod">
          <ac:chgData name="Gavin Band" userId="c8f793f7-5806-46f0-b9bd-90a61d07a992" providerId="ADAL" clId="{EB0A5C85-D7AD-8A4A-AE34-BAFE92C80AF9}" dt="2025-03-04T07:35:29.567" v="5285" actId="1035"/>
          <ac:cxnSpMkLst>
            <pc:docMk/>
            <pc:sldMk cId="797258173" sldId="1678"/>
            <ac:cxnSpMk id="19" creationId="{7E5CFE99-819E-C49E-1295-EAE8F0B59F0C}"/>
          </ac:cxnSpMkLst>
        </pc:cxnChg>
        <pc:cxnChg chg="add mod">
          <ac:chgData name="Gavin Band" userId="c8f793f7-5806-46f0-b9bd-90a61d07a992" providerId="ADAL" clId="{EB0A5C85-D7AD-8A4A-AE34-BAFE92C80AF9}" dt="2025-03-04T07:35:29.567" v="5285" actId="1035"/>
          <ac:cxnSpMkLst>
            <pc:docMk/>
            <pc:sldMk cId="797258173" sldId="1678"/>
            <ac:cxnSpMk id="21" creationId="{6C96B65C-1D5A-6917-2FEB-81E149E66AA0}"/>
          </ac:cxnSpMkLst>
        </pc:cxnChg>
      </pc:sldChg>
      <pc:sldChg chg="addSp delSp modSp add del mod">
        <pc:chgData name="Gavin Band" userId="c8f793f7-5806-46f0-b9bd-90a61d07a992" providerId="ADAL" clId="{EB0A5C85-D7AD-8A4A-AE34-BAFE92C80AF9}" dt="2025-03-04T11:59:25.491" v="7295" actId="2696"/>
        <pc:sldMkLst>
          <pc:docMk/>
          <pc:sldMk cId="4268386419" sldId="1679"/>
        </pc:sldMkLst>
        <pc:spChg chg="del">
          <ac:chgData name="Gavin Band" userId="c8f793f7-5806-46f0-b9bd-90a61d07a992" providerId="ADAL" clId="{EB0A5C85-D7AD-8A4A-AE34-BAFE92C80AF9}" dt="2025-03-04T06:56:57.807" v="4115" actId="478"/>
          <ac:spMkLst>
            <pc:docMk/>
            <pc:sldMk cId="4268386419" sldId="1679"/>
            <ac:spMk id="2" creationId="{8CE0101F-F226-7948-8B2D-E543250CEEED}"/>
          </ac:spMkLst>
        </pc:spChg>
        <pc:spChg chg="add del mod">
          <ac:chgData name="Gavin Band" userId="c8f793f7-5806-46f0-b9bd-90a61d07a992" providerId="ADAL" clId="{EB0A5C85-D7AD-8A4A-AE34-BAFE92C80AF9}" dt="2025-03-04T06:57:01.220" v="4116" actId="478"/>
          <ac:spMkLst>
            <pc:docMk/>
            <pc:sldMk cId="4268386419" sldId="1679"/>
            <ac:spMk id="5" creationId="{CADC78CB-1A64-F61B-7E93-FB2D24DA01D6}"/>
          </ac:spMkLst>
        </pc:spChg>
        <pc:spChg chg="add mod">
          <ac:chgData name="Gavin Band" userId="c8f793f7-5806-46f0-b9bd-90a61d07a992" providerId="ADAL" clId="{EB0A5C85-D7AD-8A4A-AE34-BAFE92C80AF9}" dt="2025-03-04T06:57:01.629" v="4117"/>
          <ac:spMkLst>
            <pc:docMk/>
            <pc:sldMk cId="4268386419" sldId="1679"/>
            <ac:spMk id="6" creationId="{B78E6CCA-EA98-9254-0D77-680832DEBC3A}"/>
          </ac:spMkLst>
        </pc:spChg>
      </pc:sldChg>
      <pc:sldChg chg="addSp delSp modSp add del mod">
        <pc:chgData name="Gavin Band" userId="c8f793f7-5806-46f0-b9bd-90a61d07a992" providerId="ADAL" clId="{EB0A5C85-D7AD-8A4A-AE34-BAFE92C80AF9}" dt="2025-03-04T11:59:25.548" v="7297" actId="2696"/>
        <pc:sldMkLst>
          <pc:docMk/>
          <pc:sldMk cId="4007999783" sldId="1680"/>
        </pc:sldMkLst>
        <pc:spChg chg="add del mod">
          <ac:chgData name="Gavin Band" userId="c8f793f7-5806-46f0-b9bd-90a61d07a992" providerId="ADAL" clId="{EB0A5C85-D7AD-8A4A-AE34-BAFE92C80AF9}" dt="2025-03-04T06:56:44.070" v="4111" actId="478"/>
          <ac:spMkLst>
            <pc:docMk/>
            <pc:sldMk cId="4007999783" sldId="1680"/>
            <ac:spMk id="3" creationId="{2BA5718E-BEA1-BE09-86B2-131632C9BC2F}"/>
          </ac:spMkLst>
        </pc:spChg>
        <pc:spChg chg="add mod">
          <ac:chgData name="Gavin Band" userId="c8f793f7-5806-46f0-b9bd-90a61d07a992" providerId="ADAL" clId="{EB0A5C85-D7AD-8A4A-AE34-BAFE92C80AF9}" dt="2025-03-04T06:56:52.640" v="4114" actId="20577"/>
          <ac:spMkLst>
            <pc:docMk/>
            <pc:sldMk cId="4007999783" sldId="1680"/>
            <ac:spMk id="5" creationId="{AFE6911A-01D2-D202-C860-76E13317377C}"/>
          </ac:spMkLst>
        </pc:spChg>
        <pc:spChg chg="del mod">
          <ac:chgData name="Gavin Band" userId="c8f793f7-5806-46f0-b9bd-90a61d07a992" providerId="ADAL" clId="{EB0A5C85-D7AD-8A4A-AE34-BAFE92C80AF9}" dt="2025-03-04T06:56:11.882" v="4104" actId="478"/>
          <ac:spMkLst>
            <pc:docMk/>
            <pc:sldMk cId="4007999783" sldId="1680"/>
            <ac:spMk id="16" creationId="{DB6505B3-E3FB-15AC-A9C0-B06528317D22}"/>
          </ac:spMkLst>
        </pc:spChg>
      </pc:sldChg>
      <pc:sldChg chg="addSp delSp modSp add del mod">
        <pc:chgData name="Gavin Band" userId="c8f793f7-5806-46f0-b9bd-90a61d07a992" providerId="ADAL" clId="{EB0A5C85-D7AD-8A4A-AE34-BAFE92C80AF9}" dt="2025-03-04T11:59:25.526" v="7296" actId="2696"/>
        <pc:sldMkLst>
          <pc:docMk/>
          <pc:sldMk cId="3019016259" sldId="1681"/>
        </pc:sldMkLst>
        <pc:spChg chg="add del mod">
          <ac:chgData name="Gavin Band" userId="c8f793f7-5806-46f0-b9bd-90a61d07a992" providerId="ADAL" clId="{EB0A5C85-D7AD-8A4A-AE34-BAFE92C80AF9}" dt="2025-03-04T06:56:41.333" v="4110" actId="478"/>
          <ac:spMkLst>
            <pc:docMk/>
            <pc:sldMk cId="3019016259" sldId="1681"/>
            <ac:spMk id="4" creationId="{294C2038-375D-7493-61B8-367768D194B5}"/>
          </ac:spMkLst>
        </pc:spChg>
        <pc:spChg chg="add del mod">
          <ac:chgData name="Gavin Band" userId="c8f793f7-5806-46f0-b9bd-90a61d07a992" providerId="ADAL" clId="{EB0A5C85-D7AD-8A4A-AE34-BAFE92C80AF9}" dt="2025-03-04T06:57:06.481" v="4118" actId="478"/>
          <ac:spMkLst>
            <pc:docMk/>
            <pc:sldMk cId="3019016259" sldId="1681"/>
            <ac:spMk id="5" creationId="{3BBC27BD-FA8C-CA9E-EC4F-82E93A3DA1B8}"/>
          </ac:spMkLst>
        </pc:spChg>
        <pc:spChg chg="add mod">
          <ac:chgData name="Gavin Band" userId="c8f793f7-5806-46f0-b9bd-90a61d07a992" providerId="ADAL" clId="{EB0A5C85-D7AD-8A4A-AE34-BAFE92C80AF9}" dt="2025-03-04T06:57:07.372" v="4119"/>
          <ac:spMkLst>
            <pc:docMk/>
            <pc:sldMk cId="3019016259" sldId="1681"/>
            <ac:spMk id="6" creationId="{52F3C60D-9E62-31E0-0CCA-C8B66474D4BF}"/>
          </ac:spMkLst>
        </pc:spChg>
        <pc:spChg chg="del">
          <ac:chgData name="Gavin Band" userId="c8f793f7-5806-46f0-b9bd-90a61d07a992" providerId="ADAL" clId="{EB0A5C85-D7AD-8A4A-AE34-BAFE92C80AF9}" dt="2025-03-04T06:56:17.436" v="4106" actId="478"/>
          <ac:spMkLst>
            <pc:docMk/>
            <pc:sldMk cId="3019016259" sldId="1681"/>
            <ac:spMk id="15" creationId="{505FB343-085F-8E21-EF47-3A262F971C06}"/>
          </ac:spMkLst>
        </pc:spChg>
      </pc:sldChg>
      <pc:sldChg chg="addSp delSp modSp add mod">
        <pc:chgData name="Gavin Band" userId="c8f793f7-5806-46f0-b9bd-90a61d07a992" providerId="ADAL" clId="{EB0A5C85-D7AD-8A4A-AE34-BAFE92C80AF9}" dt="2025-03-04T06:57:34.218" v="4124" actId="478"/>
        <pc:sldMkLst>
          <pc:docMk/>
          <pc:sldMk cId="4194142535" sldId="1682"/>
        </pc:sldMkLst>
        <pc:spChg chg="del">
          <ac:chgData name="Gavin Band" userId="c8f793f7-5806-46f0-b9bd-90a61d07a992" providerId="ADAL" clId="{EB0A5C85-D7AD-8A4A-AE34-BAFE92C80AF9}" dt="2025-03-04T06:57:31.716" v="4122" actId="478"/>
          <ac:spMkLst>
            <pc:docMk/>
            <pc:sldMk cId="4194142535" sldId="1682"/>
            <ac:spMk id="2" creationId="{DBEE44E2-4BBC-3E43-8EA2-B3830B78ADF6}"/>
          </ac:spMkLst>
        </pc:spChg>
        <pc:spChg chg="del">
          <ac:chgData name="Gavin Band" userId="c8f793f7-5806-46f0-b9bd-90a61d07a992" providerId="ADAL" clId="{EB0A5C85-D7AD-8A4A-AE34-BAFE92C80AF9}" dt="2025-03-04T06:57:31.716" v="4122" actId="478"/>
          <ac:spMkLst>
            <pc:docMk/>
            <pc:sldMk cId="4194142535" sldId="1682"/>
            <ac:spMk id="3" creationId="{B7E1A0C2-150A-6068-1B62-25853BB5B476}"/>
          </ac:spMkLst>
        </pc:spChg>
        <pc:spChg chg="add del mod">
          <ac:chgData name="Gavin Band" userId="c8f793f7-5806-46f0-b9bd-90a61d07a992" providerId="ADAL" clId="{EB0A5C85-D7AD-8A4A-AE34-BAFE92C80AF9}" dt="2025-03-04T06:57:34.218" v="4124" actId="478"/>
          <ac:spMkLst>
            <pc:docMk/>
            <pc:sldMk cId="4194142535" sldId="1682"/>
            <ac:spMk id="7" creationId="{C0B575EA-84FB-9078-D78B-E5FC70BC4C08}"/>
          </ac:spMkLst>
        </pc:spChg>
        <pc:spChg chg="add mod">
          <ac:chgData name="Gavin Band" userId="c8f793f7-5806-46f0-b9bd-90a61d07a992" providerId="ADAL" clId="{EB0A5C85-D7AD-8A4A-AE34-BAFE92C80AF9}" dt="2025-03-04T06:57:32.281" v="4123"/>
          <ac:spMkLst>
            <pc:docMk/>
            <pc:sldMk cId="4194142535" sldId="1682"/>
            <ac:spMk id="8" creationId="{1330A029-22CB-1F82-7020-2B596949AB94}"/>
          </ac:spMkLst>
        </pc:spChg>
        <pc:spChg chg="add mod">
          <ac:chgData name="Gavin Band" userId="c8f793f7-5806-46f0-b9bd-90a61d07a992" providerId="ADAL" clId="{EB0A5C85-D7AD-8A4A-AE34-BAFE92C80AF9}" dt="2025-03-04T06:57:32.281" v="4123"/>
          <ac:spMkLst>
            <pc:docMk/>
            <pc:sldMk cId="4194142535" sldId="1682"/>
            <ac:spMk id="9" creationId="{61C895F7-4C55-634C-097E-F40B312ECDF2}"/>
          </ac:spMkLst>
        </pc:spChg>
      </pc:sldChg>
      <pc:sldChg chg="addSp delSp modSp new mod">
        <pc:chgData name="Gavin Band" userId="c8f793f7-5806-46f0-b9bd-90a61d07a992" providerId="ADAL" clId="{EB0A5C85-D7AD-8A4A-AE34-BAFE92C80AF9}" dt="2025-03-03T20:41:17.247" v="1502" actId="1076"/>
        <pc:sldMkLst>
          <pc:docMk/>
          <pc:sldMk cId="3246325414" sldId="1683"/>
        </pc:sldMkLst>
        <pc:spChg chg="del">
          <ac:chgData name="Gavin Band" userId="c8f793f7-5806-46f0-b9bd-90a61d07a992" providerId="ADAL" clId="{EB0A5C85-D7AD-8A4A-AE34-BAFE92C80AF9}" dt="2025-03-03T20:31:53.784" v="1128" actId="478"/>
          <ac:spMkLst>
            <pc:docMk/>
            <pc:sldMk cId="3246325414" sldId="1683"/>
            <ac:spMk id="2" creationId="{26AD04D7-8564-917D-F9E5-101908946DF7}"/>
          </ac:spMkLst>
        </pc:spChg>
        <pc:spChg chg="del">
          <ac:chgData name="Gavin Band" userId="c8f793f7-5806-46f0-b9bd-90a61d07a992" providerId="ADAL" clId="{EB0A5C85-D7AD-8A4A-AE34-BAFE92C80AF9}" dt="2025-03-03T20:31:55.646" v="1129" actId="478"/>
          <ac:spMkLst>
            <pc:docMk/>
            <pc:sldMk cId="3246325414" sldId="1683"/>
            <ac:spMk id="3" creationId="{4B77F5CA-732A-93B1-C5A4-E27DD9C33990}"/>
          </ac:spMkLst>
        </pc:spChg>
        <pc:spChg chg="add del mod">
          <ac:chgData name="Gavin Band" userId="c8f793f7-5806-46f0-b9bd-90a61d07a992" providerId="ADAL" clId="{EB0A5C85-D7AD-8A4A-AE34-BAFE92C80AF9}" dt="2025-03-03T20:31:49.873" v="1127" actId="478"/>
          <ac:spMkLst>
            <pc:docMk/>
            <pc:sldMk cId="3246325414" sldId="1683"/>
            <ac:spMk id="4" creationId="{ECCA219D-4182-3F8F-154E-CD4BC2A4EC6C}"/>
          </ac:spMkLst>
        </pc:spChg>
        <pc:spChg chg="add del mod">
          <ac:chgData name="Gavin Band" userId="c8f793f7-5806-46f0-b9bd-90a61d07a992" providerId="ADAL" clId="{EB0A5C85-D7AD-8A4A-AE34-BAFE92C80AF9}" dt="2025-03-03T20:31:55.646" v="1129" actId="478"/>
          <ac:spMkLst>
            <pc:docMk/>
            <pc:sldMk cId="3246325414" sldId="1683"/>
            <ac:spMk id="5" creationId="{754467B9-8A7A-71B4-BD3D-B03963090F81}"/>
          </ac:spMkLst>
        </pc:spChg>
        <pc:spChg chg="mod">
          <ac:chgData name="Gavin Band" userId="c8f793f7-5806-46f0-b9bd-90a61d07a992" providerId="ADAL" clId="{EB0A5C85-D7AD-8A4A-AE34-BAFE92C80AF9}" dt="2025-03-03T20:31:44.988" v="1126"/>
          <ac:spMkLst>
            <pc:docMk/>
            <pc:sldMk cId="3246325414" sldId="1683"/>
            <ac:spMk id="8" creationId="{F75985D2-4E73-41A3-F743-21C391D8DF78}"/>
          </ac:spMkLst>
        </pc:spChg>
        <pc:spChg chg="add mod">
          <ac:chgData name="Gavin Band" userId="c8f793f7-5806-46f0-b9bd-90a61d07a992" providerId="ADAL" clId="{EB0A5C85-D7AD-8A4A-AE34-BAFE92C80AF9}" dt="2025-03-03T20:31:57.020" v="1130"/>
          <ac:spMkLst>
            <pc:docMk/>
            <pc:sldMk cId="3246325414" sldId="1683"/>
            <ac:spMk id="9" creationId="{E7F90CD0-E375-6566-90B0-54E5959DDC87}"/>
          </ac:spMkLst>
        </pc:spChg>
        <pc:spChg chg="add del mod">
          <ac:chgData name="Gavin Band" userId="c8f793f7-5806-46f0-b9bd-90a61d07a992" providerId="ADAL" clId="{EB0A5C85-D7AD-8A4A-AE34-BAFE92C80AF9}" dt="2025-03-03T20:38:20.884" v="1385" actId="478"/>
          <ac:spMkLst>
            <pc:docMk/>
            <pc:sldMk cId="3246325414" sldId="1683"/>
            <ac:spMk id="10" creationId="{0F9E0358-9D93-1F5A-DEE1-740DBA0AB86F}"/>
          </ac:spMkLst>
        </pc:spChg>
        <pc:spChg chg="mod">
          <ac:chgData name="Gavin Band" userId="c8f793f7-5806-46f0-b9bd-90a61d07a992" providerId="ADAL" clId="{EB0A5C85-D7AD-8A4A-AE34-BAFE92C80AF9}" dt="2025-03-03T20:31:57.020" v="1130"/>
          <ac:spMkLst>
            <pc:docMk/>
            <pc:sldMk cId="3246325414" sldId="1683"/>
            <ac:spMk id="13" creationId="{1215F52F-1054-6AD7-704D-EFD7DEDAD550}"/>
          </ac:spMkLst>
        </pc:spChg>
        <pc:spChg chg="add mod">
          <ac:chgData name="Gavin Band" userId="c8f793f7-5806-46f0-b9bd-90a61d07a992" providerId="ADAL" clId="{EB0A5C85-D7AD-8A4A-AE34-BAFE92C80AF9}" dt="2025-03-03T20:39:50.038" v="1423" actId="1076"/>
          <ac:spMkLst>
            <pc:docMk/>
            <pc:sldMk cId="3246325414" sldId="1683"/>
            <ac:spMk id="14" creationId="{0F4EA1E7-1F10-D2BF-9772-0FAC7825EF56}"/>
          </ac:spMkLst>
        </pc:spChg>
        <pc:spChg chg="add mod">
          <ac:chgData name="Gavin Band" userId="c8f793f7-5806-46f0-b9bd-90a61d07a992" providerId="ADAL" clId="{EB0A5C85-D7AD-8A4A-AE34-BAFE92C80AF9}" dt="2025-03-03T20:40:11.520" v="1444" actId="20577"/>
          <ac:spMkLst>
            <pc:docMk/>
            <pc:sldMk cId="3246325414" sldId="1683"/>
            <ac:spMk id="15" creationId="{B35E66E6-D438-ABBC-7522-26AB3FD40C31}"/>
          </ac:spMkLst>
        </pc:spChg>
        <pc:spChg chg="add mod">
          <ac:chgData name="Gavin Band" userId="c8f793f7-5806-46f0-b9bd-90a61d07a992" providerId="ADAL" clId="{EB0A5C85-D7AD-8A4A-AE34-BAFE92C80AF9}" dt="2025-03-03T20:39:46.804" v="1422" actId="1076"/>
          <ac:spMkLst>
            <pc:docMk/>
            <pc:sldMk cId="3246325414" sldId="1683"/>
            <ac:spMk id="16" creationId="{25E5242C-5306-67B9-C1E6-F8090F5237D5}"/>
          </ac:spMkLst>
        </pc:spChg>
        <pc:spChg chg="mod">
          <ac:chgData name="Gavin Band" userId="c8f793f7-5806-46f0-b9bd-90a61d07a992" providerId="ADAL" clId="{EB0A5C85-D7AD-8A4A-AE34-BAFE92C80AF9}" dt="2025-03-03T20:40:20.147" v="1446"/>
          <ac:spMkLst>
            <pc:docMk/>
            <pc:sldMk cId="3246325414" sldId="1683"/>
            <ac:spMk id="19" creationId="{BCE3D0E5-2327-08C0-C3A9-C4BB72AD1FD8}"/>
          </ac:spMkLst>
        </pc:spChg>
        <pc:spChg chg="add mod">
          <ac:chgData name="Gavin Band" userId="c8f793f7-5806-46f0-b9bd-90a61d07a992" providerId="ADAL" clId="{EB0A5C85-D7AD-8A4A-AE34-BAFE92C80AF9}" dt="2025-03-03T20:40:54.138" v="1497" actId="1076"/>
          <ac:spMkLst>
            <pc:docMk/>
            <pc:sldMk cId="3246325414" sldId="1683"/>
            <ac:spMk id="20" creationId="{D1F310B4-FCB3-93E6-3DFA-3223E2B374B8}"/>
          </ac:spMkLst>
        </pc:spChg>
        <pc:spChg chg="add mod">
          <ac:chgData name="Gavin Band" userId="c8f793f7-5806-46f0-b9bd-90a61d07a992" providerId="ADAL" clId="{EB0A5C85-D7AD-8A4A-AE34-BAFE92C80AF9}" dt="2025-03-03T20:41:17.247" v="1502" actId="1076"/>
          <ac:spMkLst>
            <pc:docMk/>
            <pc:sldMk cId="3246325414" sldId="1683"/>
            <ac:spMk id="22" creationId="{AC632A8C-8F5B-99B3-3AE6-1C2FF9C57A26}"/>
          </ac:spMkLst>
        </pc:spChg>
        <pc:grpChg chg="add del mod">
          <ac:chgData name="Gavin Band" userId="c8f793f7-5806-46f0-b9bd-90a61d07a992" providerId="ADAL" clId="{EB0A5C85-D7AD-8A4A-AE34-BAFE92C80AF9}" dt="2025-03-03T20:31:55.646" v="1129" actId="478"/>
          <ac:grpSpMkLst>
            <pc:docMk/>
            <pc:sldMk cId="3246325414" sldId="1683"/>
            <ac:grpSpMk id="6" creationId="{BEA8AD30-D93A-38D9-3EEF-6155CCBB4840}"/>
          </ac:grpSpMkLst>
        </pc:grpChg>
        <pc:grpChg chg="add del mod">
          <ac:chgData name="Gavin Band" userId="c8f793f7-5806-46f0-b9bd-90a61d07a992" providerId="ADAL" clId="{EB0A5C85-D7AD-8A4A-AE34-BAFE92C80AF9}" dt="2025-03-03T20:38:41.176" v="1389" actId="478"/>
          <ac:grpSpMkLst>
            <pc:docMk/>
            <pc:sldMk cId="3246325414" sldId="1683"/>
            <ac:grpSpMk id="11" creationId="{13A98FB0-7496-DE69-97EA-09280C4FABA8}"/>
          </ac:grpSpMkLst>
        </pc:grpChg>
        <pc:grpChg chg="add mod">
          <ac:chgData name="Gavin Band" userId="c8f793f7-5806-46f0-b9bd-90a61d07a992" providerId="ADAL" clId="{EB0A5C85-D7AD-8A4A-AE34-BAFE92C80AF9}" dt="2025-03-03T20:40:24.683" v="1447" actId="1076"/>
          <ac:grpSpMkLst>
            <pc:docMk/>
            <pc:sldMk cId="3246325414" sldId="1683"/>
            <ac:grpSpMk id="17" creationId="{AF103646-3A9E-987F-9838-D574D57F7148}"/>
          </ac:grpSpMkLst>
        </pc:grpChg>
        <pc:picChg chg="mod">
          <ac:chgData name="Gavin Band" userId="c8f793f7-5806-46f0-b9bd-90a61d07a992" providerId="ADAL" clId="{EB0A5C85-D7AD-8A4A-AE34-BAFE92C80AF9}" dt="2025-03-03T20:31:44.988" v="1126"/>
          <ac:picMkLst>
            <pc:docMk/>
            <pc:sldMk cId="3246325414" sldId="1683"/>
            <ac:picMk id="7" creationId="{578F5580-7A86-559C-EA3F-03982317C349}"/>
          </ac:picMkLst>
        </pc:picChg>
        <pc:picChg chg="mod">
          <ac:chgData name="Gavin Band" userId="c8f793f7-5806-46f0-b9bd-90a61d07a992" providerId="ADAL" clId="{EB0A5C85-D7AD-8A4A-AE34-BAFE92C80AF9}" dt="2025-03-03T20:31:57.020" v="1130"/>
          <ac:picMkLst>
            <pc:docMk/>
            <pc:sldMk cId="3246325414" sldId="1683"/>
            <ac:picMk id="12" creationId="{A867DF11-CF41-4C93-914C-55FE783C7D44}"/>
          </ac:picMkLst>
        </pc:picChg>
        <pc:picChg chg="mod">
          <ac:chgData name="Gavin Band" userId="c8f793f7-5806-46f0-b9bd-90a61d07a992" providerId="ADAL" clId="{EB0A5C85-D7AD-8A4A-AE34-BAFE92C80AF9}" dt="2025-03-03T20:40:20.147" v="1446"/>
          <ac:picMkLst>
            <pc:docMk/>
            <pc:sldMk cId="3246325414" sldId="1683"/>
            <ac:picMk id="18" creationId="{17CB8CF9-41FB-5644-8FAD-23170696F37E}"/>
          </ac:picMkLst>
        </pc:picChg>
      </pc:sldChg>
      <pc:sldChg chg="addSp delSp modSp add mod">
        <pc:chgData name="Gavin Band" userId="c8f793f7-5806-46f0-b9bd-90a61d07a992" providerId="ADAL" clId="{EB0A5C85-D7AD-8A4A-AE34-BAFE92C80AF9}" dt="2025-03-03T21:56:26.438" v="1828" actId="1076"/>
        <pc:sldMkLst>
          <pc:docMk/>
          <pc:sldMk cId="398509686" sldId="1684"/>
        </pc:sldMkLst>
        <pc:spChg chg="add mod">
          <ac:chgData name="Gavin Band" userId="c8f793f7-5806-46f0-b9bd-90a61d07a992" providerId="ADAL" clId="{EB0A5C85-D7AD-8A4A-AE34-BAFE92C80AF9}" dt="2025-03-03T21:56:21.739" v="1827" actId="1076"/>
          <ac:spMkLst>
            <pc:docMk/>
            <pc:sldMk cId="398509686" sldId="1684"/>
            <ac:spMk id="3" creationId="{00242529-44FE-B6FE-DB6C-82D9FF5ABAA9}"/>
          </ac:spMkLst>
        </pc:spChg>
        <pc:spChg chg="add del mod">
          <ac:chgData name="Gavin Band" userId="c8f793f7-5806-46f0-b9bd-90a61d07a992" providerId="ADAL" clId="{EB0A5C85-D7AD-8A4A-AE34-BAFE92C80AF9}" dt="2025-03-03T21:46:57.985" v="1752" actId="478"/>
          <ac:spMkLst>
            <pc:docMk/>
            <pc:sldMk cId="398509686" sldId="1684"/>
            <ac:spMk id="8" creationId="{129238D7-22DD-BDC7-49FB-ED4E993E5FE2}"/>
          </ac:spMkLst>
        </pc:spChg>
        <pc:spChg chg="add mod">
          <ac:chgData name="Gavin Band" userId="c8f793f7-5806-46f0-b9bd-90a61d07a992" providerId="ADAL" clId="{EB0A5C85-D7AD-8A4A-AE34-BAFE92C80AF9}" dt="2025-03-03T21:56:26.438" v="1828" actId="1076"/>
          <ac:spMkLst>
            <pc:docMk/>
            <pc:sldMk cId="398509686" sldId="1684"/>
            <ac:spMk id="9" creationId="{11E8F836-BFED-D9F3-CAFA-8A9034A2848A}"/>
          </ac:spMkLst>
        </pc:spChg>
        <pc:spChg chg="add del mod">
          <ac:chgData name="Gavin Band" userId="c8f793f7-5806-46f0-b9bd-90a61d07a992" providerId="ADAL" clId="{EB0A5C85-D7AD-8A4A-AE34-BAFE92C80AF9}" dt="2025-03-03T21:47:57.214" v="1803" actId="478"/>
          <ac:spMkLst>
            <pc:docMk/>
            <pc:sldMk cId="398509686" sldId="1684"/>
            <ac:spMk id="10" creationId="{59B92DEA-33D1-C2B0-66BE-16A631654363}"/>
          </ac:spMkLst>
        </pc:spChg>
        <pc:spChg chg="add mod">
          <ac:chgData name="Gavin Band" userId="c8f793f7-5806-46f0-b9bd-90a61d07a992" providerId="ADAL" clId="{EB0A5C85-D7AD-8A4A-AE34-BAFE92C80AF9}" dt="2025-03-03T21:47:44.527" v="1800" actId="20577"/>
          <ac:spMkLst>
            <pc:docMk/>
            <pc:sldMk cId="398509686" sldId="1684"/>
            <ac:spMk id="12" creationId="{7E47F7F2-7580-4C34-185C-B3D88E3105CA}"/>
          </ac:spMkLst>
        </pc:spChg>
        <pc:spChg chg="add mod">
          <ac:chgData name="Gavin Band" userId="c8f793f7-5806-46f0-b9bd-90a61d07a992" providerId="ADAL" clId="{EB0A5C85-D7AD-8A4A-AE34-BAFE92C80AF9}" dt="2025-03-03T21:56:15.213" v="1826"/>
          <ac:spMkLst>
            <pc:docMk/>
            <pc:sldMk cId="398509686" sldId="1684"/>
            <ac:spMk id="13" creationId="{CC54C33A-D175-4919-2DE5-F0AE4E22E76D}"/>
          </ac:spMkLst>
        </pc:spChg>
        <pc:spChg chg="mod">
          <ac:chgData name="Gavin Band" userId="c8f793f7-5806-46f0-b9bd-90a61d07a992" providerId="ADAL" clId="{EB0A5C85-D7AD-8A4A-AE34-BAFE92C80AF9}" dt="2025-03-03T21:47:51.051" v="1802" actId="1076"/>
          <ac:spMkLst>
            <pc:docMk/>
            <pc:sldMk cId="398509686" sldId="1684"/>
            <ac:spMk id="62" creationId="{C7A30661-53AE-554B-B9B9-15D52FA1A173}"/>
          </ac:spMkLst>
        </pc:spChg>
      </pc:sldChg>
      <pc:sldChg chg="addSp delSp modSp add mod">
        <pc:chgData name="Gavin Band" userId="c8f793f7-5806-46f0-b9bd-90a61d07a992" providerId="ADAL" clId="{EB0A5C85-D7AD-8A4A-AE34-BAFE92C80AF9}" dt="2025-03-03T21:56:42.679" v="1829" actId="1076"/>
        <pc:sldMkLst>
          <pc:docMk/>
          <pc:sldMk cId="4213920547" sldId="1685"/>
        </pc:sldMkLst>
        <pc:spChg chg="add mod">
          <ac:chgData name="Gavin Band" userId="c8f793f7-5806-46f0-b9bd-90a61d07a992" providerId="ADAL" clId="{EB0A5C85-D7AD-8A4A-AE34-BAFE92C80AF9}" dt="2025-03-03T21:55:16.482" v="1806"/>
          <ac:spMkLst>
            <pc:docMk/>
            <pc:sldMk cId="4213920547" sldId="1685"/>
            <ac:spMk id="3" creationId="{5731649D-54F5-50B0-AF22-FC44886C496D}"/>
          </ac:spMkLst>
        </pc:spChg>
        <pc:spChg chg="add del mod">
          <ac:chgData name="Gavin Band" userId="c8f793f7-5806-46f0-b9bd-90a61d07a992" providerId="ADAL" clId="{EB0A5C85-D7AD-8A4A-AE34-BAFE92C80AF9}" dt="2025-03-03T21:55:35.553" v="1812" actId="478"/>
          <ac:spMkLst>
            <pc:docMk/>
            <pc:sldMk cId="4213920547" sldId="1685"/>
            <ac:spMk id="4" creationId="{5FF57C31-73E1-3EBD-0546-ECF3FD8104B7}"/>
          </ac:spMkLst>
        </pc:spChg>
        <pc:spChg chg="add mod">
          <ac:chgData name="Gavin Band" userId="c8f793f7-5806-46f0-b9bd-90a61d07a992" providerId="ADAL" clId="{EB0A5C85-D7AD-8A4A-AE34-BAFE92C80AF9}" dt="2025-03-03T21:55:38.639" v="1813" actId="1076"/>
          <ac:spMkLst>
            <pc:docMk/>
            <pc:sldMk cId="4213920547" sldId="1685"/>
            <ac:spMk id="5" creationId="{ED06E4F8-4579-6575-D972-2991759D0FCF}"/>
          </ac:spMkLst>
        </pc:spChg>
        <pc:spChg chg="add mod">
          <ac:chgData name="Gavin Band" userId="c8f793f7-5806-46f0-b9bd-90a61d07a992" providerId="ADAL" clId="{EB0A5C85-D7AD-8A4A-AE34-BAFE92C80AF9}" dt="2025-03-03T21:56:42.679" v="1829" actId="1076"/>
          <ac:spMkLst>
            <pc:docMk/>
            <pc:sldMk cId="4213920547" sldId="1685"/>
            <ac:spMk id="6" creationId="{86BB8C6C-AC48-C04F-6AAF-C2A30F4827C1}"/>
          </ac:spMkLst>
        </pc:spChg>
        <pc:spChg chg="add mod">
          <ac:chgData name="Gavin Band" userId="c8f793f7-5806-46f0-b9bd-90a61d07a992" providerId="ADAL" clId="{EB0A5C85-D7AD-8A4A-AE34-BAFE92C80AF9}" dt="2025-03-03T21:56:10.036" v="1825" actId="1076"/>
          <ac:spMkLst>
            <pc:docMk/>
            <pc:sldMk cId="4213920547" sldId="1685"/>
            <ac:spMk id="7" creationId="{6C805EFF-F955-2E01-55D1-29441B7432EA}"/>
          </ac:spMkLst>
        </pc:spChg>
        <pc:spChg chg="del">
          <ac:chgData name="Gavin Band" userId="c8f793f7-5806-46f0-b9bd-90a61d07a992" providerId="ADAL" clId="{EB0A5C85-D7AD-8A4A-AE34-BAFE92C80AF9}" dt="2025-03-03T21:55:15.987" v="1805" actId="478"/>
          <ac:spMkLst>
            <pc:docMk/>
            <pc:sldMk cId="4213920547" sldId="1685"/>
            <ac:spMk id="62" creationId="{C7A30661-53AE-554B-B9B9-15D52FA1A173}"/>
          </ac:spMkLst>
        </pc:spChg>
      </pc:sldChg>
      <pc:sldChg chg="add del">
        <pc:chgData name="Gavin Band" userId="c8f793f7-5806-46f0-b9bd-90a61d07a992" providerId="ADAL" clId="{EB0A5C85-D7AD-8A4A-AE34-BAFE92C80AF9}" dt="2025-03-04T07:28:52.472" v="5088" actId="2696"/>
        <pc:sldMkLst>
          <pc:docMk/>
          <pc:sldMk cId="2169819539" sldId="1686"/>
        </pc:sldMkLst>
      </pc:sldChg>
      <pc:sldChg chg="addSp modSp add del mod">
        <pc:chgData name="Gavin Band" userId="c8f793f7-5806-46f0-b9bd-90a61d07a992" providerId="ADAL" clId="{EB0A5C85-D7AD-8A4A-AE34-BAFE92C80AF9}" dt="2025-03-03T22:53:37.835" v="3035" actId="2696"/>
        <pc:sldMkLst>
          <pc:docMk/>
          <pc:sldMk cId="1348264081" sldId="1687"/>
        </pc:sldMkLst>
        <pc:spChg chg="mod">
          <ac:chgData name="Gavin Band" userId="c8f793f7-5806-46f0-b9bd-90a61d07a992" providerId="ADAL" clId="{EB0A5C85-D7AD-8A4A-AE34-BAFE92C80AF9}" dt="2025-03-03T22:27:35.945" v="2265" actId="1076"/>
          <ac:spMkLst>
            <pc:docMk/>
            <pc:sldMk cId="1348264081" sldId="1687"/>
            <ac:spMk id="4" creationId="{A0BF314D-7300-DC5C-520B-5CC600058F1D}"/>
          </ac:spMkLst>
        </pc:spChg>
        <pc:spChg chg="mod">
          <ac:chgData name="Gavin Band" userId="c8f793f7-5806-46f0-b9bd-90a61d07a992" providerId="ADAL" clId="{EB0A5C85-D7AD-8A4A-AE34-BAFE92C80AF9}" dt="2025-03-03T22:27:15.246" v="2252"/>
          <ac:spMkLst>
            <pc:docMk/>
            <pc:sldMk cId="1348264081" sldId="1687"/>
            <ac:spMk id="8" creationId="{E49DCDE7-7C17-5F99-DABE-5F1FED5DEAB1}"/>
          </ac:spMkLst>
        </pc:spChg>
        <pc:spChg chg="mod">
          <ac:chgData name="Gavin Band" userId="c8f793f7-5806-46f0-b9bd-90a61d07a992" providerId="ADAL" clId="{EB0A5C85-D7AD-8A4A-AE34-BAFE92C80AF9}" dt="2025-03-03T22:27:15.246" v="2252"/>
          <ac:spMkLst>
            <pc:docMk/>
            <pc:sldMk cId="1348264081" sldId="1687"/>
            <ac:spMk id="11" creationId="{3ED8EA4E-A586-9AB0-4C15-41BF9E92A785}"/>
          </ac:spMkLst>
        </pc:spChg>
        <pc:spChg chg="mod">
          <ac:chgData name="Gavin Band" userId="c8f793f7-5806-46f0-b9bd-90a61d07a992" providerId="ADAL" clId="{EB0A5C85-D7AD-8A4A-AE34-BAFE92C80AF9}" dt="2025-03-03T22:27:15.246" v="2252"/>
          <ac:spMkLst>
            <pc:docMk/>
            <pc:sldMk cId="1348264081" sldId="1687"/>
            <ac:spMk id="12" creationId="{8A74A958-1696-1396-B135-92793F2BF92B}"/>
          </ac:spMkLst>
        </pc:spChg>
        <pc:spChg chg="mod">
          <ac:chgData name="Gavin Band" userId="c8f793f7-5806-46f0-b9bd-90a61d07a992" providerId="ADAL" clId="{EB0A5C85-D7AD-8A4A-AE34-BAFE92C80AF9}" dt="2025-03-03T22:27:15.246" v="2252"/>
          <ac:spMkLst>
            <pc:docMk/>
            <pc:sldMk cId="1348264081" sldId="1687"/>
            <ac:spMk id="13" creationId="{D015DBB1-BE2F-DB34-59F2-669717B81089}"/>
          </ac:spMkLst>
        </pc:spChg>
        <pc:grpChg chg="add mod">
          <ac:chgData name="Gavin Band" userId="c8f793f7-5806-46f0-b9bd-90a61d07a992" providerId="ADAL" clId="{EB0A5C85-D7AD-8A4A-AE34-BAFE92C80AF9}" dt="2025-03-03T22:27:18.586" v="2253" actId="1076"/>
          <ac:grpSpMkLst>
            <pc:docMk/>
            <pc:sldMk cId="1348264081" sldId="1687"/>
            <ac:grpSpMk id="2" creationId="{EE20DF2D-6975-E705-5D2D-2E617491E922}"/>
          </ac:grpSpMkLst>
        </pc:grpChg>
        <pc:grpChg chg="mod">
          <ac:chgData name="Gavin Band" userId="c8f793f7-5806-46f0-b9bd-90a61d07a992" providerId="ADAL" clId="{EB0A5C85-D7AD-8A4A-AE34-BAFE92C80AF9}" dt="2025-03-03T22:27:15.246" v="2252"/>
          <ac:grpSpMkLst>
            <pc:docMk/>
            <pc:sldMk cId="1348264081" sldId="1687"/>
            <ac:grpSpMk id="3" creationId="{2887D904-62F6-EA67-A519-9EDB6DFD594C}"/>
          </ac:grpSpMkLst>
        </pc:grpChg>
        <pc:grpChg chg="mod">
          <ac:chgData name="Gavin Band" userId="c8f793f7-5806-46f0-b9bd-90a61d07a992" providerId="ADAL" clId="{EB0A5C85-D7AD-8A4A-AE34-BAFE92C80AF9}" dt="2025-03-03T22:27:15.246" v="2252"/>
          <ac:grpSpMkLst>
            <pc:docMk/>
            <pc:sldMk cId="1348264081" sldId="1687"/>
            <ac:grpSpMk id="7" creationId="{6A6525BD-1B8F-41EB-4193-3B4EF8E77A4F}"/>
          </ac:grpSpMkLst>
        </pc:grpChg>
        <pc:cxnChg chg="mod">
          <ac:chgData name="Gavin Band" userId="c8f793f7-5806-46f0-b9bd-90a61d07a992" providerId="ADAL" clId="{EB0A5C85-D7AD-8A4A-AE34-BAFE92C80AF9}" dt="2025-03-03T22:27:15.246" v="2252"/>
          <ac:cxnSpMkLst>
            <pc:docMk/>
            <pc:sldMk cId="1348264081" sldId="1687"/>
            <ac:cxnSpMk id="9" creationId="{E999F4FA-A574-AD8B-75BF-875B728E2265}"/>
          </ac:cxnSpMkLst>
        </pc:cxnChg>
        <pc:cxnChg chg="mod">
          <ac:chgData name="Gavin Band" userId="c8f793f7-5806-46f0-b9bd-90a61d07a992" providerId="ADAL" clId="{EB0A5C85-D7AD-8A4A-AE34-BAFE92C80AF9}" dt="2025-03-03T22:27:15.246" v="2252"/>
          <ac:cxnSpMkLst>
            <pc:docMk/>
            <pc:sldMk cId="1348264081" sldId="1687"/>
            <ac:cxnSpMk id="10" creationId="{1E0DAB83-E687-10FC-4F01-E8FDD2D61799}"/>
          </ac:cxnSpMkLst>
        </pc:cxnChg>
        <pc:cxnChg chg="mod">
          <ac:chgData name="Gavin Band" userId="c8f793f7-5806-46f0-b9bd-90a61d07a992" providerId="ADAL" clId="{EB0A5C85-D7AD-8A4A-AE34-BAFE92C80AF9}" dt="2025-03-03T22:27:15.246" v="2252"/>
          <ac:cxnSpMkLst>
            <pc:docMk/>
            <pc:sldMk cId="1348264081" sldId="1687"/>
            <ac:cxnSpMk id="14" creationId="{52C56BB4-16F4-4EE9-86EC-1F72C41AF3F8}"/>
          </ac:cxnSpMkLst>
        </pc:cxnChg>
      </pc:sldChg>
      <pc:sldChg chg="addSp delSp modSp add del mod">
        <pc:chgData name="Gavin Band" userId="c8f793f7-5806-46f0-b9bd-90a61d07a992" providerId="ADAL" clId="{EB0A5C85-D7AD-8A4A-AE34-BAFE92C80AF9}" dt="2025-03-03T22:53:37.806" v="3034" actId="2696"/>
        <pc:sldMkLst>
          <pc:docMk/>
          <pc:sldMk cId="184229960" sldId="1688"/>
        </pc:sldMkLst>
        <pc:spChg chg="mod">
          <ac:chgData name="Gavin Band" userId="c8f793f7-5806-46f0-b9bd-90a61d07a992" providerId="ADAL" clId="{EB0A5C85-D7AD-8A4A-AE34-BAFE92C80AF9}" dt="2025-03-03T22:32:32.970" v="2290" actId="20577"/>
          <ac:spMkLst>
            <pc:docMk/>
            <pc:sldMk cId="184229960" sldId="1688"/>
            <ac:spMk id="4" creationId="{681E283C-0744-DEF5-4375-70C19116060D}"/>
          </ac:spMkLst>
        </pc:spChg>
        <pc:spChg chg="mod">
          <ac:chgData name="Gavin Band" userId="c8f793f7-5806-46f0-b9bd-90a61d07a992" providerId="ADAL" clId="{EB0A5C85-D7AD-8A4A-AE34-BAFE92C80AF9}" dt="2025-03-03T22:32:32.970" v="2290" actId="20577"/>
          <ac:spMkLst>
            <pc:docMk/>
            <pc:sldMk cId="184229960" sldId="1688"/>
            <ac:spMk id="8" creationId="{7D55DB1C-3CDB-CB86-EDF4-D29DAE974C4C}"/>
          </ac:spMkLst>
        </pc:spChg>
        <pc:spChg chg="mod">
          <ac:chgData name="Gavin Band" userId="c8f793f7-5806-46f0-b9bd-90a61d07a992" providerId="ADAL" clId="{EB0A5C85-D7AD-8A4A-AE34-BAFE92C80AF9}" dt="2025-03-03T22:33:43.258" v="2307" actId="1076"/>
          <ac:spMkLst>
            <pc:docMk/>
            <pc:sldMk cId="184229960" sldId="1688"/>
            <ac:spMk id="11" creationId="{F8FB76D1-9170-223F-C1DE-8D3DEB2C7492}"/>
          </ac:spMkLst>
        </pc:spChg>
        <pc:spChg chg="del mod">
          <ac:chgData name="Gavin Band" userId="c8f793f7-5806-46f0-b9bd-90a61d07a992" providerId="ADAL" clId="{EB0A5C85-D7AD-8A4A-AE34-BAFE92C80AF9}" dt="2025-03-03T22:32:47.085" v="2293" actId="478"/>
          <ac:spMkLst>
            <pc:docMk/>
            <pc:sldMk cId="184229960" sldId="1688"/>
            <ac:spMk id="12" creationId="{E04D59F7-B9D2-4D00-C252-8F0AF62E14E2}"/>
          </ac:spMkLst>
        </pc:spChg>
        <pc:spChg chg="mod">
          <ac:chgData name="Gavin Band" userId="c8f793f7-5806-46f0-b9bd-90a61d07a992" providerId="ADAL" clId="{EB0A5C85-D7AD-8A4A-AE34-BAFE92C80AF9}" dt="2025-03-03T22:32:32.970" v="2290" actId="20577"/>
          <ac:spMkLst>
            <pc:docMk/>
            <pc:sldMk cId="184229960" sldId="1688"/>
            <ac:spMk id="13" creationId="{FD60317E-FDD5-4A33-99DC-474EF926DBAC}"/>
          </ac:spMkLst>
        </pc:spChg>
        <pc:spChg chg="add del mod">
          <ac:chgData name="Gavin Band" userId="c8f793f7-5806-46f0-b9bd-90a61d07a992" providerId="ADAL" clId="{EB0A5C85-D7AD-8A4A-AE34-BAFE92C80AF9}" dt="2025-03-03T22:33:49.522" v="2308" actId="478"/>
          <ac:spMkLst>
            <pc:docMk/>
            <pc:sldMk cId="184229960" sldId="1688"/>
            <ac:spMk id="15" creationId="{47147A01-E4B6-A0F6-327C-F6857737BBF7}"/>
          </ac:spMkLst>
        </pc:spChg>
        <pc:spChg chg="add mod">
          <ac:chgData name="Gavin Band" userId="c8f793f7-5806-46f0-b9bd-90a61d07a992" providerId="ADAL" clId="{EB0A5C85-D7AD-8A4A-AE34-BAFE92C80AF9}" dt="2025-03-03T22:33:56.940" v="2310" actId="1076"/>
          <ac:spMkLst>
            <pc:docMk/>
            <pc:sldMk cId="184229960" sldId="1688"/>
            <ac:spMk id="22" creationId="{D6847F6D-69FE-AF86-D38B-1BCA89388A6A}"/>
          </ac:spMkLst>
        </pc:spChg>
        <pc:grpChg chg="add mod">
          <ac:chgData name="Gavin Band" userId="c8f793f7-5806-46f0-b9bd-90a61d07a992" providerId="ADAL" clId="{EB0A5C85-D7AD-8A4A-AE34-BAFE92C80AF9}" dt="2025-03-03T22:33:09.203" v="2299" actId="1076"/>
          <ac:grpSpMkLst>
            <pc:docMk/>
            <pc:sldMk cId="184229960" sldId="1688"/>
            <ac:grpSpMk id="2" creationId="{F6EA7EB9-632F-AAF7-6812-253888D350C6}"/>
          </ac:grpSpMkLst>
        </pc:grpChg>
        <pc:grpChg chg="mod">
          <ac:chgData name="Gavin Band" userId="c8f793f7-5806-46f0-b9bd-90a61d07a992" providerId="ADAL" clId="{EB0A5C85-D7AD-8A4A-AE34-BAFE92C80AF9}" dt="2025-03-03T22:32:32.970" v="2290" actId="20577"/>
          <ac:grpSpMkLst>
            <pc:docMk/>
            <pc:sldMk cId="184229960" sldId="1688"/>
            <ac:grpSpMk id="3" creationId="{8C05AB0C-5A06-D615-50B6-F30BDB579B32}"/>
          </ac:grpSpMkLst>
        </pc:grpChg>
        <pc:grpChg chg="mod">
          <ac:chgData name="Gavin Band" userId="c8f793f7-5806-46f0-b9bd-90a61d07a992" providerId="ADAL" clId="{EB0A5C85-D7AD-8A4A-AE34-BAFE92C80AF9}" dt="2025-03-03T22:32:32.970" v="2290" actId="20577"/>
          <ac:grpSpMkLst>
            <pc:docMk/>
            <pc:sldMk cId="184229960" sldId="1688"/>
            <ac:grpSpMk id="7" creationId="{92F9D79A-F140-CB49-DA5F-AB4C57F8EF99}"/>
          </ac:grpSpMkLst>
        </pc:grpChg>
        <pc:cxnChg chg="del mod">
          <ac:chgData name="Gavin Band" userId="c8f793f7-5806-46f0-b9bd-90a61d07a992" providerId="ADAL" clId="{EB0A5C85-D7AD-8A4A-AE34-BAFE92C80AF9}" dt="2025-03-03T22:33:39.549" v="2306" actId="478"/>
          <ac:cxnSpMkLst>
            <pc:docMk/>
            <pc:sldMk cId="184229960" sldId="1688"/>
            <ac:cxnSpMk id="9" creationId="{8C8BDBF4-AED2-BD2B-FCE9-39262818BBF0}"/>
          </ac:cxnSpMkLst>
        </pc:cxnChg>
        <pc:cxnChg chg="mod">
          <ac:chgData name="Gavin Band" userId="c8f793f7-5806-46f0-b9bd-90a61d07a992" providerId="ADAL" clId="{EB0A5C85-D7AD-8A4A-AE34-BAFE92C80AF9}" dt="2025-03-03T22:33:37.189" v="2305" actId="14100"/>
          <ac:cxnSpMkLst>
            <pc:docMk/>
            <pc:sldMk cId="184229960" sldId="1688"/>
            <ac:cxnSpMk id="10" creationId="{61713399-A101-4EE6-CEED-7C13441BC205}"/>
          </ac:cxnSpMkLst>
        </pc:cxnChg>
        <pc:cxnChg chg="mod">
          <ac:chgData name="Gavin Band" userId="c8f793f7-5806-46f0-b9bd-90a61d07a992" providerId="ADAL" clId="{EB0A5C85-D7AD-8A4A-AE34-BAFE92C80AF9}" dt="2025-03-03T22:34:02.249" v="2311" actId="14100"/>
          <ac:cxnSpMkLst>
            <pc:docMk/>
            <pc:sldMk cId="184229960" sldId="1688"/>
            <ac:cxnSpMk id="14" creationId="{E41E2A23-F00C-BC31-8AB8-4F4D3FA69D0F}"/>
          </ac:cxnSpMkLst>
        </pc:cxnChg>
        <pc:cxnChg chg="add mod">
          <ac:chgData name="Gavin Band" userId="c8f793f7-5806-46f0-b9bd-90a61d07a992" providerId="ADAL" clId="{EB0A5C85-D7AD-8A4A-AE34-BAFE92C80AF9}" dt="2025-03-03T22:33:56.940" v="2310" actId="1076"/>
          <ac:cxnSpMkLst>
            <pc:docMk/>
            <pc:sldMk cId="184229960" sldId="1688"/>
            <ac:cxnSpMk id="21" creationId="{12FF3F5C-996C-243D-A442-6BAF8EA049CB}"/>
          </ac:cxnSpMkLst>
        </pc:cxnChg>
      </pc:sldChg>
      <pc:sldChg chg="addSp delSp modSp add mod ord">
        <pc:chgData name="Gavin Band" userId="c8f793f7-5806-46f0-b9bd-90a61d07a992" providerId="ADAL" clId="{EB0A5C85-D7AD-8A4A-AE34-BAFE92C80AF9}" dt="2025-03-04T06:58:21.890" v="4125" actId="20578"/>
        <pc:sldMkLst>
          <pc:docMk/>
          <pc:sldMk cId="4195541198" sldId="1689"/>
        </pc:sldMkLst>
        <pc:spChg chg="mod">
          <ac:chgData name="Gavin Band" userId="c8f793f7-5806-46f0-b9bd-90a61d07a992" providerId="ADAL" clId="{EB0A5C85-D7AD-8A4A-AE34-BAFE92C80AF9}" dt="2025-03-03T22:35:15.864" v="2320" actId="20577"/>
          <ac:spMkLst>
            <pc:docMk/>
            <pc:sldMk cId="4195541198" sldId="1689"/>
            <ac:spMk id="2" creationId="{814466A1-C391-FBF8-7A8A-91E768B8D4FD}"/>
          </ac:spMkLst>
        </pc:spChg>
        <pc:spChg chg="add mod">
          <ac:chgData name="Gavin Band" userId="c8f793f7-5806-46f0-b9bd-90a61d07a992" providerId="ADAL" clId="{EB0A5C85-D7AD-8A4A-AE34-BAFE92C80AF9}" dt="2025-03-03T22:40:41.196" v="2686" actId="1076"/>
          <ac:spMkLst>
            <pc:docMk/>
            <pc:sldMk cId="4195541198" sldId="1689"/>
            <ac:spMk id="4" creationId="{3FFFD1DA-E111-9158-D3E7-62CD60C6FB27}"/>
          </ac:spMkLst>
        </pc:spChg>
        <pc:spChg chg="add mod">
          <ac:chgData name="Gavin Band" userId="c8f793f7-5806-46f0-b9bd-90a61d07a992" providerId="ADAL" clId="{EB0A5C85-D7AD-8A4A-AE34-BAFE92C80AF9}" dt="2025-03-03T22:44:32.529" v="2864" actId="1076"/>
          <ac:spMkLst>
            <pc:docMk/>
            <pc:sldMk cId="4195541198" sldId="1689"/>
            <ac:spMk id="5" creationId="{07DE6917-5C49-8684-97AD-4622E04D2280}"/>
          </ac:spMkLst>
        </pc:spChg>
        <pc:spChg chg="mod">
          <ac:chgData name="Gavin Band" userId="c8f793f7-5806-46f0-b9bd-90a61d07a992" providerId="ADAL" clId="{EB0A5C85-D7AD-8A4A-AE34-BAFE92C80AF9}" dt="2025-03-03T22:45:33.222" v="2903" actId="1076"/>
          <ac:spMkLst>
            <pc:docMk/>
            <pc:sldMk cId="4195541198" sldId="1689"/>
            <ac:spMk id="6" creationId="{E494556B-1CCE-D23C-78D9-4506499938B4}"/>
          </ac:spMkLst>
        </pc:spChg>
        <pc:spChg chg="del mod">
          <ac:chgData name="Gavin Band" userId="c8f793f7-5806-46f0-b9bd-90a61d07a992" providerId="ADAL" clId="{EB0A5C85-D7AD-8A4A-AE34-BAFE92C80AF9}" dt="2025-03-03T22:44:03.667" v="2859" actId="478"/>
          <ac:spMkLst>
            <pc:docMk/>
            <pc:sldMk cId="4195541198" sldId="1689"/>
            <ac:spMk id="7" creationId="{1400A05C-5118-B55B-53B9-8A4239F14A3C}"/>
          </ac:spMkLst>
        </pc:spChg>
        <pc:spChg chg="mod">
          <ac:chgData name="Gavin Band" userId="c8f793f7-5806-46f0-b9bd-90a61d07a992" providerId="ADAL" clId="{EB0A5C85-D7AD-8A4A-AE34-BAFE92C80AF9}" dt="2025-03-03T22:38:30.132" v="2540" actId="2711"/>
          <ac:spMkLst>
            <pc:docMk/>
            <pc:sldMk cId="4195541198" sldId="1689"/>
            <ac:spMk id="9" creationId="{37957EBF-686C-F370-3A20-953348F669C5}"/>
          </ac:spMkLst>
        </pc:spChg>
        <pc:spChg chg="mod">
          <ac:chgData name="Gavin Band" userId="c8f793f7-5806-46f0-b9bd-90a61d07a992" providerId="ADAL" clId="{EB0A5C85-D7AD-8A4A-AE34-BAFE92C80AF9}" dt="2025-03-03T22:45:33.222" v="2903" actId="1076"/>
          <ac:spMkLst>
            <pc:docMk/>
            <pc:sldMk cId="4195541198" sldId="1689"/>
            <ac:spMk id="10" creationId="{5533DA7B-424D-896D-5992-4DF515CB102B}"/>
          </ac:spMkLst>
        </pc:spChg>
        <pc:spChg chg="add mod">
          <ac:chgData name="Gavin Band" userId="c8f793f7-5806-46f0-b9bd-90a61d07a992" providerId="ADAL" clId="{EB0A5C85-D7AD-8A4A-AE34-BAFE92C80AF9}" dt="2025-03-03T22:50:56.831" v="2979" actId="1076"/>
          <ac:spMkLst>
            <pc:docMk/>
            <pc:sldMk cId="4195541198" sldId="1689"/>
            <ac:spMk id="11" creationId="{21926928-3CD0-6C91-A09F-49EDDA58FDDA}"/>
          </ac:spMkLst>
        </pc:spChg>
        <pc:spChg chg="add mod">
          <ac:chgData name="Gavin Band" userId="c8f793f7-5806-46f0-b9bd-90a61d07a992" providerId="ADAL" clId="{EB0A5C85-D7AD-8A4A-AE34-BAFE92C80AF9}" dt="2025-03-03T22:50:56.831" v="2979" actId="1076"/>
          <ac:spMkLst>
            <pc:docMk/>
            <pc:sldMk cId="4195541198" sldId="1689"/>
            <ac:spMk id="12" creationId="{76CAE0AA-0881-5DBC-034C-65CBC0C8B168}"/>
          </ac:spMkLst>
        </pc:spChg>
        <pc:spChg chg="del mod">
          <ac:chgData name="Gavin Band" userId="c8f793f7-5806-46f0-b9bd-90a61d07a992" providerId="ADAL" clId="{EB0A5C85-D7AD-8A4A-AE34-BAFE92C80AF9}" dt="2025-03-03T22:44:21.203" v="2863" actId="478"/>
          <ac:spMkLst>
            <pc:docMk/>
            <pc:sldMk cId="4195541198" sldId="1689"/>
            <ac:spMk id="13" creationId="{BB3A058B-6670-D90E-DA58-05BD8A1176E7}"/>
          </ac:spMkLst>
        </pc:spChg>
        <pc:spChg chg="add mod">
          <ac:chgData name="Gavin Band" userId="c8f793f7-5806-46f0-b9bd-90a61d07a992" providerId="ADAL" clId="{EB0A5C85-D7AD-8A4A-AE34-BAFE92C80AF9}" dt="2025-03-03T22:42:41.706" v="2796" actId="1076"/>
          <ac:spMkLst>
            <pc:docMk/>
            <pc:sldMk cId="4195541198" sldId="1689"/>
            <ac:spMk id="14" creationId="{734DE487-35E7-DAAE-A5CC-3849465EF12B}"/>
          </ac:spMkLst>
        </pc:spChg>
        <pc:spChg chg="add mod">
          <ac:chgData name="Gavin Band" userId="c8f793f7-5806-46f0-b9bd-90a61d07a992" providerId="ADAL" clId="{EB0A5C85-D7AD-8A4A-AE34-BAFE92C80AF9}" dt="2025-03-03T22:44:32.529" v="2864" actId="1076"/>
          <ac:spMkLst>
            <pc:docMk/>
            <pc:sldMk cId="4195541198" sldId="1689"/>
            <ac:spMk id="15" creationId="{149BE6E1-DF1F-7765-093F-D4ADECF69090}"/>
          </ac:spMkLst>
        </pc:spChg>
        <pc:spChg chg="mod">
          <ac:chgData name="Gavin Band" userId="c8f793f7-5806-46f0-b9bd-90a61d07a992" providerId="ADAL" clId="{EB0A5C85-D7AD-8A4A-AE34-BAFE92C80AF9}" dt="2025-03-03T22:44:32.529" v="2864" actId="1076"/>
          <ac:spMkLst>
            <pc:docMk/>
            <pc:sldMk cId="4195541198" sldId="1689"/>
            <ac:spMk id="16" creationId="{6B024F12-57F3-FD40-2397-6A091EBB65C4}"/>
          </ac:spMkLst>
        </pc:spChg>
        <pc:spChg chg="del">
          <ac:chgData name="Gavin Band" userId="c8f793f7-5806-46f0-b9bd-90a61d07a992" providerId="ADAL" clId="{EB0A5C85-D7AD-8A4A-AE34-BAFE92C80AF9}" dt="2025-03-03T22:43:21.102" v="2808" actId="478"/>
          <ac:spMkLst>
            <pc:docMk/>
            <pc:sldMk cId="4195541198" sldId="1689"/>
            <ac:spMk id="21" creationId="{0D17EB8C-7B09-A78E-189D-92CBB6D33CE9}"/>
          </ac:spMkLst>
        </pc:spChg>
        <pc:spChg chg="add mod">
          <ac:chgData name="Gavin Band" userId="c8f793f7-5806-46f0-b9bd-90a61d07a992" providerId="ADAL" clId="{EB0A5C85-D7AD-8A4A-AE34-BAFE92C80AF9}" dt="2025-03-03T22:45:22.969" v="2902" actId="207"/>
          <ac:spMkLst>
            <pc:docMk/>
            <pc:sldMk cId="4195541198" sldId="1689"/>
            <ac:spMk id="29" creationId="{9D44A20A-CC2B-ECA0-82C2-B265C6A0F13A}"/>
          </ac:spMkLst>
        </pc:spChg>
        <pc:spChg chg="add mod">
          <ac:chgData name="Gavin Band" userId="c8f793f7-5806-46f0-b9bd-90a61d07a992" providerId="ADAL" clId="{EB0A5C85-D7AD-8A4A-AE34-BAFE92C80AF9}" dt="2025-03-03T22:51:21.359" v="3020" actId="20577"/>
          <ac:spMkLst>
            <pc:docMk/>
            <pc:sldMk cId="4195541198" sldId="1689"/>
            <ac:spMk id="30" creationId="{6A3D3694-6C89-0D8C-9C16-D3DA4F5782B0}"/>
          </ac:spMkLst>
        </pc:spChg>
        <pc:grpChg chg="mod">
          <ac:chgData name="Gavin Band" userId="c8f793f7-5806-46f0-b9bd-90a61d07a992" providerId="ADAL" clId="{EB0A5C85-D7AD-8A4A-AE34-BAFE92C80AF9}" dt="2025-03-03T22:44:32.529" v="2864" actId="1076"/>
          <ac:grpSpMkLst>
            <pc:docMk/>
            <pc:sldMk cId="4195541198" sldId="1689"/>
            <ac:grpSpMk id="17" creationId="{E148904A-97CC-F7CC-0E43-6F2BBCC846D3}"/>
          </ac:grpSpMkLst>
        </pc:grpChg>
        <pc:cxnChg chg="mod">
          <ac:chgData name="Gavin Band" userId="c8f793f7-5806-46f0-b9bd-90a61d07a992" providerId="ADAL" clId="{EB0A5C85-D7AD-8A4A-AE34-BAFE92C80AF9}" dt="2025-03-03T22:45:33.222" v="2903" actId="1076"/>
          <ac:cxnSpMkLst>
            <pc:docMk/>
            <pc:sldMk cId="4195541198" sldId="1689"/>
            <ac:cxnSpMk id="8" creationId="{406750E0-7C2A-A8DD-B0CB-AA2621D3BF0B}"/>
          </ac:cxnSpMkLst>
        </pc:cxnChg>
      </pc:sldChg>
      <pc:sldChg chg="addSp delSp modSp add mod ord">
        <pc:chgData name="Gavin Band" userId="c8f793f7-5806-46f0-b9bd-90a61d07a992" providerId="ADAL" clId="{EB0A5C85-D7AD-8A4A-AE34-BAFE92C80AF9}" dt="2025-03-04T07:12:51.294" v="4911" actId="20577"/>
        <pc:sldMkLst>
          <pc:docMk/>
          <pc:sldMk cId="3195141431" sldId="1690"/>
        </pc:sldMkLst>
        <pc:spChg chg="add mod">
          <ac:chgData name="Gavin Band" userId="c8f793f7-5806-46f0-b9bd-90a61d07a992" providerId="ADAL" clId="{EB0A5C85-D7AD-8A4A-AE34-BAFE92C80AF9}" dt="2025-03-04T07:02:56.478" v="4375" actId="1076"/>
          <ac:spMkLst>
            <pc:docMk/>
            <pc:sldMk cId="3195141431" sldId="1690"/>
            <ac:spMk id="3" creationId="{D7C63741-B6EB-7BC7-03A7-DD7CD0153F10}"/>
          </ac:spMkLst>
        </pc:spChg>
        <pc:spChg chg="mod">
          <ac:chgData name="Gavin Band" userId="c8f793f7-5806-46f0-b9bd-90a61d07a992" providerId="ADAL" clId="{EB0A5C85-D7AD-8A4A-AE34-BAFE92C80AF9}" dt="2025-03-04T07:04:22.443" v="4444" actId="1076"/>
          <ac:spMkLst>
            <pc:docMk/>
            <pc:sldMk cId="3195141431" sldId="1690"/>
            <ac:spMk id="5" creationId="{021159BA-E106-3840-A7CD-4AB9D3C10FAE}"/>
          </ac:spMkLst>
        </pc:spChg>
        <pc:spChg chg="mod topLvl">
          <ac:chgData name="Gavin Band" userId="c8f793f7-5806-46f0-b9bd-90a61d07a992" providerId="ADAL" clId="{EB0A5C85-D7AD-8A4A-AE34-BAFE92C80AF9}" dt="2025-03-03T23:00:43.987" v="3295" actId="1076"/>
          <ac:spMkLst>
            <pc:docMk/>
            <pc:sldMk cId="3195141431" sldId="1690"/>
            <ac:spMk id="7" creationId="{DEE48FC6-2182-90A6-EE8A-B0B7861E728D}"/>
          </ac:spMkLst>
        </pc:spChg>
        <pc:spChg chg="mod">
          <ac:chgData name="Gavin Band" userId="c8f793f7-5806-46f0-b9bd-90a61d07a992" providerId="ADAL" clId="{EB0A5C85-D7AD-8A4A-AE34-BAFE92C80AF9}" dt="2025-03-04T07:12:51.294" v="4911" actId="20577"/>
          <ac:spMkLst>
            <pc:docMk/>
            <pc:sldMk cId="3195141431" sldId="1690"/>
            <ac:spMk id="8" creationId="{3F185C9C-3547-5C48-A5E4-B657C293155A}"/>
          </ac:spMkLst>
        </pc:spChg>
        <pc:spChg chg="mod">
          <ac:chgData name="Gavin Band" userId="c8f793f7-5806-46f0-b9bd-90a61d07a992" providerId="ADAL" clId="{EB0A5C85-D7AD-8A4A-AE34-BAFE92C80AF9}" dt="2025-03-04T07:06:13.527" v="4458" actId="1076"/>
          <ac:spMkLst>
            <pc:docMk/>
            <pc:sldMk cId="3195141431" sldId="1690"/>
            <ac:spMk id="9" creationId="{712FBDBA-8890-7844-8B72-BAECB1221A99}"/>
          </ac:spMkLst>
        </pc:spChg>
        <pc:spChg chg="mod">
          <ac:chgData name="Gavin Band" userId="c8f793f7-5806-46f0-b9bd-90a61d07a992" providerId="ADAL" clId="{EB0A5C85-D7AD-8A4A-AE34-BAFE92C80AF9}" dt="2025-03-04T07:02:56.478" v="4375" actId="1076"/>
          <ac:spMkLst>
            <pc:docMk/>
            <pc:sldMk cId="3195141431" sldId="1690"/>
            <ac:spMk id="11" creationId="{0F55E4D0-DEC8-0A4C-B04F-4DBABD1CBA2C}"/>
          </ac:spMkLst>
        </pc:spChg>
        <pc:spChg chg="mod">
          <ac:chgData name="Gavin Band" userId="c8f793f7-5806-46f0-b9bd-90a61d07a992" providerId="ADAL" clId="{EB0A5C85-D7AD-8A4A-AE34-BAFE92C80AF9}" dt="2025-03-04T07:06:26.351" v="4460" actId="2711"/>
          <ac:spMkLst>
            <pc:docMk/>
            <pc:sldMk cId="3195141431" sldId="1690"/>
            <ac:spMk id="12" creationId="{3B71B631-3D0A-FF0A-6341-198B4956F776}"/>
          </ac:spMkLst>
        </pc:spChg>
        <pc:spChg chg="add mod">
          <ac:chgData name="Gavin Band" userId="c8f793f7-5806-46f0-b9bd-90a61d07a992" providerId="ADAL" clId="{EB0A5C85-D7AD-8A4A-AE34-BAFE92C80AF9}" dt="2025-03-04T07:02:56.478" v="4375" actId="1076"/>
          <ac:spMkLst>
            <pc:docMk/>
            <pc:sldMk cId="3195141431" sldId="1690"/>
            <ac:spMk id="13" creationId="{BA6E5205-1BA7-EC98-5A23-816DC166B009}"/>
          </ac:spMkLst>
        </pc:spChg>
        <pc:spChg chg="add mod">
          <ac:chgData name="Gavin Band" userId="c8f793f7-5806-46f0-b9bd-90a61d07a992" providerId="ADAL" clId="{EB0A5C85-D7AD-8A4A-AE34-BAFE92C80AF9}" dt="2025-03-04T07:02:56.478" v="4375" actId="1076"/>
          <ac:spMkLst>
            <pc:docMk/>
            <pc:sldMk cId="3195141431" sldId="1690"/>
            <ac:spMk id="16" creationId="{CF11BBA5-C836-ED47-7BE4-5F1A4B9EA7E7}"/>
          </ac:spMkLst>
        </pc:spChg>
        <pc:spChg chg="add mod">
          <ac:chgData name="Gavin Band" userId="c8f793f7-5806-46f0-b9bd-90a61d07a992" providerId="ADAL" clId="{EB0A5C85-D7AD-8A4A-AE34-BAFE92C80AF9}" dt="2025-03-04T07:02:56.478" v="4375" actId="1076"/>
          <ac:spMkLst>
            <pc:docMk/>
            <pc:sldMk cId="3195141431" sldId="1690"/>
            <ac:spMk id="18" creationId="{0183FCB3-868E-EA02-7B80-19BDF65BFE5F}"/>
          </ac:spMkLst>
        </pc:spChg>
        <pc:spChg chg="mod">
          <ac:chgData name="Gavin Band" userId="c8f793f7-5806-46f0-b9bd-90a61d07a992" providerId="ADAL" clId="{EB0A5C85-D7AD-8A4A-AE34-BAFE92C80AF9}" dt="2025-03-04T07:06:00.297" v="4455" actId="14100"/>
          <ac:spMkLst>
            <pc:docMk/>
            <pc:sldMk cId="3195141431" sldId="1690"/>
            <ac:spMk id="21" creationId="{C164479F-AF85-D842-88C3-41B8CEA7640E}"/>
          </ac:spMkLst>
        </pc:spChg>
        <pc:spChg chg="del">
          <ac:chgData name="Gavin Band" userId="c8f793f7-5806-46f0-b9bd-90a61d07a992" providerId="ADAL" clId="{EB0A5C85-D7AD-8A4A-AE34-BAFE92C80AF9}" dt="2025-03-03T22:57:02.459" v="3215" actId="478"/>
          <ac:spMkLst>
            <pc:docMk/>
            <pc:sldMk cId="3195141431" sldId="1690"/>
            <ac:spMk id="24" creationId="{E9615E1B-A210-C74D-8B46-3C7D7139384C}"/>
          </ac:spMkLst>
        </pc:spChg>
        <pc:spChg chg="mod topLvl">
          <ac:chgData name="Gavin Band" userId="c8f793f7-5806-46f0-b9bd-90a61d07a992" providerId="ADAL" clId="{EB0A5C85-D7AD-8A4A-AE34-BAFE92C80AF9}" dt="2025-03-03T23:01:10.100" v="3298" actId="165"/>
          <ac:spMkLst>
            <pc:docMk/>
            <pc:sldMk cId="3195141431" sldId="1690"/>
            <ac:spMk id="25" creationId="{128E1649-0A3E-8F4F-8274-2B8CA9890BFE}"/>
          </ac:spMkLst>
        </pc:spChg>
        <pc:spChg chg="mod">
          <ac:chgData name="Gavin Band" userId="c8f793f7-5806-46f0-b9bd-90a61d07a992" providerId="ADAL" clId="{EB0A5C85-D7AD-8A4A-AE34-BAFE92C80AF9}" dt="2025-03-04T07:04:22.443" v="4444" actId="1076"/>
          <ac:spMkLst>
            <pc:docMk/>
            <pc:sldMk cId="3195141431" sldId="1690"/>
            <ac:spMk id="26" creationId="{4144E769-8AC5-2044-816B-D2C7C0B3C12A}"/>
          </ac:spMkLst>
        </pc:spChg>
        <pc:spChg chg="mod topLvl">
          <ac:chgData name="Gavin Band" userId="c8f793f7-5806-46f0-b9bd-90a61d07a992" providerId="ADAL" clId="{EB0A5C85-D7AD-8A4A-AE34-BAFE92C80AF9}" dt="2025-03-03T23:01:10.100" v="3298" actId="165"/>
          <ac:spMkLst>
            <pc:docMk/>
            <pc:sldMk cId="3195141431" sldId="1690"/>
            <ac:spMk id="27" creationId="{72B18709-2A06-7643-B5C5-612AB8A81F35}"/>
          </ac:spMkLst>
        </pc:spChg>
        <pc:spChg chg="mod topLvl">
          <ac:chgData name="Gavin Band" userId="c8f793f7-5806-46f0-b9bd-90a61d07a992" providerId="ADAL" clId="{EB0A5C85-D7AD-8A4A-AE34-BAFE92C80AF9}" dt="2025-03-03T23:01:10.100" v="3298" actId="165"/>
          <ac:spMkLst>
            <pc:docMk/>
            <pc:sldMk cId="3195141431" sldId="1690"/>
            <ac:spMk id="28" creationId="{96DB3AED-9731-2F49-8608-690A2BEC0D71}"/>
          </ac:spMkLst>
        </pc:spChg>
        <pc:spChg chg="mod">
          <ac:chgData name="Gavin Band" userId="c8f793f7-5806-46f0-b9bd-90a61d07a992" providerId="ADAL" clId="{EB0A5C85-D7AD-8A4A-AE34-BAFE92C80AF9}" dt="2025-03-04T07:02:36.526" v="4371" actId="1076"/>
          <ac:spMkLst>
            <pc:docMk/>
            <pc:sldMk cId="3195141431" sldId="1690"/>
            <ac:spMk id="29" creationId="{E584C5B9-5DEB-B148-89BB-6F0F96E88C8C}"/>
          </ac:spMkLst>
        </pc:spChg>
        <pc:spChg chg="add del mod">
          <ac:chgData name="Gavin Band" userId="c8f793f7-5806-46f0-b9bd-90a61d07a992" providerId="ADAL" clId="{EB0A5C85-D7AD-8A4A-AE34-BAFE92C80AF9}" dt="2025-03-04T07:01:40.373" v="4352" actId="767"/>
          <ac:spMkLst>
            <pc:docMk/>
            <pc:sldMk cId="3195141431" sldId="1690"/>
            <ac:spMk id="30" creationId="{7D957A0C-E86D-DEFC-4935-6B46C65AC723}"/>
          </ac:spMkLst>
        </pc:spChg>
        <pc:spChg chg="add mod">
          <ac:chgData name="Gavin Band" userId="c8f793f7-5806-46f0-b9bd-90a61d07a992" providerId="ADAL" clId="{EB0A5C85-D7AD-8A4A-AE34-BAFE92C80AF9}" dt="2025-03-04T07:04:13.032" v="4442" actId="1076"/>
          <ac:spMkLst>
            <pc:docMk/>
            <pc:sldMk cId="3195141431" sldId="1690"/>
            <ac:spMk id="35" creationId="{F47BF722-53A9-6F24-2456-ED90E7EFB0FF}"/>
          </ac:spMkLst>
        </pc:spChg>
        <pc:grpChg chg="del mod">
          <ac:chgData name="Gavin Band" userId="c8f793f7-5806-46f0-b9bd-90a61d07a992" providerId="ADAL" clId="{EB0A5C85-D7AD-8A4A-AE34-BAFE92C80AF9}" dt="2025-03-03T23:00:29.658" v="3292" actId="165"/>
          <ac:grpSpMkLst>
            <pc:docMk/>
            <pc:sldMk cId="3195141431" sldId="1690"/>
            <ac:grpSpMk id="10" creationId="{9805075A-BB1F-4702-DE26-8FB3FA0B9D66}"/>
          </ac:grpSpMkLst>
        </pc:grpChg>
        <pc:grpChg chg="add mod">
          <ac:chgData name="Gavin Band" userId="c8f793f7-5806-46f0-b9bd-90a61d07a992" providerId="ADAL" clId="{EB0A5C85-D7AD-8A4A-AE34-BAFE92C80AF9}" dt="2025-03-04T07:02:39.480" v="4372" actId="1076"/>
          <ac:grpSpMkLst>
            <pc:docMk/>
            <pc:sldMk cId="3195141431" sldId="1690"/>
            <ac:grpSpMk id="19" creationId="{800567DF-6199-C2D5-58CE-7B50234EC1BA}"/>
          </ac:grpSpMkLst>
        </pc:grpChg>
        <pc:grpChg chg="mod topLvl">
          <ac:chgData name="Gavin Band" userId="c8f793f7-5806-46f0-b9bd-90a61d07a992" providerId="ADAL" clId="{EB0A5C85-D7AD-8A4A-AE34-BAFE92C80AF9}" dt="2025-03-03T23:01:10.100" v="3298" actId="165"/>
          <ac:grpSpMkLst>
            <pc:docMk/>
            <pc:sldMk cId="3195141431" sldId="1690"/>
            <ac:grpSpMk id="23" creationId="{69E43F94-7651-F745-9DC2-9370E5A55D41}"/>
          </ac:grpSpMkLst>
        </pc:grpChg>
        <pc:grpChg chg="add del mod topLvl">
          <ac:chgData name="Gavin Band" userId="c8f793f7-5806-46f0-b9bd-90a61d07a992" providerId="ADAL" clId="{EB0A5C85-D7AD-8A4A-AE34-BAFE92C80AF9}" dt="2025-03-03T23:01:16.653" v="3300" actId="1076"/>
          <ac:grpSpMkLst>
            <pc:docMk/>
            <pc:sldMk cId="3195141431" sldId="1690"/>
            <ac:grpSpMk id="34" creationId="{98C26B24-02FF-694F-8E3D-2A7FC9D9AB80}"/>
          </ac:grpSpMkLst>
        </pc:grpChg>
        <pc:grpChg chg="add">
          <ac:chgData name="Gavin Band" userId="c8f793f7-5806-46f0-b9bd-90a61d07a992" providerId="ADAL" clId="{EB0A5C85-D7AD-8A4A-AE34-BAFE92C80AF9}" dt="2025-03-04T07:05:46.799" v="4453" actId="164"/>
          <ac:grpSpMkLst>
            <pc:docMk/>
            <pc:sldMk cId="3195141431" sldId="1690"/>
            <ac:grpSpMk id="42" creationId="{E3F2E23C-77C0-8A06-87E3-4348AF97EAAE}"/>
          </ac:grpSpMkLst>
        </pc:grpChg>
        <pc:graphicFrameChg chg="add del mod modGraphic">
          <ac:chgData name="Gavin Band" userId="c8f793f7-5806-46f0-b9bd-90a61d07a992" providerId="ADAL" clId="{EB0A5C85-D7AD-8A4A-AE34-BAFE92C80AF9}" dt="2025-03-04T07:04:16.069" v="4443" actId="1076"/>
          <ac:graphicFrameMkLst>
            <pc:docMk/>
            <pc:sldMk cId="3195141431" sldId="1690"/>
            <ac:graphicFrameMk id="4" creationId="{CCD974AB-B022-AD4C-BE37-F4EE23A0CFE0}"/>
          </ac:graphicFrameMkLst>
        </pc:graphicFrameChg>
        <pc:picChg chg="mod modCrop">
          <ac:chgData name="Gavin Band" userId="c8f793f7-5806-46f0-b9bd-90a61d07a992" providerId="ADAL" clId="{EB0A5C85-D7AD-8A4A-AE34-BAFE92C80AF9}" dt="2025-03-03T23:00:37.770" v="3293" actId="1076"/>
          <ac:picMkLst>
            <pc:docMk/>
            <pc:sldMk cId="3195141431" sldId="1690"/>
            <ac:picMk id="15" creationId="{233F6D73-8C11-3648-8461-8A4B17C49C57}"/>
          </ac:picMkLst>
        </pc:picChg>
        <pc:cxnChg chg="mod">
          <ac:chgData name="Gavin Band" userId="c8f793f7-5806-46f0-b9bd-90a61d07a992" providerId="ADAL" clId="{EB0A5C85-D7AD-8A4A-AE34-BAFE92C80AF9}" dt="2025-03-04T07:06:09.639" v="4457" actId="14100"/>
          <ac:cxnSpMkLst>
            <pc:docMk/>
            <pc:sldMk cId="3195141431" sldId="1690"/>
            <ac:cxnSpMk id="6" creationId="{5B061B33-4597-5B1F-A9DA-DE43172BF9EC}"/>
          </ac:cxnSpMkLst>
        </pc:cxnChg>
        <pc:cxnChg chg="del mod">
          <ac:chgData name="Gavin Band" userId="c8f793f7-5806-46f0-b9bd-90a61d07a992" providerId="ADAL" clId="{EB0A5C85-D7AD-8A4A-AE34-BAFE92C80AF9}" dt="2025-03-03T23:00:51.300" v="3296" actId="478"/>
          <ac:cxnSpMkLst>
            <pc:docMk/>
            <pc:sldMk cId="3195141431" sldId="1690"/>
            <ac:cxnSpMk id="14" creationId="{00BC3112-2E80-D340-A0FA-E314A9F9C8C5}"/>
          </ac:cxnSpMkLst>
        </pc:cxnChg>
        <pc:cxnChg chg="mod topLvl">
          <ac:chgData name="Gavin Band" userId="c8f793f7-5806-46f0-b9bd-90a61d07a992" providerId="ADAL" clId="{EB0A5C85-D7AD-8A4A-AE34-BAFE92C80AF9}" dt="2025-03-03T23:01:10.100" v="3298" actId="165"/>
          <ac:cxnSpMkLst>
            <pc:docMk/>
            <pc:sldMk cId="3195141431" sldId="1690"/>
            <ac:cxnSpMk id="31" creationId="{DB81F6CF-B13D-4C48-B205-C17149899140}"/>
          </ac:cxnSpMkLst>
        </pc:cxnChg>
        <pc:cxnChg chg="mod topLvl">
          <ac:chgData name="Gavin Band" userId="c8f793f7-5806-46f0-b9bd-90a61d07a992" providerId="ADAL" clId="{EB0A5C85-D7AD-8A4A-AE34-BAFE92C80AF9}" dt="2025-03-03T23:01:10.100" v="3298" actId="165"/>
          <ac:cxnSpMkLst>
            <pc:docMk/>
            <pc:sldMk cId="3195141431" sldId="1690"/>
            <ac:cxnSpMk id="32" creationId="{26469BBA-6882-E749-BF15-573B0D96350F}"/>
          </ac:cxnSpMkLst>
        </pc:cxnChg>
        <pc:cxnChg chg="mod topLvl">
          <ac:chgData name="Gavin Band" userId="c8f793f7-5806-46f0-b9bd-90a61d07a992" providerId="ADAL" clId="{EB0A5C85-D7AD-8A4A-AE34-BAFE92C80AF9}" dt="2025-03-03T23:01:10.100" v="3298" actId="165"/>
          <ac:cxnSpMkLst>
            <pc:docMk/>
            <pc:sldMk cId="3195141431" sldId="1690"/>
            <ac:cxnSpMk id="33" creationId="{E006FF09-5EB1-3244-9064-1E1828E68058}"/>
          </ac:cxnSpMkLst>
        </pc:cxnChg>
        <pc:cxnChg chg="add mod">
          <ac:chgData name="Gavin Band" userId="c8f793f7-5806-46f0-b9bd-90a61d07a992" providerId="ADAL" clId="{EB0A5C85-D7AD-8A4A-AE34-BAFE92C80AF9}" dt="2025-03-04T07:04:51.430" v="4448" actId="1076"/>
          <ac:cxnSpMkLst>
            <pc:docMk/>
            <pc:sldMk cId="3195141431" sldId="1690"/>
            <ac:cxnSpMk id="37" creationId="{56246C09-DC2F-2794-2422-0982F19DC6EC}"/>
          </ac:cxnSpMkLst>
        </pc:cxnChg>
        <pc:cxnChg chg="add mod">
          <ac:chgData name="Gavin Band" userId="c8f793f7-5806-46f0-b9bd-90a61d07a992" providerId="ADAL" clId="{EB0A5C85-D7AD-8A4A-AE34-BAFE92C80AF9}" dt="2025-03-04T07:04:58.337" v="4450" actId="1076"/>
          <ac:cxnSpMkLst>
            <pc:docMk/>
            <pc:sldMk cId="3195141431" sldId="1690"/>
            <ac:cxnSpMk id="39" creationId="{C97D68DD-CCD8-23DF-34FD-BC02A8E9E64C}"/>
          </ac:cxnSpMkLst>
        </pc:cxnChg>
        <pc:cxnChg chg="add mod">
          <ac:chgData name="Gavin Band" userId="c8f793f7-5806-46f0-b9bd-90a61d07a992" providerId="ADAL" clId="{EB0A5C85-D7AD-8A4A-AE34-BAFE92C80AF9}" dt="2025-03-04T07:05:29.692" v="4452" actId="208"/>
          <ac:cxnSpMkLst>
            <pc:docMk/>
            <pc:sldMk cId="3195141431" sldId="1690"/>
            <ac:cxnSpMk id="41" creationId="{9713B305-75AA-18F3-3FE9-11BD41DF3E78}"/>
          </ac:cxnSpMkLst>
        </pc:cxnChg>
      </pc:sldChg>
      <pc:sldChg chg="new del ord">
        <pc:chgData name="Gavin Band" userId="c8f793f7-5806-46f0-b9bd-90a61d07a992" providerId="ADAL" clId="{EB0A5C85-D7AD-8A4A-AE34-BAFE92C80AF9}" dt="2025-03-04T08:45:25.382" v="7294" actId="2696"/>
        <pc:sldMkLst>
          <pc:docMk/>
          <pc:sldMk cId="2146258147" sldId="1691"/>
        </pc:sldMkLst>
      </pc:sldChg>
      <pc:sldChg chg="addSp delSp modSp add mod">
        <pc:chgData name="Gavin Band" userId="c8f793f7-5806-46f0-b9bd-90a61d07a992" providerId="ADAL" clId="{EB0A5C85-D7AD-8A4A-AE34-BAFE92C80AF9}" dt="2025-03-04T06:47:58.431" v="3879" actId="1036"/>
        <pc:sldMkLst>
          <pc:docMk/>
          <pc:sldMk cId="800193423" sldId="1692"/>
        </pc:sldMkLst>
        <pc:spChg chg="mod">
          <ac:chgData name="Gavin Band" userId="c8f793f7-5806-46f0-b9bd-90a61d07a992" providerId="ADAL" clId="{EB0A5C85-D7AD-8A4A-AE34-BAFE92C80AF9}" dt="2025-03-04T06:39:12.975" v="3326" actId="20577"/>
          <ac:spMkLst>
            <pc:docMk/>
            <pc:sldMk cId="800193423" sldId="1692"/>
            <ac:spMk id="2" creationId="{8CE0101F-F226-7948-8B2D-E543250CEEED}"/>
          </ac:spMkLst>
        </pc:spChg>
        <pc:spChg chg="del">
          <ac:chgData name="Gavin Band" userId="c8f793f7-5806-46f0-b9bd-90a61d07a992" providerId="ADAL" clId="{EB0A5C85-D7AD-8A4A-AE34-BAFE92C80AF9}" dt="2025-03-04T06:40:58.749" v="3484" actId="478"/>
          <ac:spMkLst>
            <pc:docMk/>
            <pc:sldMk cId="800193423" sldId="1692"/>
            <ac:spMk id="3" creationId="{90F59E5E-1C20-E488-1BA3-BC46303166D9}"/>
          </ac:spMkLst>
        </pc:spChg>
        <pc:spChg chg="del">
          <ac:chgData name="Gavin Band" userId="c8f793f7-5806-46f0-b9bd-90a61d07a992" providerId="ADAL" clId="{EB0A5C85-D7AD-8A4A-AE34-BAFE92C80AF9}" dt="2025-03-04T06:40:57.277" v="3483" actId="478"/>
          <ac:spMkLst>
            <pc:docMk/>
            <pc:sldMk cId="800193423" sldId="1692"/>
            <ac:spMk id="4" creationId="{D0D67408-4230-22D3-A093-4B682177B99D}"/>
          </ac:spMkLst>
        </pc:spChg>
        <pc:spChg chg="mod">
          <ac:chgData name="Gavin Band" userId="c8f793f7-5806-46f0-b9bd-90a61d07a992" providerId="ADAL" clId="{EB0A5C85-D7AD-8A4A-AE34-BAFE92C80AF9}" dt="2025-03-04T06:45:12.559" v="3663" actId="2711"/>
          <ac:spMkLst>
            <pc:docMk/>
            <pc:sldMk cId="800193423" sldId="1692"/>
            <ac:spMk id="6" creationId="{810A8503-A57E-7206-D9F8-91FACB1FFC14}"/>
          </ac:spMkLst>
        </pc:spChg>
        <pc:spChg chg="del">
          <ac:chgData name="Gavin Band" userId="c8f793f7-5806-46f0-b9bd-90a61d07a992" providerId="ADAL" clId="{EB0A5C85-D7AD-8A4A-AE34-BAFE92C80AF9}" dt="2025-03-04T06:40:55.480" v="3482" actId="478"/>
          <ac:spMkLst>
            <pc:docMk/>
            <pc:sldMk cId="800193423" sldId="1692"/>
            <ac:spMk id="7" creationId="{8D33CF52-565A-9901-37E9-8086072AC93C}"/>
          </ac:spMkLst>
        </pc:spChg>
        <pc:spChg chg="del">
          <ac:chgData name="Gavin Band" userId="c8f793f7-5806-46f0-b9bd-90a61d07a992" providerId="ADAL" clId="{EB0A5C85-D7AD-8A4A-AE34-BAFE92C80AF9}" dt="2025-03-04T06:40:58.749" v="3484" actId="478"/>
          <ac:spMkLst>
            <pc:docMk/>
            <pc:sldMk cId="800193423" sldId="1692"/>
            <ac:spMk id="8" creationId="{CB0F3F22-75F2-6263-AE26-2DCCE68B8112}"/>
          </ac:spMkLst>
        </pc:spChg>
        <pc:spChg chg="del">
          <ac:chgData name="Gavin Band" userId="c8f793f7-5806-46f0-b9bd-90a61d07a992" providerId="ADAL" clId="{EB0A5C85-D7AD-8A4A-AE34-BAFE92C80AF9}" dt="2025-03-04T06:40:55.480" v="3482" actId="478"/>
          <ac:spMkLst>
            <pc:docMk/>
            <pc:sldMk cId="800193423" sldId="1692"/>
            <ac:spMk id="9" creationId="{6FB994E5-EE8E-B307-B2C4-1F434B8EDD5B}"/>
          </ac:spMkLst>
        </pc:spChg>
        <pc:spChg chg="del">
          <ac:chgData name="Gavin Band" userId="c8f793f7-5806-46f0-b9bd-90a61d07a992" providerId="ADAL" clId="{EB0A5C85-D7AD-8A4A-AE34-BAFE92C80AF9}" dt="2025-03-04T06:40:55.480" v="3482" actId="478"/>
          <ac:spMkLst>
            <pc:docMk/>
            <pc:sldMk cId="800193423" sldId="1692"/>
            <ac:spMk id="10" creationId="{4660A1B2-40E4-5EA0-BE86-8322BAB75FF3}"/>
          </ac:spMkLst>
        </pc:spChg>
        <pc:spChg chg="del">
          <ac:chgData name="Gavin Band" userId="c8f793f7-5806-46f0-b9bd-90a61d07a992" providerId="ADAL" clId="{EB0A5C85-D7AD-8A4A-AE34-BAFE92C80AF9}" dt="2025-03-04T06:40:57.277" v="3483" actId="478"/>
          <ac:spMkLst>
            <pc:docMk/>
            <pc:sldMk cId="800193423" sldId="1692"/>
            <ac:spMk id="11" creationId="{FF1934E7-3D3F-5B53-E51D-8836F44B9C15}"/>
          </ac:spMkLst>
        </pc:spChg>
        <pc:spChg chg="del">
          <ac:chgData name="Gavin Band" userId="c8f793f7-5806-46f0-b9bd-90a61d07a992" providerId="ADAL" clId="{EB0A5C85-D7AD-8A4A-AE34-BAFE92C80AF9}" dt="2025-03-04T06:40:57.277" v="3483" actId="478"/>
          <ac:spMkLst>
            <pc:docMk/>
            <pc:sldMk cId="800193423" sldId="1692"/>
            <ac:spMk id="12" creationId="{9F5581A8-A2F5-C614-B67A-8B53529E9B13}"/>
          </ac:spMkLst>
        </pc:spChg>
        <pc:spChg chg="add mod">
          <ac:chgData name="Gavin Band" userId="c8f793f7-5806-46f0-b9bd-90a61d07a992" providerId="ADAL" clId="{EB0A5C85-D7AD-8A4A-AE34-BAFE92C80AF9}" dt="2025-03-04T06:47:55.612" v="3876" actId="1035"/>
          <ac:spMkLst>
            <pc:docMk/>
            <pc:sldMk cId="800193423" sldId="1692"/>
            <ac:spMk id="13" creationId="{E04A1785-9D08-8351-6234-BDAC3DE376AA}"/>
          </ac:spMkLst>
        </pc:spChg>
        <pc:spChg chg="add mod">
          <ac:chgData name="Gavin Band" userId="c8f793f7-5806-46f0-b9bd-90a61d07a992" providerId="ADAL" clId="{EB0A5C85-D7AD-8A4A-AE34-BAFE92C80AF9}" dt="2025-03-04T06:47:48.954" v="3872" actId="1036"/>
          <ac:spMkLst>
            <pc:docMk/>
            <pc:sldMk cId="800193423" sldId="1692"/>
            <ac:spMk id="14" creationId="{48E1C8C9-8F0B-C160-83E9-59F6B5CE389B}"/>
          </ac:spMkLst>
        </pc:spChg>
        <pc:spChg chg="del">
          <ac:chgData name="Gavin Band" userId="c8f793f7-5806-46f0-b9bd-90a61d07a992" providerId="ADAL" clId="{EB0A5C85-D7AD-8A4A-AE34-BAFE92C80AF9}" dt="2025-03-04T06:40:02.861" v="3476" actId="478"/>
          <ac:spMkLst>
            <pc:docMk/>
            <pc:sldMk cId="800193423" sldId="1692"/>
            <ac:spMk id="15" creationId="{B9925598-FCDB-3690-0550-FF205FB0920E}"/>
          </ac:spMkLst>
        </pc:spChg>
        <pc:spChg chg="add mod">
          <ac:chgData name="Gavin Band" userId="c8f793f7-5806-46f0-b9bd-90a61d07a992" providerId="ADAL" clId="{EB0A5C85-D7AD-8A4A-AE34-BAFE92C80AF9}" dt="2025-03-04T06:47:48.954" v="3872" actId="1036"/>
          <ac:spMkLst>
            <pc:docMk/>
            <pc:sldMk cId="800193423" sldId="1692"/>
            <ac:spMk id="16" creationId="{76471775-8F81-7D01-202E-92B5CCC7C926}"/>
          </ac:spMkLst>
        </pc:spChg>
        <pc:spChg chg="mod">
          <ac:chgData name="Gavin Band" userId="c8f793f7-5806-46f0-b9bd-90a61d07a992" providerId="ADAL" clId="{EB0A5C85-D7AD-8A4A-AE34-BAFE92C80AF9}" dt="2025-03-04T06:45:12.559" v="3663" actId="2711"/>
          <ac:spMkLst>
            <pc:docMk/>
            <pc:sldMk cId="800193423" sldId="1692"/>
            <ac:spMk id="17" creationId="{F44604A2-95B7-1616-AE8F-6423803FA48E}"/>
          </ac:spMkLst>
        </pc:spChg>
        <pc:spChg chg="add mod">
          <ac:chgData name="Gavin Band" userId="c8f793f7-5806-46f0-b9bd-90a61d07a992" providerId="ADAL" clId="{EB0A5C85-D7AD-8A4A-AE34-BAFE92C80AF9}" dt="2025-03-04T06:47:48.954" v="3872" actId="1036"/>
          <ac:spMkLst>
            <pc:docMk/>
            <pc:sldMk cId="800193423" sldId="1692"/>
            <ac:spMk id="18" creationId="{56838718-ADEE-500B-0501-AB87174BC496}"/>
          </ac:spMkLst>
        </pc:spChg>
        <pc:spChg chg="add mod">
          <ac:chgData name="Gavin Band" userId="c8f793f7-5806-46f0-b9bd-90a61d07a992" providerId="ADAL" clId="{EB0A5C85-D7AD-8A4A-AE34-BAFE92C80AF9}" dt="2025-03-04T06:47:58.431" v="3879" actId="1036"/>
          <ac:spMkLst>
            <pc:docMk/>
            <pc:sldMk cId="800193423" sldId="1692"/>
            <ac:spMk id="19" creationId="{1AD81C0A-7D85-6D4C-B71E-A1A61DB4501B}"/>
          </ac:spMkLst>
        </pc:spChg>
        <pc:spChg chg="mod">
          <ac:chgData name="Gavin Band" userId="c8f793f7-5806-46f0-b9bd-90a61d07a992" providerId="ADAL" clId="{EB0A5C85-D7AD-8A4A-AE34-BAFE92C80AF9}" dt="2025-03-04T06:45:12.559" v="3663" actId="2711"/>
          <ac:spMkLst>
            <pc:docMk/>
            <pc:sldMk cId="800193423" sldId="1692"/>
            <ac:spMk id="20" creationId="{36D29159-C9A2-F016-89B3-29568C2E5A1A}"/>
          </ac:spMkLst>
        </pc:spChg>
        <pc:spChg chg="add mod">
          <ac:chgData name="Gavin Band" userId="c8f793f7-5806-46f0-b9bd-90a61d07a992" providerId="ADAL" clId="{EB0A5C85-D7AD-8A4A-AE34-BAFE92C80AF9}" dt="2025-03-04T06:47:58.431" v="3879" actId="1036"/>
          <ac:spMkLst>
            <pc:docMk/>
            <pc:sldMk cId="800193423" sldId="1692"/>
            <ac:spMk id="21" creationId="{FEFDD079-8A06-A758-99D5-810D13FDF6A1}"/>
          </ac:spMkLst>
        </pc:spChg>
        <pc:picChg chg="add mod modCrop">
          <ac:chgData name="Gavin Band" userId="c8f793f7-5806-46f0-b9bd-90a61d07a992" providerId="ADAL" clId="{EB0A5C85-D7AD-8A4A-AE34-BAFE92C80AF9}" dt="2025-03-04T06:47:48.954" v="3872" actId="1036"/>
          <ac:picMkLst>
            <pc:docMk/>
            <pc:sldMk cId="800193423" sldId="1692"/>
            <ac:picMk id="5" creationId="{509EC50C-2966-230D-6E98-77D32D2E5AAE}"/>
          </ac:picMkLst>
        </pc:picChg>
        <pc:cxnChg chg="add mod">
          <ac:chgData name="Gavin Band" userId="c8f793f7-5806-46f0-b9bd-90a61d07a992" providerId="ADAL" clId="{EB0A5C85-D7AD-8A4A-AE34-BAFE92C80AF9}" dt="2025-03-04T06:47:58.431" v="3879" actId="1036"/>
          <ac:cxnSpMkLst>
            <pc:docMk/>
            <pc:sldMk cId="800193423" sldId="1692"/>
            <ac:cxnSpMk id="23" creationId="{96842C73-1415-7B71-FB80-41AA2B22017D}"/>
          </ac:cxnSpMkLst>
        </pc:cxnChg>
      </pc:sldChg>
      <pc:sldChg chg="addSp modSp add mod">
        <pc:chgData name="Gavin Band" userId="c8f793f7-5806-46f0-b9bd-90a61d07a992" providerId="ADAL" clId="{EB0A5C85-D7AD-8A4A-AE34-BAFE92C80AF9}" dt="2025-03-04T07:29:45.673" v="5134" actId="2711"/>
        <pc:sldMkLst>
          <pc:docMk/>
          <pc:sldMk cId="4254803127" sldId="1693"/>
        </pc:sldMkLst>
        <pc:spChg chg="add mod">
          <ac:chgData name="Gavin Band" userId="c8f793f7-5806-46f0-b9bd-90a61d07a992" providerId="ADAL" clId="{EB0A5C85-D7AD-8A4A-AE34-BAFE92C80AF9}" dt="2025-03-04T07:29:45.673" v="5134" actId="2711"/>
          <ac:spMkLst>
            <pc:docMk/>
            <pc:sldMk cId="4254803127" sldId="1693"/>
            <ac:spMk id="3" creationId="{3EBC2248-A634-EC8D-2DA0-DD48F64323ED}"/>
          </ac:spMkLst>
        </pc:spChg>
        <pc:spChg chg="add mod">
          <ac:chgData name="Gavin Band" userId="c8f793f7-5806-46f0-b9bd-90a61d07a992" providerId="ADAL" clId="{EB0A5C85-D7AD-8A4A-AE34-BAFE92C80AF9}" dt="2025-03-04T07:29:45.673" v="5134" actId="2711"/>
          <ac:spMkLst>
            <pc:docMk/>
            <pc:sldMk cId="4254803127" sldId="1693"/>
            <ac:spMk id="4" creationId="{019A7B92-EE4B-1C21-0292-B03ABBACD8A0}"/>
          </ac:spMkLst>
        </pc:spChg>
        <pc:spChg chg="add mod">
          <ac:chgData name="Gavin Band" userId="c8f793f7-5806-46f0-b9bd-90a61d07a992" providerId="ADAL" clId="{EB0A5C85-D7AD-8A4A-AE34-BAFE92C80AF9}" dt="2025-03-04T07:29:45.673" v="5134" actId="2711"/>
          <ac:spMkLst>
            <pc:docMk/>
            <pc:sldMk cId="4254803127" sldId="1693"/>
            <ac:spMk id="7" creationId="{6F16A022-8353-BF70-79C4-33271AB8B46C}"/>
          </ac:spMkLst>
        </pc:spChg>
      </pc:sldChg>
      <pc:sldChg chg="addSp delSp modSp add mod">
        <pc:chgData name="Gavin Band" userId="c8f793f7-5806-46f0-b9bd-90a61d07a992" providerId="ADAL" clId="{EB0A5C85-D7AD-8A4A-AE34-BAFE92C80AF9}" dt="2025-03-04T07:29:59.832" v="5138" actId="20577"/>
        <pc:sldMkLst>
          <pc:docMk/>
          <pc:sldMk cId="703121411" sldId="1694"/>
        </pc:sldMkLst>
        <pc:spChg chg="mod">
          <ac:chgData name="Gavin Band" userId="c8f793f7-5806-46f0-b9bd-90a61d07a992" providerId="ADAL" clId="{EB0A5C85-D7AD-8A4A-AE34-BAFE92C80AF9}" dt="2025-03-04T06:50:55.007" v="4026" actId="20577"/>
          <ac:spMkLst>
            <pc:docMk/>
            <pc:sldMk cId="703121411" sldId="1694"/>
            <ac:spMk id="2" creationId="{81E40B3F-73CC-2D4E-BB14-FB5285F1A075}"/>
          </ac:spMkLst>
        </pc:spChg>
        <pc:spChg chg="mod">
          <ac:chgData name="Gavin Band" userId="c8f793f7-5806-46f0-b9bd-90a61d07a992" providerId="ADAL" clId="{EB0A5C85-D7AD-8A4A-AE34-BAFE92C80AF9}" dt="2025-03-04T07:29:59.832" v="5138" actId="20577"/>
          <ac:spMkLst>
            <pc:docMk/>
            <pc:sldMk cId="703121411" sldId="1694"/>
            <ac:spMk id="4" creationId="{5AFEB78B-36CF-3F4C-808B-D2188D9D5F31}"/>
          </ac:spMkLst>
        </pc:spChg>
        <pc:cxnChg chg="add mod">
          <ac:chgData name="Gavin Band" userId="c8f793f7-5806-46f0-b9bd-90a61d07a992" providerId="ADAL" clId="{EB0A5C85-D7AD-8A4A-AE34-BAFE92C80AF9}" dt="2025-03-04T06:51:10.461" v="4030" actId="1076"/>
          <ac:cxnSpMkLst>
            <pc:docMk/>
            <pc:sldMk cId="703121411" sldId="1694"/>
            <ac:cxnSpMk id="3" creationId="{CC82126C-858C-2A27-7E36-2737928394EA}"/>
          </ac:cxnSpMkLst>
        </pc:cxnChg>
        <pc:cxnChg chg="del">
          <ac:chgData name="Gavin Band" userId="c8f793f7-5806-46f0-b9bd-90a61d07a992" providerId="ADAL" clId="{EB0A5C85-D7AD-8A4A-AE34-BAFE92C80AF9}" dt="2025-03-04T06:50:46.845" v="4010" actId="478"/>
          <ac:cxnSpMkLst>
            <pc:docMk/>
            <pc:sldMk cId="703121411" sldId="1694"/>
            <ac:cxnSpMk id="8" creationId="{FBF4A843-CC7F-9945-A786-A5F9F3FD85B3}"/>
          </ac:cxnSpMkLst>
        </pc:cxnChg>
      </pc:sldChg>
      <pc:sldChg chg="addSp delSp modSp new mod">
        <pc:chgData name="Gavin Band" userId="c8f793f7-5806-46f0-b9bd-90a61d07a992" providerId="ADAL" clId="{EB0A5C85-D7AD-8A4A-AE34-BAFE92C80AF9}" dt="2025-03-04T07:27:12.450" v="5087" actId="255"/>
        <pc:sldMkLst>
          <pc:docMk/>
          <pc:sldMk cId="1009267988" sldId="1695"/>
        </pc:sldMkLst>
        <pc:spChg chg="mod">
          <ac:chgData name="Gavin Band" userId="c8f793f7-5806-46f0-b9bd-90a61d07a992" providerId="ADAL" clId="{EB0A5C85-D7AD-8A4A-AE34-BAFE92C80AF9}" dt="2025-03-04T07:07:09.591" v="4498" actId="20577"/>
          <ac:spMkLst>
            <pc:docMk/>
            <pc:sldMk cId="1009267988" sldId="1695"/>
            <ac:spMk id="2" creationId="{4293C760-C739-D973-7565-4B1C1EE55C5E}"/>
          </ac:spMkLst>
        </pc:spChg>
        <pc:spChg chg="mod">
          <ac:chgData name="Gavin Band" userId="c8f793f7-5806-46f0-b9bd-90a61d07a992" providerId="ADAL" clId="{EB0A5C85-D7AD-8A4A-AE34-BAFE92C80AF9}" dt="2025-03-04T07:24:14.156" v="5020" actId="20577"/>
          <ac:spMkLst>
            <pc:docMk/>
            <pc:sldMk cId="1009267988" sldId="1695"/>
            <ac:spMk id="3" creationId="{2B32BABC-1D3C-49E1-D687-02C9C80CCF31}"/>
          </ac:spMkLst>
        </pc:spChg>
        <pc:spChg chg="add del mod">
          <ac:chgData name="Gavin Band" userId="c8f793f7-5806-46f0-b9bd-90a61d07a992" providerId="ADAL" clId="{EB0A5C85-D7AD-8A4A-AE34-BAFE92C80AF9}" dt="2025-03-04T07:10:48.581" v="4842"/>
          <ac:spMkLst>
            <pc:docMk/>
            <pc:sldMk cId="1009267988" sldId="1695"/>
            <ac:spMk id="4" creationId="{AC5F51BD-3646-D59A-CA5F-DABFC21CF19D}"/>
          </ac:spMkLst>
        </pc:spChg>
        <pc:spChg chg="add del mod">
          <ac:chgData name="Gavin Band" userId="c8f793f7-5806-46f0-b9bd-90a61d07a992" providerId="ADAL" clId="{EB0A5C85-D7AD-8A4A-AE34-BAFE92C80AF9}" dt="2025-03-04T07:10:46.839" v="4840"/>
          <ac:spMkLst>
            <pc:docMk/>
            <pc:sldMk cId="1009267988" sldId="1695"/>
            <ac:spMk id="5" creationId="{7CDF0E50-38E5-3A83-E974-B1A63891B14E}"/>
          </ac:spMkLst>
        </pc:spChg>
        <pc:spChg chg="add mod">
          <ac:chgData name="Gavin Band" userId="c8f793f7-5806-46f0-b9bd-90a61d07a992" providerId="ADAL" clId="{EB0A5C85-D7AD-8A4A-AE34-BAFE92C80AF9}" dt="2025-03-04T07:26:57.782" v="5083" actId="1076"/>
          <ac:spMkLst>
            <pc:docMk/>
            <pc:sldMk cId="1009267988" sldId="1695"/>
            <ac:spMk id="6" creationId="{061635F2-7567-D06F-79E2-749B7CC650F3}"/>
          </ac:spMkLst>
        </pc:spChg>
        <pc:spChg chg="add mod">
          <ac:chgData name="Gavin Band" userId="c8f793f7-5806-46f0-b9bd-90a61d07a992" providerId="ADAL" clId="{EB0A5C85-D7AD-8A4A-AE34-BAFE92C80AF9}" dt="2025-03-04T07:26:47.273" v="5074" actId="1076"/>
          <ac:spMkLst>
            <pc:docMk/>
            <pc:sldMk cId="1009267988" sldId="1695"/>
            <ac:spMk id="7" creationId="{2742DAC7-C047-6F35-3642-9E1E63BE1C59}"/>
          </ac:spMkLst>
        </pc:spChg>
        <pc:spChg chg="add del mod">
          <ac:chgData name="Gavin Band" userId="c8f793f7-5806-46f0-b9bd-90a61d07a992" providerId="ADAL" clId="{EB0A5C85-D7AD-8A4A-AE34-BAFE92C80AF9}" dt="2025-03-04T07:25:47.512" v="5050" actId="20577"/>
          <ac:spMkLst>
            <pc:docMk/>
            <pc:sldMk cId="1009267988" sldId="1695"/>
            <ac:spMk id="13" creationId="{7EE4165E-2284-F288-BF88-2A97F3AC710F}"/>
          </ac:spMkLst>
        </pc:spChg>
        <pc:spChg chg="add mod">
          <ac:chgData name="Gavin Band" userId="c8f793f7-5806-46f0-b9bd-90a61d07a992" providerId="ADAL" clId="{EB0A5C85-D7AD-8A4A-AE34-BAFE92C80AF9}" dt="2025-03-04T07:27:12.450" v="5087" actId="255"/>
          <ac:spMkLst>
            <pc:docMk/>
            <pc:sldMk cId="1009267988" sldId="1695"/>
            <ac:spMk id="14" creationId="{DAC34A72-3B22-DD76-382B-B47F82639074}"/>
          </ac:spMkLst>
        </pc:spChg>
        <pc:spChg chg="add mod">
          <ac:chgData name="Gavin Band" userId="c8f793f7-5806-46f0-b9bd-90a61d07a992" providerId="ADAL" clId="{EB0A5C85-D7AD-8A4A-AE34-BAFE92C80AF9}" dt="2025-03-04T07:24:03.658" v="5010" actId="1076"/>
          <ac:spMkLst>
            <pc:docMk/>
            <pc:sldMk cId="1009267988" sldId="1695"/>
            <ac:spMk id="15" creationId="{EEF1C1F0-85E0-B4EF-D8C1-8107811A95B6}"/>
          </ac:spMkLst>
        </pc:spChg>
        <pc:spChg chg="add mod">
          <ac:chgData name="Gavin Band" userId="c8f793f7-5806-46f0-b9bd-90a61d07a992" providerId="ADAL" clId="{EB0A5C85-D7AD-8A4A-AE34-BAFE92C80AF9}" dt="2025-03-04T07:24:08.317" v="5014" actId="20577"/>
          <ac:spMkLst>
            <pc:docMk/>
            <pc:sldMk cId="1009267988" sldId="1695"/>
            <ac:spMk id="16" creationId="{23099566-7267-E5DE-5D41-D5D3C8545D09}"/>
          </ac:spMkLst>
        </pc:spChg>
        <pc:grpChg chg="add mod">
          <ac:chgData name="Gavin Band" userId="c8f793f7-5806-46f0-b9bd-90a61d07a992" providerId="ADAL" clId="{EB0A5C85-D7AD-8A4A-AE34-BAFE92C80AF9}" dt="2025-03-04T07:27:01.722" v="5084" actId="1076"/>
          <ac:grpSpMkLst>
            <pc:docMk/>
            <pc:sldMk cId="1009267988" sldId="1695"/>
            <ac:grpSpMk id="17" creationId="{9048CABF-D134-8BFC-4514-ADBE869F07C6}"/>
          </ac:grpSpMkLst>
        </pc:grpChg>
        <pc:picChg chg="add del mod">
          <ac:chgData name="Gavin Band" userId="c8f793f7-5806-46f0-b9bd-90a61d07a992" providerId="ADAL" clId="{EB0A5C85-D7AD-8A4A-AE34-BAFE92C80AF9}" dt="2025-03-04T07:21:03.398" v="4932" actId="478"/>
          <ac:picMkLst>
            <pc:docMk/>
            <pc:sldMk cId="1009267988" sldId="1695"/>
            <ac:picMk id="9" creationId="{2562C2C7-73CF-4DF6-7120-A5A6669BAB07}"/>
          </ac:picMkLst>
        </pc:picChg>
        <pc:picChg chg="add mod modCrop">
          <ac:chgData name="Gavin Band" userId="c8f793f7-5806-46f0-b9bd-90a61d07a992" providerId="ADAL" clId="{EB0A5C85-D7AD-8A4A-AE34-BAFE92C80AF9}" dt="2025-03-04T07:23:14.336" v="4974" actId="732"/>
          <ac:picMkLst>
            <pc:docMk/>
            <pc:sldMk cId="1009267988" sldId="1695"/>
            <ac:picMk id="11" creationId="{7EEA0F08-68FB-4155-7DD3-88633BCDBD21}"/>
          </ac:picMkLst>
        </pc:picChg>
      </pc:sldChg>
      <pc:sldChg chg="addSp delSp modSp add mod">
        <pc:chgData name="Gavin Band" userId="c8f793f7-5806-46f0-b9bd-90a61d07a992" providerId="ADAL" clId="{EB0A5C85-D7AD-8A4A-AE34-BAFE92C80AF9}" dt="2025-03-04T07:38:30.352" v="5416" actId="20577"/>
        <pc:sldMkLst>
          <pc:docMk/>
          <pc:sldMk cId="192104071" sldId="1696"/>
        </pc:sldMkLst>
        <pc:spChg chg="del">
          <ac:chgData name="Gavin Band" userId="c8f793f7-5806-46f0-b9bd-90a61d07a992" providerId="ADAL" clId="{EB0A5C85-D7AD-8A4A-AE34-BAFE92C80AF9}" dt="2025-03-04T07:37:01.251" v="5329" actId="478"/>
          <ac:spMkLst>
            <pc:docMk/>
            <pc:sldMk cId="192104071" sldId="1696"/>
            <ac:spMk id="3" creationId="{377C68D1-D014-0020-49A3-780A2E28598D}"/>
          </ac:spMkLst>
        </pc:spChg>
        <pc:spChg chg="mod">
          <ac:chgData name="Gavin Band" userId="c8f793f7-5806-46f0-b9bd-90a61d07a992" providerId="ADAL" clId="{EB0A5C85-D7AD-8A4A-AE34-BAFE92C80AF9}" dt="2025-03-04T07:37:08.639" v="5330" actId="1076"/>
          <ac:spMkLst>
            <pc:docMk/>
            <pc:sldMk cId="192104071" sldId="1696"/>
            <ac:spMk id="4" creationId="{E59A329D-0FC9-600A-F899-D76171BD0696}"/>
          </ac:spMkLst>
        </pc:spChg>
        <pc:spChg chg="add mod">
          <ac:chgData name="Gavin Band" userId="c8f793f7-5806-46f0-b9bd-90a61d07a992" providerId="ADAL" clId="{EB0A5C85-D7AD-8A4A-AE34-BAFE92C80AF9}" dt="2025-03-04T07:38:30.352" v="5416" actId="20577"/>
          <ac:spMkLst>
            <pc:docMk/>
            <pc:sldMk cId="192104071" sldId="1696"/>
            <ac:spMk id="5" creationId="{03ECE10C-89A4-73A2-BF3F-7AD5BD0092BC}"/>
          </ac:spMkLst>
        </pc:spChg>
        <pc:spChg chg="mod">
          <ac:chgData name="Gavin Band" userId="c8f793f7-5806-46f0-b9bd-90a61d07a992" providerId="ADAL" clId="{EB0A5C85-D7AD-8A4A-AE34-BAFE92C80AF9}" dt="2025-03-04T07:37:51.253" v="5332" actId="1076"/>
          <ac:spMkLst>
            <pc:docMk/>
            <pc:sldMk cId="192104071" sldId="1696"/>
            <ac:spMk id="16" creationId="{303A9BF6-CA59-42DE-72DF-BDBFCD2D7F36}"/>
          </ac:spMkLst>
        </pc:spChg>
        <pc:spChg chg="del">
          <ac:chgData name="Gavin Band" userId="c8f793f7-5806-46f0-b9bd-90a61d07a992" providerId="ADAL" clId="{EB0A5C85-D7AD-8A4A-AE34-BAFE92C80AF9}" dt="2025-03-04T07:36:24.124" v="5319" actId="478"/>
          <ac:spMkLst>
            <pc:docMk/>
            <pc:sldMk cId="192104071" sldId="1696"/>
            <ac:spMk id="17" creationId="{EECAEC66-99D3-4D9A-1952-5A82242E51D9}"/>
          </ac:spMkLst>
        </pc:spChg>
        <pc:spChg chg="del">
          <ac:chgData name="Gavin Band" userId="c8f793f7-5806-46f0-b9bd-90a61d07a992" providerId="ADAL" clId="{EB0A5C85-D7AD-8A4A-AE34-BAFE92C80AF9}" dt="2025-03-04T07:37:01.251" v="5329" actId="478"/>
          <ac:spMkLst>
            <pc:docMk/>
            <pc:sldMk cId="192104071" sldId="1696"/>
            <ac:spMk id="18" creationId="{128E0C6B-C11F-FC41-A10C-6D68BC6C182A}"/>
          </ac:spMkLst>
        </pc:spChg>
        <pc:spChg chg="del">
          <ac:chgData name="Gavin Band" userId="c8f793f7-5806-46f0-b9bd-90a61d07a992" providerId="ADAL" clId="{EB0A5C85-D7AD-8A4A-AE34-BAFE92C80AF9}" dt="2025-03-04T07:36:21.542" v="5318" actId="478"/>
          <ac:spMkLst>
            <pc:docMk/>
            <pc:sldMk cId="192104071" sldId="1696"/>
            <ac:spMk id="20" creationId="{4D99A9D0-8984-7D0B-C154-E76A96BE52BF}"/>
          </ac:spMkLst>
        </pc:spChg>
        <pc:grpChg chg="del">
          <ac:chgData name="Gavin Band" userId="c8f793f7-5806-46f0-b9bd-90a61d07a992" providerId="ADAL" clId="{EB0A5C85-D7AD-8A4A-AE34-BAFE92C80AF9}" dt="2025-03-04T07:37:01.251" v="5329" actId="478"/>
          <ac:grpSpMkLst>
            <pc:docMk/>
            <pc:sldMk cId="192104071" sldId="1696"/>
            <ac:grpSpMk id="28" creationId="{251BF5CA-AF87-6F4E-A1A4-4D18F05F52F9}"/>
          </ac:grpSpMkLst>
        </pc:grpChg>
        <pc:grpChg chg="mod">
          <ac:chgData name="Gavin Band" userId="c8f793f7-5806-46f0-b9bd-90a61d07a992" providerId="ADAL" clId="{EB0A5C85-D7AD-8A4A-AE34-BAFE92C80AF9}" dt="2025-03-04T07:37:08.639" v="5330" actId="1076"/>
          <ac:grpSpMkLst>
            <pc:docMk/>
            <pc:sldMk cId="192104071" sldId="1696"/>
            <ac:grpSpMk id="44" creationId="{003ECAFC-B89C-C246-B8CC-D3E649CED943}"/>
          </ac:grpSpMkLst>
        </pc:grpChg>
        <pc:cxnChg chg="mod">
          <ac:chgData name="Gavin Band" userId="c8f793f7-5806-46f0-b9bd-90a61d07a992" providerId="ADAL" clId="{EB0A5C85-D7AD-8A4A-AE34-BAFE92C80AF9}" dt="2025-03-04T07:37:08.639" v="5330" actId="1076"/>
          <ac:cxnSpMkLst>
            <pc:docMk/>
            <pc:sldMk cId="192104071" sldId="1696"/>
            <ac:cxnSpMk id="6" creationId="{3808D748-D3DD-C37C-B570-EAB5B4925FB9}"/>
          </ac:cxnSpMkLst>
        </pc:cxnChg>
        <pc:cxnChg chg="del">
          <ac:chgData name="Gavin Band" userId="c8f793f7-5806-46f0-b9bd-90a61d07a992" providerId="ADAL" clId="{EB0A5C85-D7AD-8A4A-AE34-BAFE92C80AF9}" dt="2025-03-04T07:36:24.124" v="5319" actId="478"/>
          <ac:cxnSpMkLst>
            <pc:docMk/>
            <pc:sldMk cId="192104071" sldId="1696"/>
            <ac:cxnSpMk id="19" creationId="{7E5CFE99-819E-C49E-1295-EAE8F0B59F0C}"/>
          </ac:cxnSpMkLst>
        </pc:cxnChg>
        <pc:cxnChg chg="del">
          <ac:chgData name="Gavin Band" userId="c8f793f7-5806-46f0-b9bd-90a61d07a992" providerId="ADAL" clId="{EB0A5C85-D7AD-8A4A-AE34-BAFE92C80AF9}" dt="2025-03-04T07:36:21.542" v="5318" actId="478"/>
          <ac:cxnSpMkLst>
            <pc:docMk/>
            <pc:sldMk cId="192104071" sldId="1696"/>
            <ac:cxnSpMk id="21" creationId="{6C96B65C-1D5A-6917-2FEB-81E149E66AA0}"/>
          </ac:cxnSpMkLst>
        </pc:cxnChg>
      </pc:sldChg>
      <pc:sldChg chg="modSp add del mod">
        <pc:chgData name="Gavin Band" userId="c8f793f7-5806-46f0-b9bd-90a61d07a992" providerId="ADAL" clId="{EB0A5C85-D7AD-8A4A-AE34-BAFE92C80AF9}" dt="2025-03-04T07:55:32.419" v="5796" actId="2696"/>
        <pc:sldMkLst>
          <pc:docMk/>
          <pc:sldMk cId="2921606938" sldId="1697"/>
        </pc:sldMkLst>
        <pc:cxnChg chg="mod">
          <ac:chgData name="Gavin Band" userId="c8f793f7-5806-46f0-b9bd-90a61d07a992" providerId="ADAL" clId="{EB0A5C85-D7AD-8A4A-AE34-BAFE92C80AF9}" dt="2025-03-04T07:44:45.952" v="5457" actId="1076"/>
          <ac:cxnSpMkLst>
            <pc:docMk/>
            <pc:sldMk cId="2921606938" sldId="1697"/>
            <ac:cxnSpMk id="3" creationId="{CC82126C-858C-2A27-7E36-2737928394EA}"/>
          </ac:cxnSpMkLst>
        </pc:cxnChg>
      </pc:sldChg>
      <pc:sldChg chg="addSp delSp modSp add mod">
        <pc:chgData name="Gavin Band" userId="c8f793f7-5806-46f0-b9bd-90a61d07a992" providerId="ADAL" clId="{EB0A5C85-D7AD-8A4A-AE34-BAFE92C80AF9}" dt="2025-03-04T07:59:01.233" v="5808" actId="478"/>
        <pc:sldMkLst>
          <pc:docMk/>
          <pc:sldMk cId="116951499" sldId="1698"/>
        </pc:sldMkLst>
        <pc:spChg chg="add del mod">
          <ac:chgData name="Gavin Band" userId="c8f793f7-5806-46f0-b9bd-90a61d07a992" providerId="ADAL" clId="{EB0A5C85-D7AD-8A4A-AE34-BAFE92C80AF9}" dt="2025-03-04T07:59:01.233" v="5808" actId="478"/>
          <ac:spMkLst>
            <pc:docMk/>
            <pc:sldMk cId="116951499" sldId="1698"/>
            <ac:spMk id="4" creationId="{019A7B92-EE4B-1C21-0292-B03ABBACD8A0}"/>
          </ac:spMkLst>
        </pc:spChg>
        <pc:spChg chg="add del mod">
          <ac:chgData name="Gavin Band" userId="c8f793f7-5806-46f0-b9bd-90a61d07a992" providerId="ADAL" clId="{EB0A5C85-D7AD-8A4A-AE34-BAFE92C80AF9}" dt="2025-03-04T07:58:25.782" v="5804"/>
          <ac:spMkLst>
            <pc:docMk/>
            <pc:sldMk cId="116951499" sldId="1698"/>
            <ac:spMk id="8" creationId="{A76D3517-076E-DC88-036C-10B79DF227F2}"/>
          </ac:spMkLst>
        </pc:spChg>
        <pc:spChg chg="mod">
          <ac:chgData name="Gavin Band" userId="c8f793f7-5806-46f0-b9bd-90a61d07a992" providerId="ADAL" clId="{EB0A5C85-D7AD-8A4A-AE34-BAFE92C80AF9}" dt="2025-03-04T07:45:44.516" v="5483" actId="207"/>
          <ac:spMkLst>
            <pc:docMk/>
            <pc:sldMk cId="116951499" sldId="1698"/>
            <ac:spMk id="17" creationId="{F44604A2-95B7-1616-AE8F-6423803FA48E}"/>
          </ac:spMkLst>
        </pc:spChg>
      </pc:sldChg>
      <pc:sldChg chg="addSp delSp modSp add mod">
        <pc:chgData name="Gavin Band" userId="c8f793f7-5806-46f0-b9bd-90a61d07a992" providerId="ADAL" clId="{EB0A5C85-D7AD-8A4A-AE34-BAFE92C80AF9}" dt="2025-03-04T07:52:39.406" v="5791" actId="208"/>
        <pc:sldMkLst>
          <pc:docMk/>
          <pc:sldMk cId="3024248621" sldId="1699"/>
        </pc:sldMkLst>
        <pc:spChg chg="add mod">
          <ac:chgData name="Gavin Band" userId="c8f793f7-5806-46f0-b9bd-90a61d07a992" providerId="ADAL" clId="{EB0A5C85-D7AD-8A4A-AE34-BAFE92C80AF9}" dt="2025-03-04T07:48:15.195" v="5506" actId="208"/>
          <ac:spMkLst>
            <pc:docMk/>
            <pc:sldMk cId="3024248621" sldId="1699"/>
            <ac:spMk id="3" creationId="{B2B13080-AFB4-0BD9-5036-86F585385856}"/>
          </ac:spMkLst>
        </pc:spChg>
        <pc:spChg chg="add mod">
          <ac:chgData name="Gavin Band" userId="c8f793f7-5806-46f0-b9bd-90a61d07a992" providerId="ADAL" clId="{EB0A5C85-D7AD-8A4A-AE34-BAFE92C80AF9}" dt="2025-03-04T07:48:15.195" v="5506" actId="208"/>
          <ac:spMkLst>
            <pc:docMk/>
            <pc:sldMk cId="3024248621" sldId="1699"/>
            <ac:spMk id="4" creationId="{1FC6A659-BA43-5A11-EDC8-8F64EFBCA6F8}"/>
          </ac:spMkLst>
        </pc:spChg>
        <pc:spChg chg="add mod">
          <ac:chgData name="Gavin Band" userId="c8f793f7-5806-46f0-b9bd-90a61d07a992" providerId="ADAL" clId="{EB0A5C85-D7AD-8A4A-AE34-BAFE92C80AF9}" dt="2025-03-04T07:48:26.576" v="5523" actId="1038"/>
          <ac:spMkLst>
            <pc:docMk/>
            <pc:sldMk cId="3024248621" sldId="1699"/>
            <ac:spMk id="5" creationId="{43A4418E-244B-8891-19ED-0122FA3E9ABD}"/>
          </ac:spMkLst>
        </pc:spChg>
        <pc:spChg chg="add mod">
          <ac:chgData name="Gavin Band" userId="c8f793f7-5806-46f0-b9bd-90a61d07a992" providerId="ADAL" clId="{EB0A5C85-D7AD-8A4A-AE34-BAFE92C80AF9}" dt="2025-03-04T07:48:26.576" v="5523" actId="1038"/>
          <ac:spMkLst>
            <pc:docMk/>
            <pc:sldMk cId="3024248621" sldId="1699"/>
            <ac:spMk id="7" creationId="{D71A59AD-D1E4-D9A3-C31A-ADC9FD623CF0}"/>
          </ac:spMkLst>
        </pc:spChg>
        <pc:spChg chg="add del mod">
          <ac:chgData name="Gavin Band" userId="c8f793f7-5806-46f0-b9bd-90a61d07a992" providerId="ADAL" clId="{EB0A5C85-D7AD-8A4A-AE34-BAFE92C80AF9}" dt="2025-03-04T07:48:29.594" v="5524" actId="478"/>
          <ac:spMkLst>
            <pc:docMk/>
            <pc:sldMk cId="3024248621" sldId="1699"/>
            <ac:spMk id="8" creationId="{47DD7BDF-180E-25FD-5E8C-2C7549293B27}"/>
          </ac:spMkLst>
        </pc:spChg>
        <pc:spChg chg="add del mod">
          <ac:chgData name="Gavin Band" userId="c8f793f7-5806-46f0-b9bd-90a61d07a992" providerId="ADAL" clId="{EB0A5C85-D7AD-8A4A-AE34-BAFE92C80AF9}" dt="2025-03-04T07:51:02.151" v="5584" actId="478"/>
          <ac:spMkLst>
            <pc:docMk/>
            <pc:sldMk cId="3024248621" sldId="1699"/>
            <ac:spMk id="10" creationId="{9A681E64-2029-9AAB-5FB2-9AEC67D822A3}"/>
          </ac:spMkLst>
        </pc:spChg>
        <pc:spChg chg="add mod">
          <ac:chgData name="Gavin Band" userId="c8f793f7-5806-46f0-b9bd-90a61d07a992" providerId="ADAL" clId="{EB0A5C85-D7AD-8A4A-AE34-BAFE92C80AF9}" dt="2025-03-04T07:51:00.166" v="5583"/>
          <ac:spMkLst>
            <pc:docMk/>
            <pc:sldMk cId="3024248621" sldId="1699"/>
            <ac:spMk id="11" creationId="{3A9793A5-DED7-9E17-17D6-2A34604CCD81}"/>
          </ac:spMkLst>
        </pc:spChg>
        <pc:spChg chg="add mod">
          <ac:chgData name="Gavin Band" userId="c8f793f7-5806-46f0-b9bd-90a61d07a992" providerId="ADAL" clId="{EB0A5C85-D7AD-8A4A-AE34-BAFE92C80AF9}" dt="2025-03-04T07:52:18.261" v="5744" actId="1076"/>
          <ac:spMkLst>
            <pc:docMk/>
            <pc:sldMk cId="3024248621" sldId="1699"/>
            <ac:spMk id="12" creationId="{7D8E5040-3B8D-F088-99E8-C410A8DFE9E2}"/>
          </ac:spMkLst>
        </pc:spChg>
        <pc:spChg chg="add mod">
          <ac:chgData name="Gavin Band" userId="c8f793f7-5806-46f0-b9bd-90a61d07a992" providerId="ADAL" clId="{EB0A5C85-D7AD-8A4A-AE34-BAFE92C80AF9}" dt="2025-03-04T07:52:21.499" v="5745" actId="1076"/>
          <ac:spMkLst>
            <pc:docMk/>
            <pc:sldMk cId="3024248621" sldId="1699"/>
            <ac:spMk id="13" creationId="{3ECBA211-26FD-B2F3-6154-DCBDD3D856CF}"/>
          </ac:spMkLst>
        </pc:spChg>
        <pc:spChg chg="mod">
          <ac:chgData name="Gavin Band" userId="c8f793f7-5806-46f0-b9bd-90a61d07a992" providerId="ADAL" clId="{EB0A5C85-D7AD-8A4A-AE34-BAFE92C80AF9}" dt="2025-03-04T07:52:39.406" v="5791" actId="208"/>
          <ac:spMkLst>
            <pc:docMk/>
            <pc:sldMk cId="3024248621" sldId="1699"/>
            <ac:spMk id="54" creationId="{00000000-0000-0000-0000-000000000000}"/>
          </ac:spMkLst>
        </pc:spChg>
        <pc:spChg chg="del">
          <ac:chgData name="Gavin Band" userId="c8f793f7-5806-46f0-b9bd-90a61d07a992" providerId="ADAL" clId="{EB0A5C85-D7AD-8A4A-AE34-BAFE92C80AF9}" dt="2025-03-04T07:50:59.866" v="5582" actId="478"/>
          <ac:spMkLst>
            <pc:docMk/>
            <pc:sldMk cId="3024248621" sldId="1699"/>
            <ac:spMk id="116" creationId="{D6DB68A5-8B92-AB46-940A-48A6EE307501}"/>
          </ac:spMkLst>
        </pc:spChg>
      </pc:sldChg>
      <pc:sldChg chg="modSp add mod ord">
        <pc:chgData name="Gavin Band" userId="c8f793f7-5806-46f0-b9bd-90a61d07a992" providerId="ADAL" clId="{EB0A5C85-D7AD-8A4A-AE34-BAFE92C80AF9}" dt="2025-03-04T07:58:41.435" v="5806" actId="20578"/>
        <pc:sldMkLst>
          <pc:docMk/>
          <pc:sldMk cId="1070376297" sldId="1700"/>
        </pc:sldMkLst>
        <pc:spChg chg="mod">
          <ac:chgData name="Gavin Band" userId="c8f793f7-5806-46f0-b9bd-90a61d07a992" providerId="ADAL" clId="{EB0A5C85-D7AD-8A4A-AE34-BAFE92C80AF9}" dt="2025-03-04T07:54:34.483" v="5794" actId="207"/>
          <ac:spMkLst>
            <pc:docMk/>
            <pc:sldMk cId="1070376297" sldId="1700"/>
            <ac:spMk id="38" creationId="{620FCFE4-D608-E54B-8C7F-BDC94D2C029B}"/>
          </ac:spMkLst>
        </pc:spChg>
        <pc:spChg chg="mod">
          <ac:chgData name="Gavin Band" userId="c8f793f7-5806-46f0-b9bd-90a61d07a992" providerId="ADAL" clId="{EB0A5C85-D7AD-8A4A-AE34-BAFE92C80AF9}" dt="2025-03-04T07:54:38.763" v="5795" actId="207"/>
          <ac:spMkLst>
            <pc:docMk/>
            <pc:sldMk cId="1070376297" sldId="1700"/>
            <ac:spMk id="43" creationId="{E5B2E7C3-E179-B447-943F-0A9AF0E18863}"/>
          </ac:spMkLst>
        </pc:spChg>
      </pc:sldChg>
      <pc:sldChg chg="add">
        <pc:chgData name="Gavin Band" userId="c8f793f7-5806-46f0-b9bd-90a61d07a992" providerId="ADAL" clId="{EB0A5C85-D7AD-8A4A-AE34-BAFE92C80AF9}" dt="2025-03-04T07:57:37.192" v="5798" actId="2890"/>
        <pc:sldMkLst>
          <pc:docMk/>
          <pc:sldMk cId="23866233" sldId="1701"/>
        </pc:sldMkLst>
      </pc:sldChg>
      <pc:sldChg chg="addSp modSp new mod">
        <pc:chgData name="Gavin Band" userId="c8f793f7-5806-46f0-b9bd-90a61d07a992" providerId="ADAL" clId="{EB0A5C85-D7AD-8A4A-AE34-BAFE92C80AF9}" dt="2025-03-04T08:06:04.808" v="6290" actId="1076"/>
        <pc:sldMkLst>
          <pc:docMk/>
          <pc:sldMk cId="849568126" sldId="1702"/>
        </pc:sldMkLst>
        <pc:spChg chg="add mod">
          <ac:chgData name="Gavin Band" userId="c8f793f7-5806-46f0-b9bd-90a61d07a992" providerId="ADAL" clId="{EB0A5C85-D7AD-8A4A-AE34-BAFE92C80AF9}" dt="2025-03-04T08:06:04.808" v="6290" actId="1076"/>
          <ac:spMkLst>
            <pc:docMk/>
            <pc:sldMk cId="849568126" sldId="1702"/>
            <ac:spMk id="2" creationId="{0F48BA21-4EA4-F71C-071F-1FB8A2217A4D}"/>
          </ac:spMkLst>
        </pc:spChg>
      </pc:sldChg>
      <pc:sldChg chg="add">
        <pc:chgData name="Gavin Band" userId="c8f793f7-5806-46f0-b9bd-90a61d07a992" providerId="ADAL" clId="{EB0A5C85-D7AD-8A4A-AE34-BAFE92C80AF9}" dt="2025-03-04T08:06:08.915" v="6291" actId="2890"/>
        <pc:sldMkLst>
          <pc:docMk/>
          <pc:sldMk cId="949329633" sldId="1703"/>
        </pc:sldMkLst>
      </pc:sldChg>
      <pc:sldChg chg="modSp add mod">
        <pc:chgData name="Gavin Band" userId="c8f793f7-5806-46f0-b9bd-90a61d07a992" providerId="ADAL" clId="{EB0A5C85-D7AD-8A4A-AE34-BAFE92C80AF9}" dt="2025-03-04T08:19:02.508" v="6326" actId="207"/>
        <pc:sldMkLst>
          <pc:docMk/>
          <pc:sldMk cId="1291695634" sldId="1704"/>
        </pc:sldMkLst>
        <pc:spChg chg="mod">
          <ac:chgData name="Gavin Band" userId="c8f793f7-5806-46f0-b9bd-90a61d07a992" providerId="ADAL" clId="{EB0A5C85-D7AD-8A4A-AE34-BAFE92C80AF9}" dt="2025-03-04T08:19:02.508" v="6326" actId="207"/>
          <ac:spMkLst>
            <pc:docMk/>
            <pc:sldMk cId="1291695634" sldId="1704"/>
            <ac:spMk id="42" creationId="{9816AC3A-5D5D-2A49-A2D8-13B7FC46C7DE}"/>
          </ac:spMkLst>
        </pc:spChg>
        <pc:spChg chg="mod">
          <ac:chgData name="Gavin Band" userId="c8f793f7-5806-46f0-b9bd-90a61d07a992" providerId="ADAL" clId="{EB0A5C85-D7AD-8A4A-AE34-BAFE92C80AF9}" dt="2025-03-04T08:18:56.456" v="6325" actId="207"/>
          <ac:spMkLst>
            <pc:docMk/>
            <pc:sldMk cId="1291695634" sldId="1704"/>
            <ac:spMk id="43" creationId="{E5B2E7C3-E179-B447-943F-0A9AF0E18863}"/>
          </ac:spMkLst>
        </pc:spChg>
      </pc:sldChg>
      <pc:sldChg chg="addSp modSp new mod">
        <pc:chgData name="Gavin Band" userId="c8f793f7-5806-46f0-b9bd-90a61d07a992" providerId="ADAL" clId="{EB0A5C85-D7AD-8A4A-AE34-BAFE92C80AF9}" dt="2025-03-04T08:37:26.113" v="7269" actId="20577"/>
        <pc:sldMkLst>
          <pc:docMk/>
          <pc:sldMk cId="2350340757" sldId="1705"/>
        </pc:sldMkLst>
        <pc:spChg chg="add mod">
          <ac:chgData name="Gavin Band" userId="c8f793f7-5806-46f0-b9bd-90a61d07a992" providerId="ADAL" clId="{EB0A5C85-D7AD-8A4A-AE34-BAFE92C80AF9}" dt="2025-03-04T08:37:21.240" v="7257" actId="20577"/>
          <ac:spMkLst>
            <pc:docMk/>
            <pc:sldMk cId="2350340757" sldId="1705"/>
            <ac:spMk id="2" creationId="{D68F2802-2945-7E5B-1B48-2C65F6BD6746}"/>
          </ac:spMkLst>
        </pc:spChg>
        <pc:spChg chg="add mod">
          <ac:chgData name="Gavin Band" userId="c8f793f7-5806-46f0-b9bd-90a61d07a992" providerId="ADAL" clId="{EB0A5C85-D7AD-8A4A-AE34-BAFE92C80AF9}" dt="2025-03-04T08:37:26.113" v="7269" actId="20577"/>
          <ac:spMkLst>
            <pc:docMk/>
            <pc:sldMk cId="2350340757" sldId="1705"/>
            <ac:spMk id="3" creationId="{1EB1DACC-4CA2-234E-34BB-2D48F9CAA921}"/>
          </ac:spMkLst>
        </pc:spChg>
        <pc:spChg chg="add mod">
          <ac:chgData name="Gavin Band" userId="c8f793f7-5806-46f0-b9bd-90a61d07a992" providerId="ADAL" clId="{EB0A5C85-D7AD-8A4A-AE34-BAFE92C80AF9}" dt="2025-03-04T08:27:15.607" v="6601" actId="255"/>
          <ac:spMkLst>
            <pc:docMk/>
            <pc:sldMk cId="2350340757" sldId="1705"/>
            <ac:spMk id="4" creationId="{48D2FA3F-7654-3BA9-02F4-4D4D02350F6D}"/>
          </ac:spMkLst>
        </pc:spChg>
        <pc:spChg chg="add mod">
          <ac:chgData name="Gavin Band" userId="c8f793f7-5806-46f0-b9bd-90a61d07a992" providerId="ADAL" clId="{EB0A5C85-D7AD-8A4A-AE34-BAFE92C80AF9}" dt="2025-03-04T08:30:59.589" v="7111" actId="20577"/>
          <ac:spMkLst>
            <pc:docMk/>
            <pc:sldMk cId="2350340757" sldId="1705"/>
            <ac:spMk id="5" creationId="{843F8B72-BF95-344F-5C50-E12C1E90B7F3}"/>
          </ac:spMkLst>
        </pc:spChg>
        <pc:spChg chg="add mod">
          <ac:chgData name="Gavin Band" userId="c8f793f7-5806-46f0-b9bd-90a61d07a992" providerId="ADAL" clId="{EB0A5C85-D7AD-8A4A-AE34-BAFE92C80AF9}" dt="2025-03-04T08:37:15.877" v="7250" actId="20577"/>
          <ac:spMkLst>
            <pc:docMk/>
            <pc:sldMk cId="2350340757" sldId="1705"/>
            <ac:spMk id="6" creationId="{074DFC43-4B0C-9ABC-CF25-F898ACC886CC}"/>
          </ac:spMkLst>
        </pc:spChg>
      </pc:sldChg>
      <pc:sldChg chg="modSp add del mod">
        <pc:chgData name="Gavin Band" userId="c8f793f7-5806-46f0-b9bd-90a61d07a992" providerId="ADAL" clId="{EB0A5C85-D7AD-8A4A-AE34-BAFE92C80AF9}" dt="2025-03-04T08:29:46.558" v="7020" actId="2696"/>
        <pc:sldMkLst>
          <pc:docMk/>
          <pc:sldMk cId="498964705" sldId="1706"/>
        </pc:sldMkLst>
        <pc:spChg chg="mod">
          <ac:chgData name="Gavin Band" userId="c8f793f7-5806-46f0-b9bd-90a61d07a992" providerId="ADAL" clId="{EB0A5C85-D7AD-8A4A-AE34-BAFE92C80AF9}" dt="2025-03-04T08:29:40.825" v="7019" actId="207"/>
          <ac:spMkLst>
            <pc:docMk/>
            <pc:sldMk cId="498964705" sldId="1706"/>
            <ac:spMk id="4" creationId="{5AFEB78B-36CF-3F4C-808B-D2188D9D5F31}"/>
          </ac:spMkLst>
        </pc:spChg>
      </pc:sldChg>
      <pc:sldChg chg="delSp add mod ord">
        <pc:chgData name="Gavin Band" userId="c8f793f7-5806-46f0-b9bd-90a61d07a992" providerId="ADAL" clId="{EB0A5C85-D7AD-8A4A-AE34-BAFE92C80AF9}" dt="2025-03-04T08:31:17.383" v="7112" actId="20578"/>
        <pc:sldMkLst>
          <pc:docMk/>
          <pc:sldMk cId="507274747" sldId="1706"/>
        </pc:sldMkLst>
        <pc:spChg chg="del">
          <ac:chgData name="Gavin Band" userId="c8f793f7-5806-46f0-b9bd-90a61d07a992" providerId="ADAL" clId="{EB0A5C85-D7AD-8A4A-AE34-BAFE92C80AF9}" dt="2025-03-04T08:30:00.428" v="7022" actId="478"/>
          <ac:spMkLst>
            <pc:docMk/>
            <pc:sldMk cId="507274747" sldId="1706"/>
            <ac:spMk id="4" creationId="{E6285BD4-B93E-D64F-8DC9-FE3DD9A858ED}"/>
          </ac:spMkLst>
        </pc:spChg>
        <pc:cxnChg chg="del">
          <ac:chgData name="Gavin Band" userId="c8f793f7-5806-46f0-b9bd-90a61d07a992" providerId="ADAL" clId="{EB0A5C85-D7AD-8A4A-AE34-BAFE92C80AF9}" dt="2025-03-04T08:30:00.428" v="7022" actId="478"/>
          <ac:cxnSpMkLst>
            <pc:docMk/>
            <pc:sldMk cId="507274747" sldId="1706"/>
            <ac:cxnSpMk id="5" creationId="{F917776E-CF0E-5D4A-904F-469B800F21C4}"/>
          </ac:cxnSpMkLst>
        </pc:cxnChg>
      </pc:sldChg>
      <pc:sldChg chg="add del">
        <pc:chgData name="Gavin Band" userId="c8f793f7-5806-46f0-b9bd-90a61d07a992" providerId="ADAL" clId="{EB0A5C85-D7AD-8A4A-AE34-BAFE92C80AF9}" dt="2025-03-04T08:26:18.626" v="6514" actId="2696"/>
        <pc:sldMkLst>
          <pc:docMk/>
          <pc:sldMk cId="658293443" sldId="1707"/>
        </pc:sldMkLst>
      </pc:sldChg>
      <pc:sldChg chg="addSp delSp modSp add del mod">
        <pc:chgData name="Gavin Band" userId="c8f793f7-5806-46f0-b9bd-90a61d07a992" providerId="ADAL" clId="{EB0A5C85-D7AD-8A4A-AE34-BAFE92C80AF9}" dt="2025-03-04T08:37:45.511" v="7271" actId="2696"/>
        <pc:sldMkLst>
          <pc:docMk/>
          <pc:sldMk cId="4102494910" sldId="1707"/>
        </pc:sldMkLst>
        <pc:spChg chg="mod">
          <ac:chgData name="Gavin Band" userId="c8f793f7-5806-46f0-b9bd-90a61d07a992" providerId="ADAL" clId="{EB0A5C85-D7AD-8A4A-AE34-BAFE92C80AF9}" dt="2025-03-04T08:33:25.485" v="7133" actId="1076"/>
          <ac:spMkLst>
            <pc:docMk/>
            <pc:sldMk cId="4102494910" sldId="1707"/>
            <ac:spMk id="2" creationId="{F0AA8D58-3ACD-0B43-B16D-0C0F1B194897}"/>
          </ac:spMkLst>
        </pc:spChg>
        <pc:spChg chg="add mod">
          <ac:chgData name="Gavin Band" userId="c8f793f7-5806-46f0-b9bd-90a61d07a992" providerId="ADAL" clId="{EB0A5C85-D7AD-8A4A-AE34-BAFE92C80AF9}" dt="2025-03-04T08:33:48.430" v="7141" actId="1582"/>
          <ac:spMkLst>
            <pc:docMk/>
            <pc:sldMk cId="4102494910" sldId="1707"/>
            <ac:spMk id="3" creationId="{B93EE669-CBA6-4203-6ADB-95923B2B5F64}"/>
          </ac:spMkLst>
        </pc:spChg>
        <pc:spChg chg="del">
          <ac:chgData name="Gavin Band" userId="c8f793f7-5806-46f0-b9bd-90a61d07a992" providerId="ADAL" clId="{EB0A5C85-D7AD-8A4A-AE34-BAFE92C80AF9}" dt="2025-03-04T08:33:23.140" v="7132" actId="478"/>
          <ac:spMkLst>
            <pc:docMk/>
            <pc:sldMk cId="4102494910" sldId="1707"/>
            <ac:spMk id="31" creationId="{1BED2A3B-5A59-AB4A-BF8E-3A3E251120EA}"/>
          </ac:spMkLst>
        </pc:spChg>
      </pc:sldChg>
      <pc:sldChg chg="delSp modSp add mod">
        <pc:chgData name="Gavin Band" userId="c8f793f7-5806-46f0-b9bd-90a61d07a992" providerId="ADAL" clId="{EB0A5C85-D7AD-8A4A-AE34-BAFE92C80AF9}" dt="2025-03-04T08:39:35.437" v="7280" actId="478"/>
        <pc:sldMkLst>
          <pc:docMk/>
          <pc:sldMk cId="1626897140" sldId="1708"/>
        </pc:sldMkLst>
        <pc:spChg chg="del mod">
          <ac:chgData name="Gavin Band" userId="c8f793f7-5806-46f0-b9bd-90a61d07a992" providerId="ADAL" clId="{EB0A5C85-D7AD-8A4A-AE34-BAFE92C80AF9}" dt="2025-03-04T08:39:35.437" v="7280" actId="478"/>
          <ac:spMkLst>
            <pc:docMk/>
            <pc:sldMk cId="1626897140" sldId="1708"/>
            <ac:spMk id="2" creationId="{F0AA8D58-3ACD-0B43-B16D-0C0F1B194897}"/>
          </ac:spMkLst>
        </pc:spChg>
        <pc:spChg chg="mod">
          <ac:chgData name="Gavin Band" userId="c8f793f7-5806-46f0-b9bd-90a61d07a992" providerId="ADAL" clId="{EB0A5C85-D7AD-8A4A-AE34-BAFE92C80AF9}" dt="2025-03-04T08:39:28.255" v="7278" actId="1037"/>
          <ac:spMkLst>
            <pc:docMk/>
            <pc:sldMk cId="1626897140" sldId="1708"/>
            <ac:spMk id="3" creationId="{B93EE669-CBA6-4203-6ADB-95923B2B5F64}"/>
          </ac:spMkLst>
        </pc:spChg>
        <pc:picChg chg="mod">
          <ac:chgData name="Gavin Band" userId="c8f793f7-5806-46f0-b9bd-90a61d07a992" providerId="ADAL" clId="{EB0A5C85-D7AD-8A4A-AE34-BAFE92C80AF9}" dt="2025-03-04T08:39:17.932" v="7274" actId="1076"/>
          <ac:picMkLst>
            <pc:docMk/>
            <pc:sldMk cId="1626897140" sldId="1708"/>
            <ac:picMk id="60418" creationId="{00000000-0000-0000-0000-000000000000}"/>
          </ac:picMkLst>
        </pc:picChg>
      </pc:sldChg>
      <pc:sldChg chg="modSp add mod">
        <pc:chgData name="Gavin Band" userId="c8f793f7-5806-46f0-b9bd-90a61d07a992" providerId="ADAL" clId="{EB0A5C85-D7AD-8A4A-AE34-BAFE92C80AF9}" dt="2025-03-04T08:40:57.941" v="7283" actId="1076"/>
        <pc:sldMkLst>
          <pc:docMk/>
          <pc:sldMk cId="2396809573" sldId="1709"/>
        </pc:sldMkLst>
        <pc:spChg chg="mod">
          <ac:chgData name="Gavin Band" userId="c8f793f7-5806-46f0-b9bd-90a61d07a992" providerId="ADAL" clId="{EB0A5C85-D7AD-8A4A-AE34-BAFE92C80AF9}" dt="2025-03-04T08:40:57.941" v="7283" actId="1076"/>
          <ac:spMkLst>
            <pc:docMk/>
            <pc:sldMk cId="2396809573" sldId="1709"/>
            <ac:spMk id="3" creationId="{B93EE669-CBA6-4203-6ADB-95923B2B5F64}"/>
          </ac:spMkLst>
        </pc:spChg>
      </pc:sldChg>
      <pc:sldChg chg="add">
        <pc:chgData name="Gavin Band" userId="c8f793f7-5806-46f0-b9bd-90a61d07a992" providerId="ADAL" clId="{EB0A5C85-D7AD-8A4A-AE34-BAFE92C80AF9}" dt="2025-03-04T08:44:14.142" v="7284"/>
        <pc:sldMkLst>
          <pc:docMk/>
          <pc:sldMk cId="1795916704" sldId="1710"/>
        </pc:sldMkLst>
      </pc:sldChg>
      <pc:sldChg chg="addSp delSp modSp new mod">
        <pc:chgData name="Gavin Band" userId="c8f793f7-5806-46f0-b9bd-90a61d07a992" providerId="ADAL" clId="{EB0A5C85-D7AD-8A4A-AE34-BAFE92C80AF9}" dt="2025-03-04T12:03:09.740" v="8068" actId="1076"/>
        <pc:sldMkLst>
          <pc:docMk/>
          <pc:sldMk cId="77698278" sldId="1711"/>
        </pc:sldMkLst>
        <pc:spChg chg="del">
          <ac:chgData name="Gavin Band" userId="c8f793f7-5806-46f0-b9bd-90a61d07a992" providerId="ADAL" clId="{EB0A5C85-D7AD-8A4A-AE34-BAFE92C80AF9}" dt="2025-03-04T11:59:54.249" v="7299" actId="478"/>
          <ac:spMkLst>
            <pc:docMk/>
            <pc:sldMk cId="77698278" sldId="1711"/>
            <ac:spMk id="2" creationId="{8F89A1A1-474F-02F0-6FBA-BA4DED9CC6F0}"/>
          </ac:spMkLst>
        </pc:spChg>
        <pc:spChg chg="del">
          <ac:chgData name="Gavin Band" userId="c8f793f7-5806-46f0-b9bd-90a61d07a992" providerId="ADAL" clId="{EB0A5C85-D7AD-8A4A-AE34-BAFE92C80AF9}" dt="2025-03-04T11:59:55.344" v="7300" actId="478"/>
          <ac:spMkLst>
            <pc:docMk/>
            <pc:sldMk cId="77698278" sldId="1711"/>
            <ac:spMk id="3" creationId="{B1C71256-A164-8EEF-3CF9-A47D1B95D22C}"/>
          </ac:spMkLst>
        </pc:spChg>
        <pc:spChg chg="add mod">
          <ac:chgData name="Gavin Band" userId="c8f793f7-5806-46f0-b9bd-90a61d07a992" providerId="ADAL" clId="{EB0A5C85-D7AD-8A4A-AE34-BAFE92C80AF9}" dt="2025-03-04T12:00:06.696" v="7340" actId="20577"/>
          <ac:spMkLst>
            <pc:docMk/>
            <pc:sldMk cId="77698278" sldId="1711"/>
            <ac:spMk id="4" creationId="{6D27833D-B2F6-DCDB-2E12-892B6A789FEA}"/>
          </ac:spMkLst>
        </pc:spChg>
        <pc:spChg chg="add mod">
          <ac:chgData name="Gavin Band" userId="c8f793f7-5806-46f0-b9bd-90a61d07a992" providerId="ADAL" clId="{EB0A5C85-D7AD-8A4A-AE34-BAFE92C80AF9}" dt="2025-03-04T12:03:09.740" v="8068" actId="1076"/>
          <ac:spMkLst>
            <pc:docMk/>
            <pc:sldMk cId="77698278" sldId="1711"/>
            <ac:spMk id="5" creationId="{DF6F323E-815D-D525-F5AE-86F173187F87}"/>
          </ac:spMkLst>
        </pc:spChg>
      </pc:sldChg>
      <pc:sldMasterChg chg="delSldLayout">
        <pc:chgData name="Gavin Band" userId="c8f793f7-5806-46f0-b9bd-90a61d07a992" providerId="ADAL" clId="{EB0A5C85-D7AD-8A4A-AE34-BAFE92C80AF9}" dt="2025-03-03T22:16:22.026" v="1833" actId="2696"/>
        <pc:sldMasterMkLst>
          <pc:docMk/>
          <pc:sldMasterMk cId="0" sldId="2147483648"/>
        </pc:sldMasterMkLst>
        <pc:sldLayoutChg chg="del">
          <pc:chgData name="Gavin Band" userId="c8f793f7-5806-46f0-b9bd-90a61d07a992" providerId="ADAL" clId="{EB0A5C85-D7AD-8A4A-AE34-BAFE92C80AF9}" dt="2025-03-03T22:16:22.026" v="1833" actId="2696"/>
          <pc:sldLayoutMkLst>
            <pc:docMk/>
            <pc:sldMasterMk cId="0" sldId="2147483648"/>
            <pc:sldLayoutMk cId="2421527157" sldId="214748403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464876E7-8974-724A-BAF5-0B15F2DE03C8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102659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BB1B5F71-F1EF-8442-91EC-C431B4854DFC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799571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The title of my talk is genome-wide studies as this has been the main focus of my research over the last 3 years.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51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489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48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142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346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014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080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170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GB" dirty="0"/>
              <a:t>‘Fat mass and obesity-associated</a:t>
            </a:r>
            <a:r>
              <a:rPr lang="en-GB" baseline="0" dirty="0"/>
              <a:t> gene’.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690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9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50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The title of my talk is genome-wide studies as this has been the main focus of my research over the last 3 years.</a:t>
            </a:r>
          </a:p>
        </p:txBody>
      </p:sp>
    </p:spTree>
    <p:extLst>
      <p:ext uri="{BB962C8B-B14F-4D97-AF65-F5344CB8AC3E}">
        <p14:creationId xmlns:p14="http://schemas.microsoft.com/office/powerpoint/2010/main" val="257014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25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53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65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39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48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96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2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90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8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13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>
            <a:lvl1pPr algn="l">
              <a:defRPr sz="2800">
                <a:latin typeface="FoundrySterling-Book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25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00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693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2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77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71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97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25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620" y="152400"/>
            <a:ext cx="87967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 </a:t>
            </a:r>
            <a:r>
              <a:rPr lang="en-US" dirty="0" err="1"/>
              <a:t>kjhlkjhlkjhkhkhkjhkljh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620" y="1676400"/>
            <a:ext cx="879676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latin typeface="FoundrySterling-Book" pitchFamily="2" charset="0"/>
              <a:ea typeface="+mn-e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oundrySterling-Book" pitchFamily="2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FoundrySterling-Book" pitchFamily="2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FoundrySterling-Book" pitchFamily="2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FoundrySterling-Book" pitchFamily="2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FoundrySterling-Book" pitchFamily="2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FoundrySterling-Book" pitchFamily="2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emf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ch.ctglab.nl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match.ctglab.nl/" TargetMode="External"/><Relationship Id="rId3" Type="http://schemas.openxmlformats.org/officeDocument/2006/relationships/image" Target="../media/image80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ell.ox.ac.uk/wtccc2/m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86327" y="1151644"/>
            <a:ext cx="7964488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</a:rPr>
              <a:t>Genome-wide association studies I: Identifying genetic associations with complex traits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Gavin Band </a:t>
            </a:r>
            <a:r>
              <a:rPr lang="en-GB" sz="1600" dirty="0" err="1"/>
              <a:t>gavin.band@well.ox.ac.uk</a:t>
            </a:r>
            <a:endParaRPr lang="en-GB" sz="1600" dirty="0"/>
          </a:p>
          <a:p>
            <a:pPr algn="l">
              <a:spcBef>
                <a:spcPct val="50000"/>
              </a:spcBef>
            </a:pPr>
            <a:r>
              <a:rPr lang="en-GB" sz="1800" dirty="0"/>
              <a:t>MSc Global Health Science and Epidemiology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Genetic Epidemiology Module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Tuesday 4th Mar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A2A10-8B6C-0F5F-EE1B-0FB7ECC77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7" y="5508624"/>
            <a:ext cx="2054225" cy="933739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End of an era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00"/>
                </a:solidFill>
              </a:rPr>
              <a:t>Breast cancer (</a:t>
            </a:r>
            <a:r>
              <a:rPr lang="en-US" sz="1200" i="1" dirty="0">
                <a:solidFill>
                  <a:srgbClr val="FFFF00"/>
                </a:solidFill>
              </a:rPr>
              <a:t>BRCA1/2 </a:t>
            </a:r>
            <a:r>
              <a:rPr lang="en-US" sz="1200" dirty="0">
                <a:solidFill>
                  <a:srgbClr val="FFFF00"/>
                </a:solidFill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A525315-690F-F843-827E-E2E1D2059D0A}"/>
              </a:ext>
            </a:extLst>
          </p:cNvPr>
          <p:cNvSpPr/>
          <p:nvPr/>
        </p:nvSpPr>
        <p:spPr bwMode="auto">
          <a:xfrm rot="5400000">
            <a:off x="3001719" y="3685322"/>
            <a:ext cx="277001" cy="2396930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F427BE9-E6F2-C546-94EC-69FE59306722}"/>
              </a:ext>
            </a:extLst>
          </p:cNvPr>
          <p:cNvSpPr txBox="1"/>
          <p:nvPr/>
        </p:nvSpPr>
        <p:spPr>
          <a:xfrm>
            <a:off x="2098992" y="5066651"/>
            <a:ext cx="2239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era of linkage (family) studies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5D5630-99B7-AD49-A98D-8833EDD2175A}"/>
              </a:ext>
            </a:extLst>
          </p:cNvPr>
          <p:cNvSpPr/>
          <p:nvPr/>
        </p:nvSpPr>
        <p:spPr>
          <a:xfrm>
            <a:off x="4338685" y="1465628"/>
            <a:ext cx="44999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Monotype Sorts" charset="0"/>
              <a:buNone/>
            </a:pPr>
            <a:r>
              <a:rPr lang="en-GB" sz="1400" dirty="0"/>
              <a:t>“Linkage Mapping was successful in identifying the genetic basis of many human diseases in which the disease penetrance resembles a simple Mendelian model e.g. Huntington’s disease, Cystic Fibrosis, some forms of breast cancer, </a:t>
            </a:r>
            <a:r>
              <a:rPr lang="en-GB" sz="1400" dirty="0" err="1"/>
              <a:t>Alzheimers</a:t>
            </a:r>
            <a:r>
              <a:rPr lang="en-GB" sz="1400" dirty="0"/>
              <a:t>, </a:t>
            </a:r>
            <a:r>
              <a:rPr lang="is-IS" sz="1400" dirty="0"/>
              <a:t>…“</a:t>
            </a:r>
            <a:r>
              <a:rPr lang="en-GB" sz="1400" dirty="0"/>
              <a:t>			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21C54F-B575-5A4F-82FB-48646D0E1D0B}"/>
              </a:ext>
            </a:extLst>
          </p:cNvPr>
          <p:cNvSpPr/>
          <p:nvPr/>
        </p:nvSpPr>
        <p:spPr>
          <a:xfrm>
            <a:off x="4572177" y="3417866"/>
            <a:ext cx="425804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Monotype Sorts" charset="0"/>
              <a:buNone/>
            </a:pPr>
            <a:r>
              <a:rPr lang="en-GB" sz="1400" dirty="0"/>
              <a:t>	</a:t>
            </a:r>
            <a:endParaRPr lang="en-GB" sz="1400" dirty="0">
              <a:solidFill>
                <a:srgbClr val="FF0000"/>
              </a:solidFill>
            </a:endParaRPr>
          </a:p>
          <a:p>
            <a:pPr>
              <a:buFont typeface="Monotype Sorts" charset="0"/>
              <a:buNone/>
            </a:pPr>
            <a:r>
              <a:rPr lang="en-GB" sz="1400" dirty="0"/>
              <a:t>“…but the literature is now replete with linkage screens for an array of common ‘complex’ disorders such as schizophrenia, manic depression, autism, asthma, type I and type II diabetes, Multiple Sclerosis, Lupus. Although many of these studies have reported significant linkage findings, none has lead to convincing replication”</a:t>
            </a:r>
          </a:p>
          <a:p>
            <a:pPr algn="l">
              <a:buFont typeface="Monotype Sorts" charset="0"/>
              <a:buNone/>
            </a:pPr>
            <a:endParaRPr lang="en-GB" sz="1400" dirty="0"/>
          </a:p>
          <a:p>
            <a:pPr algn="l">
              <a:buFont typeface="Monotype Sorts" charset="0"/>
              <a:buNone/>
            </a:pPr>
            <a:r>
              <a:rPr lang="en-GB" sz="1400" dirty="0"/>
              <a:t>– </a:t>
            </a:r>
            <a:r>
              <a:rPr lang="en-GB" sz="1400" dirty="0" err="1"/>
              <a:t>Risch</a:t>
            </a:r>
            <a:r>
              <a:rPr lang="en-GB" sz="1400" dirty="0"/>
              <a:t> “</a:t>
            </a:r>
            <a:r>
              <a:rPr lang="en-GB" sz="1400" i="1" dirty="0"/>
              <a:t>Searching for genetic determinants in the new millennium</a:t>
            </a:r>
            <a:r>
              <a:rPr lang="en-GB" sz="1400" dirty="0"/>
              <a:t>” Nature (2000)</a:t>
            </a:r>
          </a:p>
          <a:p>
            <a:pPr algn="l">
              <a:buFont typeface="Monotype Sorts" charset="0"/>
              <a:buNone/>
            </a:pPr>
            <a:r>
              <a:rPr lang="en-GB" sz="1400" dirty="0"/>
              <a:t>								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64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Common variant, common disease hypothesis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7A30661-53AE-554B-B9B9-15D52FA1A173}"/>
              </a:ext>
            </a:extLst>
          </p:cNvPr>
          <p:cNvSpPr txBox="1"/>
          <p:nvPr/>
        </p:nvSpPr>
        <p:spPr>
          <a:xfrm>
            <a:off x="314035" y="4346940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Strength of effect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3852308" y="5264204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288222" y="1686794"/>
                <a:ext cx="761097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6320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Common variant, common disease hypothesis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3852308" y="5264204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288222" y="1686794"/>
                <a:ext cx="761097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731649D-54F5-50B0-AF22-FC44886C496D}"/>
              </a:ext>
            </a:extLst>
          </p:cNvPr>
          <p:cNvSpPr txBox="1"/>
          <p:nvPr/>
        </p:nvSpPr>
        <p:spPr>
          <a:xfrm>
            <a:off x="45400" y="4472555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Relative risk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06E4F8-4579-6575-D972-2991759D0FCF}"/>
                  </a:ext>
                </a:extLst>
              </p:cNvPr>
              <p:cNvSpPr txBox="1"/>
              <p:nvPr/>
            </p:nvSpPr>
            <p:spPr>
              <a:xfrm>
                <a:off x="974824" y="4112635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06E4F8-4579-6575-D972-2991759D0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4" y="4112635"/>
                <a:ext cx="31290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BB8C6C-AC48-C04F-6AAF-C2A30F4827C1}"/>
                  </a:ext>
                </a:extLst>
              </p:cNvPr>
              <p:cNvSpPr txBox="1"/>
              <p:nvPr/>
            </p:nvSpPr>
            <p:spPr>
              <a:xfrm>
                <a:off x="974824" y="4734165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BB8C6C-AC48-C04F-6AAF-C2A30F482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4" y="4734165"/>
                <a:ext cx="312906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805EFF-F955-2E01-55D1-29441B7432EA}"/>
                  </a:ext>
                </a:extLst>
              </p:cNvPr>
              <p:cNvSpPr txBox="1"/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805EFF-F955-2E01-55D1-29441B743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3920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472671" y="1686794"/>
                <a:ext cx="576649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60AFC8B-39A2-634F-9206-EA4F35E245D7}"/>
              </a:ext>
            </a:extLst>
          </p:cNvPr>
          <p:cNvGrpSpPr/>
          <p:nvPr/>
        </p:nvGrpSpPr>
        <p:grpSpPr>
          <a:xfrm>
            <a:off x="1276133" y="3903533"/>
            <a:ext cx="3107821" cy="2377688"/>
            <a:chOff x="1276133" y="3903533"/>
            <a:chExt cx="3107821" cy="2377688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4A0101A-CFB5-8447-91D9-A290660000E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276133" y="3903533"/>
              <a:ext cx="23195" cy="17006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5C984B9-ECAB-754B-BE9F-AF08302FA3A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307894" y="5597052"/>
              <a:ext cx="3036921" cy="1276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891953E-D278-9644-AAFF-12CDBC17DC59}"/>
                </a:ext>
              </a:extLst>
            </p:cNvPr>
            <p:cNvSpPr txBox="1"/>
            <p:nvPr/>
          </p:nvSpPr>
          <p:spPr>
            <a:xfrm>
              <a:off x="1893071" y="5942667"/>
              <a:ext cx="20329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Genotype frequency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7F55079-A661-434D-969B-E47CC6FBCD2E}"/>
                </a:ext>
              </a:extLst>
            </p:cNvPr>
            <p:cNvSpPr/>
            <p:nvPr/>
          </p:nvSpPr>
          <p:spPr bwMode="auto">
            <a:xfrm>
              <a:off x="3852308" y="5264204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8ED474-AF74-4141-897D-501722BE2109}"/>
                </a:ext>
              </a:extLst>
            </p:cNvPr>
            <p:cNvSpPr txBox="1"/>
            <p:nvPr/>
          </p:nvSpPr>
          <p:spPr>
            <a:xfrm>
              <a:off x="1307894" y="5691771"/>
              <a:ext cx="7104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Very rare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7011AC-405F-D541-B34F-AFFE91211F58}"/>
                </a:ext>
              </a:extLst>
            </p:cNvPr>
            <p:cNvSpPr txBox="1"/>
            <p:nvPr/>
          </p:nvSpPr>
          <p:spPr>
            <a:xfrm>
              <a:off x="2078703" y="5691771"/>
              <a:ext cx="4122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rare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C5F434-BBF1-9949-8F89-D914E94801B8}"/>
                </a:ext>
              </a:extLst>
            </p:cNvPr>
            <p:cNvSpPr txBox="1"/>
            <p:nvPr/>
          </p:nvSpPr>
          <p:spPr>
            <a:xfrm>
              <a:off x="2571944" y="5697442"/>
              <a:ext cx="6751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common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F08E90-E7CE-D141-9EB2-960810639A17}"/>
                </a:ext>
              </a:extLst>
            </p:cNvPr>
            <p:cNvSpPr txBox="1"/>
            <p:nvPr/>
          </p:nvSpPr>
          <p:spPr>
            <a:xfrm>
              <a:off x="3410610" y="5676314"/>
              <a:ext cx="9733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Very common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883F1A1-F2C9-DA47-9965-AC7DA2C752FA}"/>
                </a:ext>
              </a:extLst>
            </p:cNvPr>
            <p:cNvSpPr/>
            <p:nvPr/>
          </p:nvSpPr>
          <p:spPr bwMode="auto">
            <a:xfrm>
              <a:off x="3489045" y="5148815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00A373A-F07B-D64C-8951-310789BF7A18}"/>
                </a:ext>
              </a:extLst>
            </p:cNvPr>
            <p:cNvSpPr/>
            <p:nvPr/>
          </p:nvSpPr>
          <p:spPr bwMode="auto">
            <a:xfrm>
              <a:off x="3247129" y="5308708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F005194-C86C-E94B-9593-F5641BA13180}"/>
                </a:ext>
              </a:extLst>
            </p:cNvPr>
            <p:cNvSpPr/>
            <p:nvPr/>
          </p:nvSpPr>
          <p:spPr bwMode="auto">
            <a:xfrm>
              <a:off x="3012169" y="5087855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45BA9FF-B41D-E743-9941-9CD77D6A3B41}"/>
                </a:ext>
              </a:extLst>
            </p:cNvPr>
            <p:cNvSpPr/>
            <p:nvPr/>
          </p:nvSpPr>
          <p:spPr bwMode="auto">
            <a:xfrm>
              <a:off x="2658206" y="5224588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A67E0D3-8CA7-3444-AA45-F983C6CFBCC3}"/>
                </a:ext>
              </a:extLst>
            </p:cNvPr>
            <p:cNvSpPr/>
            <p:nvPr/>
          </p:nvSpPr>
          <p:spPr bwMode="auto">
            <a:xfrm>
              <a:off x="2334335" y="5324394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8B46859-8028-F34B-BCDD-F589A25D2C5C}"/>
                </a:ext>
              </a:extLst>
            </p:cNvPr>
            <p:cNvSpPr/>
            <p:nvPr/>
          </p:nvSpPr>
          <p:spPr bwMode="auto">
            <a:xfrm>
              <a:off x="1779132" y="5035827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F498EF5-AE97-2B48-96A9-BA2E66243EF7}"/>
                </a:ext>
              </a:extLst>
            </p:cNvPr>
            <p:cNvSpPr/>
            <p:nvPr/>
          </p:nvSpPr>
          <p:spPr bwMode="auto">
            <a:xfrm>
              <a:off x="2396516" y="5103738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C39D5D6-5582-7943-A1A3-FFEF57C9BF14}"/>
                </a:ext>
              </a:extLst>
            </p:cNvPr>
            <p:cNvSpPr/>
            <p:nvPr/>
          </p:nvSpPr>
          <p:spPr bwMode="auto">
            <a:xfrm>
              <a:off x="2112811" y="5228475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34ED23B-C7B6-2648-875A-A7BCE2D53880}"/>
                </a:ext>
              </a:extLst>
            </p:cNvPr>
            <p:cNvSpPr/>
            <p:nvPr/>
          </p:nvSpPr>
          <p:spPr bwMode="auto">
            <a:xfrm>
              <a:off x="1876105" y="5167674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A5088A5-B7E7-4C4F-AA9A-BBE5ABF9F367}"/>
                </a:ext>
              </a:extLst>
            </p:cNvPr>
            <p:cNvSpPr/>
            <p:nvPr/>
          </p:nvSpPr>
          <p:spPr bwMode="auto">
            <a:xfrm>
              <a:off x="1650291" y="5308708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16863B1-B203-9B4E-94D4-08A5D44D83E7}"/>
                </a:ext>
              </a:extLst>
            </p:cNvPr>
            <p:cNvSpPr/>
            <p:nvPr/>
          </p:nvSpPr>
          <p:spPr bwMode="auto">
            <a:xfrm>
              <a:off x="1534924" y="4917217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2F1F7A5-6047-8C45-8639-148B378841A1}"/>
                </a:ext>
              </a:extLst>
            </p:cNvPr>
            <p:cNvSpPr/>
            <p:nvPr/>
          </p:nvSpPr>
          <p:spPr bwMode="auto">
            <a:xfrm>
              <a:off x="1529372" y="4547590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A9C151E9-CA6F-474F-A7E3-101D8919E228}"/>
              </a:ext>
            </a:extLst>
          </p:cNvPr>
          <p:cNvSpPr txBox="1"/>
          <p:nvPr/>
        </p:nvSpPr>
        <p:spPr>
          <a:xfrm>
            <a:off x="4752231" y="3075670"/>
            <a:ext cx="41718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A </a:t>
            </a:r>
            <a:r>
              <a:rPr lang="en-US" sz="2000" b="1" dirty="0">
                <a:latin typeface="FOUNDRYSTERLING-BOOK" pitchFamily="2" charset="0"/>
              </a:rPr>
              <a:t>complex trait</a:t>
            </a:r>
            <a:r>
              <a:rPr lang="en-US" sz="1800" dirty="0">
                <a:latin typeface="FoundrySterling-Book" pitchFamily="2" charset="0"/>
              </a:rPr>
              <a:t>.</a:t>
            </a:r>
          </a:p>
          <a:p>
            <a:pPr algn="l"/>
            <a:r>
              <a:rPr lang="en-US" sz="1800" dirty="0">
                <a:latin typeface="FoundrySterling-Book" pitchFamily="2" charset="0"/>
              </a:rPr>
              <a:t>Caused by many factors, each having a small overall effect.  Including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Many genetic variants, including common ones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Environmental factors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Gene-environment or gene-gene interactions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195E7E-CC50-B3D2-46A6-70AE67768BAB}"/>
              </a:ext>
            </a:extLst>
          </p:cNvPr>
          <p:cNvSpPr txBox="1">
            <a:spLocks/>
          </p:cNvSpPr>
          <p:nvPr/>
        </p:nvSpPr>
        <p:spPr bwMode="auto">
          <a:xfrm>
            <a:off x="344158" y="248920"/>
            <a:ext cx="8474722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/>
              <a:t>Common variant, common disease hypothesis</a:t>
            </a:r>
            <a:endParaRPr lang="en-US" sz="3200" kern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1EE6AE-77BB-EE8C-2896-44A05E59445B}"/>
              </a:ext>
            </a:extLst>
          </p:cNvPr>
          <p:cNvSpPr/>
          <p:nvPr/>
        </p:nvSpPr>
        <p:spPr bwMode="auto">
          <a:xfrm>
            <a:off x="3766683" y="1434772"/>
            <a:ext cx="579421" cy="890614"/>
          </a:xfrm>
          <a:prstGeom prst="rect">
            <a:avLst/>
          </a:prstGeom>
          <a:solidFill>
            <a:srgbClr val="FFFF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268EF2-C689-CC4C-2391-F1BC9698CC63}"/>
              </a:ext>
            </a:extLst>
          </p:cNvPr>
          <p:cNvSpPr txBox="1"/>
          <p:nvPr/>
        </p:nvSpPr>
        <p:spPr>
          <a:xfrm>
            <a:off x="45400" y="4472555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Relative risk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9826F8-2851-E8EF-CCE1-3078364CF874}"/>
                  </a:ext>
                </a:extLst>
              </p:cNvPr>
              <p:cNvSpPr txBox="1"/>
              <p:nvPr/>
            </p:nvSpPr>
            <p:spPr>
              <a:xfrm>
                <a:off x="974824" y="4112635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9826F8-2851-E8EF-CCE1-3078364CF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4" y="4112635"/>
                <a:ext cx="31290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49A1F5-F274-E523-7EB0-AED2D4A9D65C}"/>
                  </a:ext>
                </a:extLst>
              </p:cNvPr>
              <p:cNvSpPr txBox="1"/>
              <p:nvPr/>
            </p:nvSpPr>
            <p:spPr>
              <a:xfrm>
                <a:off x="974824" y="4734165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49A1F5-F274-E523-7EB0-AED2D4A9D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4" y="4734165"/>
                <a:ext cx="312906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C3CA5A-FD20-3F4C-C075-0C9E38242F03}"/>
                  </a:ext>
                </a:extLst>
              </p:cNvPr>
              <p:cNvSpPr txBox="1"/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C3CA5A-FD20-3F4C-C075-0C9E38242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311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E97DA-C263-EA4C-82BD-0D935CE109DE}"/>
              </a:ext>
            </a:extLst>
          </p:cNvPr>
          <p:cNvSpPr txBox="1">
            <a:spLocks/>
          </p:cNvSpPr>
          <p:nvPr/>
        </p:nvSpPr>
        <p:spPr>
          <a:xfrm>
            <a:off x="224058" y="103077"/>
            <a:ext cx="7233920" cy="6807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A608-5D61-B340-AB11-E9603AABFCBD}"/>
              </a:ext>
            </a:extLst>
          </p:cNvPr>
          <p:cNvSpPr txBox="1">
            <a:spLocks/>
          </p:cNvSpPr>
          <p:nvPr/>
        </p:nvSpPr>
        <p:spPr bwMode="auto">
          <a:xfrm>
            <a:off x="438033" y="1135447"/>
            <a:ext cx="8463920" cy="491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Most human phenotypes are highly heritable - a large proportion of phenotype variation seems to be caused by genetics.  ~60% on average!</a:t>
            </a: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In principle this heritability could occur in different ways – for example through single variants with strong effects, or through multiple variants with small effects.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By the 2000s family studies had identified the causes of several mendelian traits, but had failed to solve the genetics of multiple complex diseases.  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Was the “common variant, common disease“ hypothesis true?</a:t>
            </a:r>
          </a:p>
        </p:txBody>
      </p:sp>
    </p:spTree>
    <p:extLst>
      <p:ext uri="{BB962C8B-B14F-4D97-AF65-F5344CB8AC3E}">
        <p14:creationId xmlns:p14="http://schemas.microsoft.com/office/powerpoint/2010/main" val="1185153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End of the linkage era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65"/>
                </a:solidFill>
              </a:rPr>
              <a:t>Breast cancer (</a:t>
            </a:r>
            <a:r>
              <a:rPr lang="en-US" sz="1200" i="1" dirty="0">
                <a:solidFill>
                  <a:srgbClr val="FFFF65"/>
                </a:solidFill>
              </a:rPr>
              <a:t>BRCA1/2 </a:t>
            </a:r>
            <a:r>
              <a:rPr lang="en-US" sz="1200" dirty="0">
                <a:solidFill>
                  <a:srgbClr val="FFFF65"/>
                </a:solidFill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</p:spTree>
    <p:extLst>
      <p:ext uri="{BB962C8B-B14F-4D97-AF65-F5344CB8AC3E}">
        <p14:creationId xmlns:p14="http://schemas.microsoft.com/office/powerpoint/2010/main" val="2282578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(100s of 1000s of markers)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25782" y="5370367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71357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E1C8C9-8F0B-C160-83E9-59F6B5CE389B}"/>
              </a:ext>
            </a:extLst>
          </p:cNvPr>
          <p:cNvSpPr/>
          <p:nvPr/>
        </p:nvSpPr>
        <p:spPr bwMode="auto">
          <a:xfrm>
            <a:off x="174894" y="4110079"/>
            <a:ext cx="8794212" cy="169491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GWAS roadmap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604A2-95B7-1616-AE8F-6423803FA48E}"/>
              </a:ext>
            </a:extLst>
          </p:cNvPr>
          <p:cNvSpPr txBox="1"/>
          <p:nvPr/>
        </p:nvSpPr>
        <p:spPr>
          <a:xfrm>
            <a:off x="307405" y="1633045"/>
            <a:ext cx="637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2. Genotype  the at as many variants across the genome as possible</a:t>
            </a:r>
            <a:endParaRPr lang="en-US" sz="1800" i="1" u="sng" dirty="0">
              <a:latin typeface="FOUNDRYSTERLING-BOOK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D29159-C9A2-F016-89B3-29568C2E5A1A}"/>
              </a:ext>
            </a:extLst>
          </p:cNvPr>
          <p:cNvSpPr txBox="1"/>
          <p:nvPr/>
        </p:nvSpPr>
        <p:spPr>
          <a:xfrm>
            <a:off x="307403" y="2813625"/>
            <a:ext cx="750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3</a:t>
            </a:r>
            <a:r>
              <a:rPr lang="en-US" sz="2400" dirty="0">
                <a:latin typeface="FoundrySterling-Book" pitchFamily="2" charset="0"/>
              </a:rPr>
              <a:t>. Run a statistical test for genotype-phenotype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A8503-A57E-7206-D9F8-91FACB1FFC14}"/>
              </a:ext>
            </a:extLst>
          </p:cNvPr>
          <p:cNvSpPr txBox="1"/>
          <p:nvPr/>
        </p:nvSpPr>
        <p:spPr>
          <a:xfrm>
            <a:off x="307405" y="808259"/>
            <a:ext cx="594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1. Collect as many samples as possible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9EC50C-2966-230D-6E98-77D32D2E5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45138" r="2839" b="42943"/>
          <a:stretch/>
        </p:blipFill>
        <p:spPr bwMode="auto">
          <a:xfrm>
            <a:off x="1778118" y="4333264"/>
            <a:ext cx="7032273" cy="12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4A1785-9D08-8351-6234-BDAC3DE376AA}"/>
              </a:ext>
            </a:extLst>
          </p:cNvPr>
          <p:cNvSpPr txBox="1"/>
          <p:nvPr/>
        </p:nvSpPr>
        <p:spPr>
          <a:xfrm>
            <a:off x="4041750" y="5466435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Variants across the genome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/>
              <p:nvPr/>
            </p:nvSpPr>
            <p:spPr>
              <a:xfrm>
                <a:off x="-36071" y="4424210"/>
                <a:ext cx="1814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Evidence for association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GB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Pvalue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71" y="4424210"/>
                <a:ext cx="1814190" cy="830997"/>
              </a:xfrm>
              <a:prstGeom prst="rect">
                <a:avLst/>
              </a:prstGeom>
              <a:blipFill>
                <a:blip r:embed="rId3"/>
                <a:stretch>
                  <a:fillRect t="-1515" r="-41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6838718-ADEE-500B-0501-AB87174BC496}"/>
              </a:ext>
            </a:extLst>
          </p:cNvPr>
          <p:cNvSpPr txBox="1"/>
          <p:nvPr/>
        </p:nvSpPr>
        <p:spPr>
          <a:xfrm>
            <a:off x="307403" y="3734504"/>
            <a:ext cx="1539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To produce this: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/>
              <p:nvPr/>
            </p:nvSpPr>
            <p:spPr>
              <a:xfrm>
                <a:off x="620341" y="5952993"/>
                <a:ext cx="79033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Lots of statistical tests so to get excited we need strong evidence e.g.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41" y="5952993"/>
                <a:ext cx="7903317" cy="338554"/>
              </a:xfrm>
              <a:prstGeom prst="rect">
                <a:avLst/>
              </a:prstGeom>
              <a:blipFill>
                <a:blip r:embed="rId4"/>
                <a:stretch>
                  <a:fillRect t="-3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EFDD079-8A06-A758-99D5-810D13FDF6A1}"/>
              </a:ext>
            </a:extLst>
          </p:cNvPr>
          <p:cNvSpPr txBox="1"/>
          <p:nvPr/>
        </p:nvSpPr>
        <p:spPr>
          <a:xfrm>
            <a:off x="6454203" y="6453327"/>
            <a:ext cx="2465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An </a:t>
            </a:r>
            <a:r>
              <a:rPr lang="en-US" sz="1200" i="1" dirty="0">
                <a:solidFill>
                  <a:srgbClr val="FFFF65"/>
                </a:solidFill>
                <a:latin typeface="FoundrySterling-Book" pitchFamily="2" charset="0"/>
              </a:rPr>
              <a:t>ad hoc</a:t>
            </a: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 but widely used threshold</a:t>
            </a:r>
            <a:endParaRPr lang="en-US" sz="1200" dirty="0">
              <a:solidFill>
                <a:srgbClr val="FFFF65"/>
              </a:solidFill>
              <a:latin typeface="FoundrySterling-Book" pitchFamily="2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842C73-1415-7B71-FB80-41AA2B22017D}"/>
              </a:ext>
            </a:extLst>
          </p:cNvPr>
          <p:cNvCxnSpPr>
            <a:cxnSpLocks/>
          </p:cNvCxnSpPr>
          <p:nvPr/>
        </p:nvCxnSpPr>
        <p:spPr bwMode="auto">
          <a:xfrm flipV="1">
            <a:off x="7814930" y="6263667"/>
            <a:ext cx="0" cy="1896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00193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E1C8C9-8F0B-C160-83E9-59F6B5CE389B}"/>
              </a:ext>
            </a:extLst>
          </p:cNvPr>
          <p:cNvSpPr/>
          <p:nvPr/>
        </p:nvSpPr>
        <p:spPr bwMode="auto">
          <a:xfrm>
            <a:off x="174894" y="4110079"/>
            <a:ext cx="8794212" cy="169491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GWAS roadmap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604A2-95B7-1616-AE8F-6423803FA48E}"/>
              </a:ext>
            </a:extLst>
          </p:cNvPr>
          <p:cNvSpPr txBox="1"/>
          <p:nvPr/>
        </p:nvSpPr>
        <p:spPr>
          <a:xfrm>
            <a:off x="307405" y="1633045"/>
            <a:ext cx="637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2. Genotype  the at as many variants across the genome as possible</a:t>
            </a:r>
            <a:endParaRPr lang="en-US" sz="1800" i="1" u="sng" dirty="0">
              <a:latin typeface="FOUNDRYSTERLING-BOOK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D29159-C9A2-F016-89B3-29568C2E5A1A}"/>
              </a:ext>
            </a:extLst>
          </p:cNvPr>
          <p:cNvSpPr txBox="1"/>
          <p:nvPr/>
        </p:nvSpPr>
        <p:spPr>
          <a:xfrm>
            <a:off x="307403" y="2813625"/>
            <a:ext cx="750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3. Run a statistical test for genotype-phenotype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A8503-A57E-7206-D9F8-91FACB1FFC14}"/>
              </a:ext>
            </a:extLst>
          </p:cNvPr>
          <p:cNvSpPr txBox="1"/>
          <p:nvPr/>
        </p:nvSpPr>
        <p:spPr>
          <a:xfrm>
            <a:off x="307405" y="808259"/>
            <a:ext cx="594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1. Collect as many samples as possible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9EC50C-2966-230D-6E98-77D32D2E5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45138" r="2839" b="42943"/>
          <a:stretch/>
        </p:blipFill>
        <p:spPr bwMode="auto">
          <a:xfrm>
            <a:off x="1778118" y="4333264"/>
            <a:ext cx="7032273" cy="12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4A1785-9D08-8351-6234-BDAC3DE376AA}"/>
              </a:ext>
            </a:extLst>
          </p:cNvPr>
          <p:cNvSpPr txBox="1"/>
          <p:nvPr/>
        </p:nvSpPr>
        <p:spPr>
          <a:xfrm>
            <a:off x="4041750" y="5466435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Variants across the genome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/>
              <p:nvPr/>
            </p:nvSpPr>
            <p:spPr>
              <a:xfrm>
                <a:off x="-36071" y="4424210"/>
                <a:ext cx="1814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Evidence for association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GB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Pvalue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71" y="4424210"/>
                <a:ext cx="1814190" cy="830997"/>
              </a:xfrm>
              <a:prstGeom prst="rect">
                <a:avLst/>
              </a:prstGeom>
              <a:blipFill>
                <a:blip r:embed="rId3"/>
                <a:stretch>
                  <a:fillRect t="-1515" r="-41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6838718-ADEE-500B-0501-AB87174BC496}"/>
              </a:ext>
            </a:extLst>
          </p:cNvPr>
          <p:cNvSpPr txBox="1"/>
          <p:nvPr/>
        </p:nvSpPr>
        <p:spPr>
          <a:xfrm>
            <a:off x="307403" y="3734504"/>
            <a:ext cx="1539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To produce this: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/>
              <p:nvPr/>
            </p:nvSpPr>
            <p:spPr>
              <a:xfrm>
                <a:off x="620341" y="5952993"/>
                <a:ext cx="79033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Lots of statistical tests so to get excited we need strong evidence e.g.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41" y="5952993"/>
                <a:ext cx="7903317" cy="338554"/>
              </a:xfrm>
              <a:prstGeom prst="rect">
                <a:avLst/>
              </a:prstGeom>
              <a:blipFill>
                <a:blip r:embed="rId4"/>
                <a:stretch>
                  <a:fillRect t="-3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EFDD079-8A06-A758-99D5-810D13FDF6A1}"/>
              </a:ext>
            </a:extLst>
          </p:cNvPr>
          <p:cNvSpPr txBox="1"/>
          <p:nvPr/>
        </p:nvSpPr>
        <p:spPr>
          <a:xfrm>
            <a:off x="6454203" y="6453327"/>
            <a:ext cx="2465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An </a:t>
            </a:r>
            <a:r>
              <a:rPr lang="en-US" sz="1200" i="1" dirty="0">
                <a:solidFill>
                  <a:srgbClr val="FFFF65"/>
                </a:solidFill>
                <a:latin typeface="FoundrySterling-Book" pitchFamily="2" charset="0"/>
              </a:rPr>
              <a:t>ad hoc</a:t>
            </a: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 but widely used threshold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842C73-1415-7B71-FB80-41AA2B22017D}"/>
              </a:ext>
            </a:extLst>
          </p:cNvPr>
          <p:cNvCxnSpPr>
            <a:cxnSpLocks/>
          </p:cNvCxnSpPr>
          <p:nvPr/>
        </p:nvCxnSpPr>
        <p:spPr bwMode="auto">
          <a:xfrm flipV="1">
            <a:off x="7814930" y="6263667"/>
            <a:ext cx="0" cy="1896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EBC2248-A634-EC8D-2DA0-DD48F64323ED}"/>
              </a:ext>
            </a:extLst>
          </p:cNvPr>
          <p:cNvSpPr txBox="1"/>
          <p:nvPr/>
        </p:nvSpPr>
        <p:spPr>
          <a:xfrm>
            <a:off x="6963162" y="869814"/>
            <a:ext cx="1909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many samples?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A7B92-EE4B-1C21-0292-B03ABBACD8A0}"/>
              </a:ext>
            </a:extLst>
          </p:cNvPr>
          <p:cNvSpPr txBox="1"/>
          <p:nvPr/>
        </p:nvSpPr>
        <p:spPr>
          <a:xfrm>
            <a:off x="6684144" y="1808001"/>
            <a:ext cx="2235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many variants? Which ones?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6A022-8353-BF70-79C4-33271AB8B46C}"/>
              </a:ext>
            </a:extLst>
          </p:cNvPr>
          <p:cNvSpPr txBox="1"/>
          <p:nvPr/>
        </p:nvSpPr>
        <p:spPr>
          <a:xfrm>
            <a:off x="6008580" y="3146665"/>
            <a:ext cx="2828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to test?</a:t>
            </a:r>
          </a:p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Can we deal with confounders?</a:t>
            </a:r>
          </a:p>
        </p:txBody>
      </p:sp>
    </p:spTree>
    <p:extLst>
      <p:ext uri="{BB962C8B-B14F-4D97-AF65-F5344CB8AC3E}">
        <p14:creationId xmlns:p14="http://schemas.microsoft.com/office/powerpoint/2010/main" val="4254803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GWAS roadmap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884645" y="1154405"/>
            <a:ext cx="7374709" cy="47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Testing for association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Confounding and the importance of quality control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What variants to genotype, and how?  LD and the HapMap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A real GWAS study - WTCCC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C82126C-858C-2A27-7E36-2737928394EA}"/>
              </a:ext>
            </a:extLst>
          </p:cNvPr>
          <p:cNvCxnSpPr>
            <a:cxnSpLocks/>
          </p:cNvCxnSpPr>
          <p:nvPr/>
        </p:nvCxnSpPr>
        <p:spPr bwMode="auto">
          <a:xfrm>
            <a:off x="465719" y="1822295"/>
            <a:ext cx="295268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03121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FC52-9901-1D4F-87C4-76D65553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226894"/>
            <a:ext cx="7233920" cy="599507"/>
          </a:xfrm>
        </p:spPr>
        <p:txBody>
          <a:bodyPr/>
          <a:lstStyle/>
          <a:p>
            <a:pPr algn="l"/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45" y="1211671"/>
            <a:ext cx="8710510" cy="5050233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Understand a genome-wide association study (GWAS) and the concept of a hypothesis-free approach to studying genetic associations.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Have a working knowledge of the different steps involved in the conduct of GWAS, including study design, quality control and basic analyses.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Be able to interpret and critically appraise evidence from genome-wide association studies.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Understand the relevance of replication, meta-analysis and consortia, and multi-ancestry approaches, in genome-wide association studies.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Appreciate the use of post-GWAS analyses including fine mapping, gene and pathway analyses, and the concept of causal variants.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1742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358972" y="2484573"/>
            <a:ext cx="2299336" cy="680582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15302" y="1578795"/>
            <a:ext cx="302559" cy="466631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</p:cNvCxnSpPr>
          <p:nvPr/>
        </p:nvCxnSpPr>
        <p:spPr bwMode="auto">
          <a:xfrm>
            <a:off x="3797877" y="2103416"/>
            <a:ext cx="119984" cy="3221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8FF37FA-9FD2-E97B-4D50-2A45B964DB36}"/>
              </a:ext>
            </a:extLst>
          </p:cNvPr>
          <p:cNvSpPr txBox="1"/>
          <p:nvPr/>
        </p:nvSpPr>
        <p:spPr>
          <a:xfrm>
            <a:off x="567674" y="978542"/>
            <a:ext cx="513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</a:rPr>
              <a:t>Imagine a genetic variant that affects risk of disease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9B33C7-EF70-AEA2-95AB-2AA1BDEC51B0}"/>
              </a:ext>
            </a:extLst>
          </p:cNvPr>
          <p:cNvSpPr txBox="1"/>
          <p:nvPr/>
        </p:nvSpPr>
        <p:spPr>
          <a:xfrm>
            <a:off x="5953666" y="2744319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Disease “cases”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FBB4A5-C75F-A1EE-42AE-6C91E711FC1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57345" y="2882819"/>
            <a:ext cx="362607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26B3E4C-FD14-C6F5-DB04-62E0F832AE2B}"/>
              </a:ext>
            </a:extLst>
          </p:cNvPr>
          <p:cNvSpPr txBox="1"/>
          <p:nvPr/>
        </p:nvSpPr>
        <p:spPr>
          <a:xfrm>
            <a:off x="1692611" y="2658817"/>
            <a:ext cx="137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Unaffected individuals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2C9CBDD-9A7F-6174-C3E5-A4495C407DEF}"/>
              </a:ext>
            </a:extLst>
          </p:cNvPr>
          <p:cNvCxnSpPr>
            <a:cxnSpLocks/>
          </p:cNvCxnSpPr>
          <p:nvPr/>
        </p:nvCxnSpPr>
        <p:spPr bwMode="auto">
          <a:xfrm>
            <a:off x="3133441" y="2896481"/>
            <a:ext cx="413801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DED4B2-5EF3-CBB6-7E37-FC79EB35B896}"/>
              </a:ext>
            </a:extLst>
          </p:cNvPr>
          <p:cNvSpPr txBox="1"/>
          <p:nvPr/>
        </p:nvSpPr>
        <p:spPr>
          <a:xfrm>
            <a:off x="3402407" y="3241927"/>
            <a:ext cx="2212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Phenotype distribution</a:t>
            </a:r>
          </a:p>
          <a:p>
            <a:pPr algn="ctr"/>
            <a:r>
              <a:rPr lang="en-US" sz="1200" dirty="0"/>
              <a:t>in the population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BDD1222-338F-93D1-6C3A-2B241D619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406113"/>
            <a:ext cx="8710510" cy="449630"/>
          </a:xfrm>
        </p:spPr>
        <p:txBody>
          <a:bodyPr/>
          <a:lstStyle/>
          <a:p>
            <a:r>
              <a:rPr lang="en-US" dirty="0"/>
              <a:t>Testing for association</a:t>
            </a:r>
          </a:p>
        </p:txBody>
      </p:sp>
    </p:spTree>
    <p:extLst>
      <p:ext uri="{BB962C8B-B14F-4D97-AF65-F5344CB8AC3E}">
        <p14:creationId xmlns:p14="http://schemas.microsoft.com/office/powerpoint/2010/main" val="4148305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358972" y="2484573"/>
            <a:ext cx="2299336" cy="680582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15302" y="1578795"/>
            <a:ext cx="302559" cy="466631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E0C6B-C11F-FC41-A10C-6D68BC6C182A}"/>
              </a:ext>
            </a:extLst>
          </p:cNvPr>
          <p:cNvSpPr txBox="1"/>
          <p:nvPr/>
        </p:nvSpPr>
        <p:spPr>
          <a:xfrm>
            <a:off x="1350407" y="3401509"/>
            <a:ext cx="647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If genotype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causes disease, then carrying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will make you more likely to have disease.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3E6DDD-E26D-8145-8373-EF476229EFAA}"/>
                  </a:ext>
                </a:extLst>
              </p:cNvPr>
              <p:cNvSpPr txBox="1"/>
              <p:nvPr/>
            </p:nvSpPr>
            <p:spPr>
              <a:xfrm>
                <a:off x="3392754" y="4371329"/>
                <a:ext cx="3174843" cy="680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disease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genotype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disease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genotype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3E6DDD-E26D-8145-8373-EF476229E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754" y="4371329"/>
                <a:ext cx="3174843" cy="68044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389A32D-7111-CDF5-E626-D26C2365E3AC}"/>
              </a:ext>
            </a:extLst>
          </p:cNvPr>
          <p:cNvSpPr txBox="1"/>
          <p:nvPr/>
        </p:nvSpPr>
        <p:spPr>
          <a:xfrm>
            <a:off x="3749134" y="4196254"/>
            <a:ext cx="2336026" cy="461665"/>
          </a:xfrm>
          <a:prstGeom prst="rect">
            <a:avLst/>
          </a:prstGeom>
          <a:solidFill>
            <a:srgbClr val="0020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oundrySterling-Book" pitchFamily="2" charset="0"/>
              </a:rPr>
              <a:t>“Chance/frequency of disease given genotype </a:t>
            </a:r>
            <a:r>
              <a:rPr lang="en-US" sz="1200" i="1" dirty="0">
                <a:latin typeface="FOUNDRYSTERLING-BOOK" pitchFamily="2" charset="0"/>
              </a:rPr>
              <a:t>G</a:t>
            </a:r>
            <a:r>
              <a:rPr lang="en-US" sz="1200" dirty="0">
                <a:latin typeface="FoundrySterling-Book" pitchFamily="2" charset="0"/>
              </a:rPr>
              <a:t>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1FAB3E-DFEE-6475-FA46-BC5410D94F4D}"/>
              </a:ext>
            </a:extLst>
          </p:cNvPr>
          <p:cNvSpPr txBox="1"/>
          <p:nvPr/>
        </p:nvSpPr>
        <p:spPr>
          <a:xfrm>
            <a:off x="3749134" y="4759371"/>
            <a:ext cx="2336026" cy="461665"/>
          </a:xfrm>
          <a:prstGeom prst="rect">
            <a:avLst/>
          </a:prstGeom>
          <a:solidFill>
            <a:srgbClr val="0020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oundrySterling-Book" pitchFamily="2" charset="0"/>
              </a:rPr>
              <a:t>“Chance/frequency of disease given genotype </a:t>
            </a:r>
            <a:r>
              <a:rPr lang="en-US" sz="1200" i="1" dirty="0">
                <a:latin typeface="FOUNDRYSTERLING-BOOK" pitchFamily="2" charset="0"/>
              </a:rPr>
              <a:t>g</a:t>
            </a:r>
            <a:r>
              <a:rPr lang="en-US" sz="1200" dirty="0">
                <a:latin typeface="FoundrySterling-Book" pitchFamily="2" charset="0"/>
              </a:rPr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56937-E7E1-7996-B728-9BC8B11AE08E}"/>
              </a:ext>
            </a:extLst>
          </p:cNvPr>
          <p:cNvSpPr txBox="1"/>
          <p:nvPr/>
        </p:nvSpPr>
        <p:spPr>
          <a:xfrm>
            <a:off x="2208486" y="4518279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u="sng" dirty="0">
                <a:latin typeface="FoundrySterling-Book" pitchFamily="2" charset="0"/>
              </a:rPr>
              <a:t>Relative risk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705957F-5776-CF22-3498-11937510CF25}"/>
              </a:ext>
            </a:extLst>
          </p:cNvPr>
          <p:cNvCxnSpPr>
            <a:cxnSpLocks/>
          </p:cNvCxnSpPr>
          <p:nvPr/>
        </p:nvCxnSpPr>
        <p:spPr bwMode="auto">
          <a:xfrm>
            <a:off x="3797877" y="2103416"/>
            <a:ext cx="119984" cy="3221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F8CA1CA9-1FB4-8316-F0EE-ACB5C56D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406113"/>
            <a:ext cx="8710510" cy="449630"/>
          </a:xfrm>
        </p:spPr>
        <p:txBody>
          <a:bodyPr/>
          <a:lstStyle/>
          <a:p>
            <a:r>
              <a:rPr lang="en-US" dirty="0"/>
              <a:t>Testing for association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A48B07-7547-4872-E1FC-A83F0A14AFB5}"/>
              </a:ext>
            </a:extLst>
          </p:cNvPr>
          <p:cNvSpPr txBox="1"/>
          <p:nvPr/>
        </p:nvSpPr>
        <p:spPr>
          <a:xfrm>
            <a:off x="5953666" y="2744319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Disease “cases”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356603-CE83-0F1E-42F4-B5A29CFD581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57345" y="2882819"/>
            <a:ext cx="362607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7A9794-C383-F80E-E19E-05CF40FB48C5}"/>
              </a:ext>
            </a:extLst>
          </p:cNvPr>
          <p:cNvSpPr txBox="1"/>
          <p:nvPr/>
        </p:nvSpPr>
        <p:spPr>
          <a:xfrm>
            <a:off x="1692611" y="2658817"/>
            <a:ext cx="137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Unaffected individuals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A12CD5-7C7A-2C2E-267E-B6B7FF81D069}"/>
              </a:ext>
            </a:extLst>
          </p:cNvPr>
          <p:cNvCxnSpPr>
            <a:cxnSpLocks/>
          </p:cNvCxnSpPr>
          <p:nvPr/>
        </p:nvCxnSpPr>
        <p:spPr bwMode="auto">
          <a:xfrm>
            <a:off x="3133441" y="2896481"/>
            <a:ext cx="413801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48417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358971" y="2484573"/>
            <a:ext cx="2299336" cy="680582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FoundrySterling-Book" pitchFamily="2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8E0C6B-C11F-FC41-A10C-6D68BC6C182A}"/>
              </a:ext>
            </a:extLst>
          </p:cNvPr>
          <p:cNvSpPr txBox="1"/>
          <p:nvPr/>
        </p:nvSpPr>
        <p:spPr>
          <a:xfrm>
            <a:off x="1350407" y="3401509"/>
            <a:ext cx="647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If genotype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causes disease, then carrying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will make you more likely to have disease.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1BF5CA-AF87-6F4E-A1A4-4D18F05F52F9}"/>
              </a:ext>
            </a:extLst>
          </p:cNvPr>
          <p:cNvGrpSpPr/>
          <p:nvPr/>
        </p:nvGrpSpPr>
        <p:grpSpPr>
          <a:xfrm>
            <a:off x="2703898" y="4362525"/>
            <a:ext cx="3406929" cy="678455"/>
            <a:chOff x="1313506" y="1341140"/>
            <a:chExt cx="4542572" cy="90460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83E6DDD-E26D-8145-8373-EF476229EFAA}"/>
                    </a:ext>
                  </a:extLst>
                </p:cNvPr>
                <p:cNvSpPr txBox="1"/>
                <p:nvPr/>
              </p:nvSpPr>
              <p:spPr>
                <a:xfrm>
                  <a:off x="2960926" y="1341140"/>
                  <a:ext cx="2895152" cy="9046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GB" sz="1800">
                                    <a:latin typeface="FoundrySterling-Book" pitchFamily="2" charset="0"/>
                                  </a:rPr>
                                  <m:t>disease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num>
                          <m:den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GB" sz="1800">
                                    <a:latin typeface="FoundrySterling-Book" pitchFamily="2" charset="0"/>
                                  </a:rPr>
                                  <m:t>disease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d>
                          </m:den>
                        </m:f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&gt;1</m:t>
                        </m:r>
                      </m:oMath>
                    </m:oMathPara>
                  </a14:m>
                  <a:endParaRPr lang="en-US" sz="1800" dirty="0">
                    <a:latin typeface="FoundrySterling-Book" pitchFamily="2" charset="0"/>
                  </a:endParaRPr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83E6DDD-E26D-8145-8373-EF476229EF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0926" y="1341140"/>
                  <a:ext cx="2895152" cy="904607"/>
                </a:xfrm>
                <a:prstGeom prst="rect">
                  <a:avLst/>
                </a:prstGeom>
                <a:blipFill>
                  <a:blip r:embed="rId3"/>
                  <a:stretch>
                    <a:fillRect b="-9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32116B-3295-4C4B-9E41-AEA71CB239C4}"/>
                </a:ext>
              </a:extLst>
            </p:cNvPr>
            <p:cNvSpPr txBox="1"/>
            <p:nvPr/>
          </p:nvSpPr>
          <p:spPr>
            <a:xfrm>
              <a:off x="1313506" y="1537073"/>
              <a:ext cx="176586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u="sng" dirty="0">
                  <a:latin typeface="FoundrySterling-Book" pitchFamily="2" charset="0"/>
                </a:rPr>
                <a:t>Relative risk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77C68D1-D014-0020-49A3-780A2E28598D}"/>
              </a:ext>
            </a:extLst>
          </p:cNvPr>
          <p:cNvSpPr txBox="1"/>
          <p:nvPr/>
        </p:nvSpPr>
        <p:spPr>
          <a:xfrm>
            <a:off x="6560191" y="4574818"/>
            <a:ext cx="16585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Using probability notation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59A329D-0FC9-600A-F899-D76171BD0696}"/>
              </a:ext>
            </a:extLst>
          </p:cNvPr>
          <p:cNvSpPr/>
          <p:nvPr/>
        </p:nvSpPr>
        <p:spPr bwMode="auto">
          <a:xfrm>
            <a:off x="3615302" y="1578795"/>
            <a:ext cx="302559" cy="466631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808D748-D3DD-C37C-B570-EAB5B4925FB9}"/>
              </a:ext>
            </a:extLst>
          </p:cNvPr>
          <p:cNvCxnSpPr>
            <a:cxnSpLocks/>
          </p:cNvCxnSpPr>
          <p:nvPr/>
        </p:nvCxnSpPr>
        <p:spPr bwMode="auto">
          <a:xfrm>
            <a:off x="3797877" y="2103416"/>
            <a:ext cx="119984" cy="3221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12778324-76ED-1128-4650-65B72B60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406113"/>
            <a:ext cx="8710510" cy="449630"/>
          </a:xfrm>
        </p:spPr>
        <p:txBody>
          <a:bodyPr/>
          <a:lstStyle/>
          <a:p>
            <a:r>
              <a:rPr lang="en-US" dirty="0"/>
              <a:t>Testing for association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3A9BF6-CA59-42DE-72DF-BDBFCD2D7F36}"/>
              </a:ext>
            </a:extLst>
          </p:cNvPr>
          <p:cNvSpPr txBox="1"/>
          <p:nvPr/>
        </p:nvSpPr>
        <p:spPr>
          <a:xfrm>
            <a:off x="996784" y="5664919"/>
            <a:ext cx="7023710" cy="830997"/>
          </a:xfrm>
          <a:prstGeom prst="rect">
            <a:avLst/>
          </a:prstGeom>
          <a:noFill/>
          <a:ln>
            <a:solidFill>
              <a:srgbClr val="FFFF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FoundrySterling-Book" pitchFamily="2" charset="0"/>
              </a:rPr>
              <a:t>If</a:t>
            </a:r>
            <a:r>
              <a:rPr lang="en-US" sz="2400" dirty="0">
                <a:latin typeface="FoundrySterling-Book" pitchFamily="2" charset="0"/>
              </a:rPr>
              <a:t> the genotype causes disease, then</a:t>
            </a:r>
            <a:r>
              <a:rPr lang="en-US" sz="2400" i="1" dirty="0">
                <a:latin typeface="FoundrySterling-Book" pitchFamily="2" charset="0"/>
              </a:rPr>
              <a:t> </a:t>
            </a:r>
            <a:r>
              <a:rPr lang="en-US" sz="2400" dirty="0">
                <a:latin typeface="FoundrySterling-Book" pitchFamily="2" charset="0"/>
              </a:rPr>
              <a:t> the relative risk will be different from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CAEC66-99D3-4D9A-1952-5A82242E51D9}"/>
              </a:ext>
            </a:extLst>
          </p:cNvPr>
          <p:cNvSpPr txBox="1"/>
          <p:nvPr/>
        </p:nvSpPr>
        <p:spPr>
          <a:xfrm>
            <a:off x="5953666" y="2744319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Disease “cases”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5CFE99-819E-C49E-1295-EAE8F0B59F0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57345" y="2882819"/>
            <a:ext cx="362607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99A9D0-8984-7D0B-C154-E76A96BE52BF}"/>
              </a:ext>
            </a:extLst>
          </p:cNvPr>
          <p:cNvSpPr txBox="1"/>
          <p:nvPr/>
        </p:nvSpPr>
        <p:spPr>
          <a:xfrm>
            <a:off x="1692611" y="2658817"/>
            <a:ext cx="137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Unaffected individuals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96B65C-1D5A-6917-2FEB-81E149E66AA0}"/>
              </a:ext>
            </a:extLst>
          </p:cNvPr>
          <p:cNvCxnSpPr>
            <a:cxnSpLocks/>
          </p:cNvCxnSpPr>
          <p:nvPr/>
        </p:nvCxnSpPr>
        <p:spPr bwMode="auto">
          <a:xfrm>
            <a:off x="3133441" y="2896481"/>
            <a:ext cx="413801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97258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/>
              <p:nvPr/>
            </p:nvSpPr>
            <p:spPr>
              <a:xfrm>
                <a:off x="619618" y="1133502"/>
                <a:ext cx="2869312" cy="873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18" y="1133502"/>
                <a:ext cx="2869312" cy="873894"/>
              </a:xfrm>
              <a:prstGeom prst="rect">
                <a:avLst/>
              </a:prstGeom>
              <a:blipFill>
                <a:blip r:embed="rId2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CDCC9C6-1088-BC43-BE85-68AA3046511D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D8038-E8B3-98BE-A4B5-E63708C75760}"/>
              </a:ext>
            </a:extLst>
          </p:cNvPr>
          <p:cNvSpPr txBox="1"/>
          <p:nvPr/>
        </p:nvSpPr>
        <p:spPr>
          <a:xfrm>
            <a:off x="1409095" y="2059224"/>
            <a:ext cx="21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FoundrySterling-Book" pitchFamily="2" charset="0"/>
              </a:rPr>
              <a:t>Disease frequencies given genotype</a:t>
            </a:r>
          </a:p>
        </p:txBody>
      </p:sp>
    </p:spTree>
    <p:extLst>
      <p:ext uri="{BB962C8B-B14F-4D97-AF65-F5344CB8AC3E}">
        <p14:creationId xmlns:p14="http://schemas.microsoft.com/office/powerpoint/2010/main" val="910374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/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blipFill>
                <a:blip r:embed="rId2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C73D943A-7774-CB48-841F-CCB5D466E398}"/>
              </a:ext>
            </a:extLst>
          </p:cNvPr>
          <p:cNvSpPr txBox="1"/>
          <p:nvPr/>
        </p:nvSpPr>
        <p:spPr>
          <a:xfrm>
            <a:off x="4059442" y="2053361"/>
            <a:ext cx="2208535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Genotype frequencies in cases and controls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B75BE4-B0B7-4444-8808-C845E61DB3AC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DA62A-B9A8-C7FA-53F9-AFB6AD3F0906}"/>
              </a:ext>
            </a:extLst>
          </p:cNvPr>
          <p:cNvSpPr txBox="1"/>
          <p:nvPr/>
        </p:nvSpPr>
        <p:spPr>
          <a:xfrm>
            <a:off x="254517" y="2800567"/>
            <a:ext cx="683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estimate the relative risk, we just need to</a:t>
            </a:r>
            <a:r>
              <a:rPr lang="en-US" sz="1800" b="1" dirty="0">
                <a:latin typeface="FoundrySterling-Book" pitchFamily="2" charset="0"/>
              </a:rPr>
              <a:t> </a:t>
            </a:r>
            <a:r>
              <a:rPr lang="en-US" sz="2000" b="1" dirty="0">
                <a:latin typeface="FoundrySterling-Book" pitchFamily="2" charset="0"/>
              </a:rPr>
              <a:t>measure the genotypes in some disease cases and population controls.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D0566-8F9F-6302-2575-C2C76A86AF3B}"/>
              </a:ext>
            </a:extLst>
          </p:cNvPr>
          <p:cNvSpPr txBox="1"/>
          <p:nvPr/>
        </p:nvSpPr>
        <p:spPr>
          <a:xfrm>
            <a:off x="1409095" y="2059224"/>
            <a:ext cx="21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FoundrySterling-Book" pitchFamily="2" charset="0"/>
              </a:rPr>
              <a:t>Disease frequencies given genotype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C57312-863A-6156-7E74-146EBD910B3A}"/>
              </a:ext>
            </a:extLst>
          </p:cNvPr>
          <p:cNvSpPr txBox="1"/>
          <p:nvPr/>
        </p:nvSpPr>
        <p:spPr>
          <a:xfrm>
            <a:off x="6918081" y="6448302"/>
            <a:ext cx="2081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(Note: apply Bayes’ </a:t>
            </a:r>
            <a:r>
              <a:rPr lang="en-US" sz="1200" dirty="0" err="1"/>
              <a:t>theorm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4101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76D33B3-2F7B-EA44-A96E-B23316E85FEA}"/>
              </a:ext>
            </a:extLst>
          </p:cNvPr>
          <p:cNvGraphicFramePr>
            <a:graphicFrameLocks noGrp="1"/>
          </p:cNvGraphicFramePr>
          <p:nvPr/>
        </p:nvGraphicFramePr>
        <p:xfrm>
          <a:off x="247805" y="3745992"/>
          <a:ext cx="402067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3576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833718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93376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Disease cases: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</a:t>
                      </a:r>
                      <a:r>
                        <a:rPr lang="en-US" sz="2200" baseline="300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*</a:t>
                      </a:r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/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/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blipFill>
                <a:blip r:embed="rId3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E61EA47F-5419-FD49-A2CE-8A4D7CC8E792}"/>
              </a:ext>
            </a:extLst>
          </p:cNvPr>
          <p:cNvSpPr txBox="1"/>
          <p:nvPr/>
        </p:nvSpPr>
        <p:spPr>
          <a:xfrm>
            <a:off x="4059442" y="2053361"/>
            <a:ext cx="2208535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Genotype frequencies in cases and controls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1F1617-FCE0-3248-AF22-3776C10A7DC5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BEDCC-FE21-1E47-A3DD-62D5D184C471}"/>
              </a:ext>
            </a:extLst>
          </p:cNvPr>
          <p:cNvSpPr txBox="1"/>
          <p:nvPr/>
        </p:nvSpPr>
        <p:spPr>
          <a:xfrm>
            <a:off x="7547351" y="4363376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sample)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DF7D317-BE9F-48EE-3CAD-1475F0CB0B73}"/>
              </a:ext>
            </a:extLst>
          </p:cNvPr>
          <p:cNvSpPr/>
          <p:nvPr/>
        </p:nvSpPr>
        <p:spPr bwMode="auto">
          <a:xfrm>
            <a:off x="6777763" y="2008100"/>
            <a:ext cx="876740" cy="2236522"/>
          </a:xfrm>
          <a:custGeom>
            <a:avLst/>
            <a:gdLst>
              <a:gd name="connsiteX0" fmla="*/ 0 w 1368797"/>
              <a:gd name="connsiteY0" fmla="*/ 2348089 h 2348089"/>
              <a:gd name="connsiteX1" fmla="*/ 1365955 w 1368797"/>
              <a:gd name="connsiteY1" fmla="*/ 936978 h 2348089"/>
              <a:gd name="connsiteX2" fmla="*/ 361244 w 1368797"/>
              <a:gd name="connsiteY2" fmla="*/ 0 h 2348089"/>
              <a:gd name="connsiteX0" fmla="*/ 0 w 1368065"/>
              <a:gd name="connsiteY0" fmla="*/ 2414285 h 2414285"/>
              <a:gd name="connsiteX1" fmla="*/ 1365955 w 1368065"/>
              <a:gd name="connsiteY1" fmla="*/ 1003174 h 2414285"/>
              <a:gd name="connsiteX2" fmla="*/ 28942 w 1368065"/>
              <a:gd name="connsiteY2" fmla="*/ 0 h 2414285"/>
              <a:gd name="connsiteX0" fmla="*/ 0 w 1064108"/>
              <a:gd name="connsiteY0" fmla="*/ 2414285 h 2414285"/>
              <a:gd name="connsiteX1" fmla="*/ 1061345 w 1064108"/>
              <a:gd name="connsiteY1" fmla="*/ 1056130 h 2414285"/>
              <a:gd name="connsiteX2" fmla="*/ 28942 w 1064108"/>
              <a:gd name="connsiteY2" fmla="*/ 0 h 2414285"/>
              <a:gd name="connsiteX0" fmla="*/ 0 w 1077954"/>
              <a:gd name="connsiteY0" fmla="*/ 2414285 h 2414285"/>
              <a:gd name="connsiteX1" fmla="*/ 1075191 w 1077954"/>
              <a:gd name="connsiteY1" fmla="*/ 1056130 h 2414285"/>
              <a:gd name="connsiteX2" fmla="*/ 42788 w 1077954"/>
              <a:gd name="connsiteY2" fmla="*/ 0 h 2414285"/>
              <a:gd name="connsiteX0" fmla="*/ 0 w 1075329"/>
              <a:gd name="connsiteY0" fmla="*/ 2414285 h 2414285"/>
              <a:gd name="connsiteX1" fmla="*/ 1075191 w 1075329"/>
              <a:gd name="connsiteY1" fmla="*/ 1056130 h 2414285"/>
              <a:gd name="connsiteX2" fmla="*/ 42788 w 1075329"/>
              <a:gd name="connsiteY2" fmla="*/ 0 h 241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5329" h="2414285">
                <a:moveTo>
                  <a:pt x="0" y="2414285"/>
                </a:moveTo>
                <a:cubicBezTo>
                  <a:pt x="652874" y="1904403"/>
                  <a:pt x="1084214" y="1606349"/>
                  <a:pt x="1075191" y="1056130"/>
                </a:cubicBezTo>
                <a:cubicBezTo>
                  <a:pt x="1066168" y="505911"/>
                  <a:pt x="193307" y="31985"/>
                  <a:pt x="42788" y="0"/>
                </a:cubicBezTo>
              </a:path>
            </a:pathLst>
          </a:custGeom>
          <a:noFill/>
          <a:ln w="28575" cap="flat" cmpd="sng" algn="ctr">
            <a:solidFill>
              <a:srgbClr val="FFFF65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98339-0105-41F4-4C54-FDA41BECB65B}"/>
              </a:ext>
            </a:extLst>
          </p:cNvPr>
          <p:cNvSpPr txBox="1"/>
          <p:nvPr/>
        </p:nvSpPr>
        <p:spPr>
          <a:xfrm>
            <a:off x="254517" y="2800567"/>
            <a:ext cx="683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estimate the relative risk, we just need to</a:t>
            </a:r>
            <a:r>
              <a:rPr lang="en-US" sz="1800" b="1" dirty="0">
                <a:latin typeface="FoundrySterling-Book" pitchFamily="2" charset="0"/>
              </a:rPr>
              <a:t> </a:t>
            </a:r>
            <a:r>
              <a:rPr lang="en-US" sz="2000" b="1" dirty="0">
                <a:latin typeface="FoundrySterling-Book" pitchFamily="2" charset="0"/>
              </a:rPr>
              <a:t>measure the genotypes in some disease cases and population controls.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5E1EE-DE36-0E93-E5CB-4095CE857FFA}"/>
              </a:ext>
            </a:extLst>
          </p:cNvPr>
          <p:cNvSpPr txBox="1"/>
          <p:nvPr/>
        </p:nvSpPr>
        <p:spPr>
          <a:xfrm>
            <a:off x="1409095" y="2059224"/>
            <a:ext cx="21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FoundrySterling-Book" pitchFamily="2" charset="0"/>
              </a:rPr>
              <a:t>Disease frequencies given genotype</a:t>
            </a:r>
          </a:p>
        </p:txBody>
      </p:sp>
    </p:spTree>
    <p:extLst>
      <p:ext uri="{BB962C8B-B14F-4D97-AF65-F5344CB8AC3E}">
        <p14:creationId xmlns:p14="http://schemas.microsoft.com/office/powerpoint/2010/main" val="570548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76D33B3-2F7B-EA44-A96E-B23316E85FEA}"/>
              </a:ext>
            </a:extLst>
          </p:cNvPr>
          <p:cNvGraphicFramePr>
            <a:graphicFrameLocks noGrp="1"/>
          </p:cNvGraphicFramePr>
          <p:nvPr/>
        </p:nvGraphicFramePr>
        <p:xfrm>
          <a:off x="247805" y="3745992"/>
          <a:ext cx="402067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3576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833718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93376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Disease cases: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</a:t>
                      </a:r>
                      <a:r>
                        <a:rPr lang="en-US" sz="2200" baseline="300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*</a:t>
                      </a:r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/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/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blipFill>
                <a:blip r:embed="rId3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E61EA47F-5419-FD49-A2CE-8A4D7CC8E792}"/>
              </a:ext>
            </a:extLst>
          </p:cNvPr>
          <p:cNvSpPr txBox="1"/>
          <p:nvPr/>
        </p:nvSpPr>
        <p:spPr>
          <a:xfrm>
            <a:off x="4059442" y="2053361"/>
            <a:ext cx="2208535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Genotype frequencies in cases and controls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1F1617-FCE0-3248-AF22-3776C10A7DC5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BEDCC-FE21-1E47-A3DD-62D5D184C471}"/>
              </a:ext>
            </a:extLst>
          </p:cNvPr>
          <p:cNvSpPr txBox="1"/>
          <p:nvPr/>
        </p:nvSpPr>
        <p:spPr>
          <a:xfrm>
            <a:off x="7547351" y="4363376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sample)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72FAEE-7D29-F342-A5D6-D80D76E31AAB}"/>
              </a:ext>
            </a:extLst>
          </p:cNvPr>
          <p:cNvSpPr txBox="1"/>
          <p:nvPr/>
        </p:nvSpPr>
        <p:spPr>
          <a:xfrm>
            <a:off x="209432" y="5390701"/>
            <a:ext cx="8630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FoundrySterling-Book" pitchFamily="2" charset="0"/>
              </a:rPr>
              <a:t>The </a:t>
            </a:r>
            <a:r>
              <a:rPr lang="en-US" sz="2200" b="1" i="1" dirty="0">
                <a:latin typeface="FoundrySterling-Book" pitchFamily="2" charset="0"/>
              </a:rPr>
              <a:t>odds ratio</a:t>
            </a:r>
            <a:r>
              <a:rPr lang="en-US" sz="2200" b="1" dirty="0">
                <a:latin typeface="FoundrySterling-Book" pitchFamily="2" charset="0"/>
              </a:rPr>
              <a:t> in a sample of cases and (population) controls</a:t>
            </a:r>
          </a:p>
          <a:p>
            <a:pPr algn="ctr"/>
            <a:r>
              <a:rPr lang="en-US" sz="2200" b="1" dirty="0">
                <a:latin typeface="FoundrySterling-Book" pitchFamily="2" charset="0"/>
              </a:rPr>
              <a:t>estimates the population </a:t>
            </a:r>
            <a:r>
              <a:rPr lang="en-US" sz="2200" b="1" i="1" dirty="0">
                <a:latin typeface="FoundrySterling-Book" pitchFamily="2" charset="0"/>
              </a:rPr>
              <a:t>relative risk</a:t>
            </a:r>
            <a:r>
              <a:rPr lang="en-US" sz="2200" b="1" dirty="0">
                <a:latin typeface="FoundrySterling-Book" pitchFamily="2" charset="0"/>
              </a:rPr>
              <a:t>.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DF7D317-BE9F-48EE-3CAD-1475F0CB0B73}"/>
              </a:ext>
            </a:extLst>
          </p:cNvPr>
          <p:cNvSpPr/>
          <p:nvPr/>
        </p:nvSpPr>
        <p:spPr bwMode="auto">
          <a:xfrm>
            <a:off x="6777763" y="2008100"/>
            <a:ext cx="876740" cy="2236522"/>
          </a:xfrm>
          <a:custGeom>
            <a:avLst/>
            <a:gdLst>
              <a:gd name="connsiteX0" fmla="*/ 0 w 1368797"/>
              <a:gd name="connsiteY0" fmla="*/ 2348089 h 2348089"/>
              <a:gd name="connsiteX1" fmla="*/ 1365955 w 1368797"/>
              <a:gd name="connsiteY1" fmla="*/ 936978 h 2348089"/>
              <a:gd name="connsiteX2" fmla="*/ 361244 w 1368797"/>
              <a:gd name="connsiteY2" fmla="*/ 0 h 2348089"/>
              <a:gd name="connsiteX0" fmla="*/ 0 w 1368065"/>
              <a:gd name="connsiteY0" fmla="*/ 2414285 h 2414285"/>
              <a:gd name="connsiteX1" fmla="*/ 1365955 w 1368065"/>
              <a:gd name="connsiteY1" fmla="*/ 1003174 h 2414285"/>
              <a:gd name="connsiteX2" fmla="*/ 28942 w 1368065"/>
              <a:gd name="connsiteY2" fmla="*/ 0 h 2414285"/>
              <a:gd name="connsiteX0" fmla="*/ 0 w 1064108"/>
              <a:gd name="connsiteY0" fmla="*/ 2414285 h 2414285"/>
              <a:gd name="connsiteX1" fmla="*/ 1061345 w 1064108"/>
              <a:gd name="connsiteY1" fmla="*/ 1056130 h 2414285"/>
              <a:gd name="connsiteX2" fmla="*/ 28942 w 1064108"/>
              <a:gd name="connsiteY2" fmla="*/ 0 h 2414285"/>
              <a:gd name="connsiteX0" fmla="*/ 0 w 1077954"/>
              <a:gd name="connsiteY0" fmla="*/ 2414285 h 2414285"/>
              <a:gd name="connsiteX1" fmla="*/ 1075191 w 1077954"/>
              <a:gd name="connsiteY1" fmla="*/ 1056130 h 2414285"/>
              <a:gd name="connsiteX2" fmla="*/ 42788 w 1077954"/>
              <a:gd name="connsiteY2" fmla="*/ 0 h 2414285"/>
              <a:gd name="connsiteX0" fmla="*/ 0 w 1075329"/>
              <a:gd name="connsiteY0" fmla="*/ 2414285 h 2414285"/>
              <a:gd name="connsiteX1" fmla="*/ 1075191 w 1075329"/>
              <a:gd name="connsiteY1" fmla="*/ 1056130 h 2414285"/>
              <a:gd name="connsiteX2" fmla="*/ 42788 w 1075329"/>
              <a:gd name="connsiteY2" fmla="*/ 0 h 241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5329" h="2414285">
                <a:moveTo>
                  <a:pt x="0" y="2414285"/>
                </a:moveTo>
                <a:cubicBezTo>
                  <a:pt x="652874" y="1904403"/>
                  <a:pt x="1084214" y="1606349"/>
                  <a:pt x="1075191" y="1056130"/>
                </a:cubicBezTo>
                <a:cubicBezTo>
                  <a:pt x="1066168" y="505911"/>
                  <a:pt x="193307" y="31985"/>
                  <a:pt x="42788" y="0"/>
                </a:cubicBezTo>
              </a:path>
            </a:pathLst>
          </a:custGeom>
          <a:noFill/>
          <a:ln w="28575" cap="flat" cmpd="sng" algn="ctr">
            <a:solidFill>
              <a:srgbClr val="FFFF65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98339-0105-41F4-4C54-FDA41BECB65B}"/>
              </a:ext>
            </a:extLst>
          </p:cNvPr>
          <p:cNvSpPr txBox="1"/>
          <p:nvPr/>
        </p:nvSpPr>
        <p:spPr>
          <a:xfrm>
            <a:off x="254517" y="2800567"/>
            <a:ext cx="683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estimate the relative risk, we just need to</a:t>
            </a:r>
            <a:r>
              <a:rPr lang="en-US" sz="1800" b="1" dirty="0">
                <a:latin typeface="FoundrySterling-Book" pitchFamily="2" charset="0"/>
              </a:rPr>
              <a:t> </a:t>
            </a:r>
            <a:r>
              <a:rPr lang="en-US" sz="2000" b="1" dirty="0">
                <a:latin typeface="FoundrySterling-Book" pitchFamily="2" charset="0"/>
              </a:rPr>
              <a:t>measure the genotypes in some disease cases and population controls.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5E1EE-DE36-0E93-E5CB-4095CE857FFA}"/>
              </a:ext>
            </a:extLst>
          </p:cNvPr>
          <p:cNvSpPr txBox="1"/>
          <p:nvPr/>
        </p:nvSpPr>
        <p:spPr>
          <a:xfrm>
            <a:off x="1409095" y="2059224"/>
            <a:ext cx="21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FoundrySterling-Book" pitchFamily="2" charset="0"/>
              </a:rPr>
              <a:t>Disease frequencies given genotype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9B9EAF-FA17-5D16-7023-DA5FADF03442}"/>
              </a:ext>
            </a:extLst>
          </p:cNvPr>
          <p:cNvSpPr txBox="1"/>
          <p:nvPr/>
        </p:nvSpPr>
        <p:spPr>
          <a:xfrm>
            <a:off x="1560470" y="6521722"/>
            <a:ext cx="6023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Note: Also approximately true for ‘true’ controls, provided the disease is relatively rare.</a:t>
            </a:r>
          </a:p>
        </p:txBody>
      </p:sp>
    </p:spTree>
    <p:extLst>
      <p:ext uri="{BB962C8B-B14F-4D97-AF65-F5344CB8AC3E}">
        <p14:creationId xmlns:p14="http://schemas.microsoft.com/office/powerpoint/2010/main" val="3865566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216659"/>
            <a:ext cx="8710510" cy="449630"/>
          </a:xfrm>
        </p:spPr>
        <p:txBody>
          <a:bodyPr/>
          <a:lstStyle/>
          <a:p>
            <a:r>
              <a:rPr lang="en-US" sz="3150" b="1" dirty="0"/>
              <a:t>Key fact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76D33B3-2F7B-EA44-A96E-B23316E85FEA}"/>
              </a:ext>
            </a:extLst>
          </p:cNvPr>
          <p:cNvGraphicFramePr>
            <a:graphicFrameLocks noGrp="1"/>
          </p:cNvGraphicFramePr>
          <p:nvPr/>
        </p:nvGraphicFramePr>
        <p:xfrm>
          <a:off x="855122" y="2267712"/>
          <a:ext cx="3288067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445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681807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648815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Disease cases: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b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Population controls</a:t>
                      </a:r>
                      <a:r>
                        <a:rPr lang="en-US" sz="1700" baseline="300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*</a:t>
                      </a:r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/>
              <p:nvPr/>
            </p:nvSpPr>
            <p:spPr>
              <a:xfrm>
                <a:off x="4460756" y="2435753"/>
                <a:ext cx="1771703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756" y="2435753"/>
                <a:ext cx="1771703" cy="793743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D72FAEE-7D29-F342-A5D6-D80D76E31AAB}"/>
              </a:ext>
            </a:extLst>
          </p:cNvPr>
          <p:cNvSpPr txBox="1"/>
          <p:nvPr/>
        </p:nvSpPr>
        <p:spPr>
          <a:xfrm>
            <a:off x="1268712" y="3728996"/>
            <a:ext cx="6472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FoundrySterling-Book" pitchFamily="2" charset="0"/>
              </a:rPr>
              <a:t>The </a:t>
            </a:r>
            <a:r>
              <a:rPr lang="en-US" sz="2400" dirty="0">
                <a:latin typeface="FoundrySterling-Book" pitchFamily="2" charset="0"/>
              </a:rPr>
              <a:t>odds ratio </a:t>
            </a:r>
            <a:r>
              <a:rPr lang="en-US" sz="2400" b="1" dirty="0">
                <a:latin typeface="FoundrySterling-Book" pitchFamily="2" charset="0"/>
              </a:rPr>
              <a:t>in a sample of cases and controls*</a:t>
            </a:r>
          </a:p>
          <a:p>
            <a:pPr algn="ctr"/>
            <a:r>
              <a:rPr lang="en-US" sz="2400" b="1" dirty="0">
                <a:latin typeface="FoundrySterling-Book" pitchFamily="2" charset="0"/>
              </a:rPr>
              <a:t>estimates the population relative risk.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9B9EAF-FA17-5D16-7023-DA5FADF03442}"/>
              </a:ext>
            </a:extLst>
          </p:cNvPr>
          <p:cNvSpPr txBox="1"/>
          <p:nvPr/>
        </p:nvSpPr>
        <p:spPr>
          <a:xfrm>
            <a:off x="908185" y="5748542"/>
            <a:ext cx="73276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/>
              <a:t>Stricyly</a:t>
            </a:r>
            <a:r>
              <a:rPr lang="en-US" sz="900" dirty="0"/>
              <a:t> this applies to ‘population controls’, but also approximately true for ‘true’ disease controls, as long as the disease is not too common.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B5A35-0B1C-8328-5EA6-AAA013FA0586}"/>
              </a:ext>
            </a:extLst>
          </p:cNvPr>
          <p:cNvSpPr txBox="1"/>
          <p:nvPr/>
        </p:nvSpPr>
        <p:spPr>
          <a:xfrm>
            <a:off x="6363256" y="2578700"/>
            <a:ext cx="2214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oundrySterling-Book" pitchFamily="2" charset="0"/>
              </a:rPr>
              <a:t>(in a sample of disease cases and population controls)</a:t>
            </a:r>
          </a:p>
        </p:txBody>
      </p:sp>
    </p:spTree>
    <p:extLst>
      <p:ext uri="{BB962C8B-B14F-4D97-AF65-F5344CB8AC3E}">
        <p14:creationId xmlns:p14="http://schemas.microsoft.com/office/powerpoint/2010/main" val="2641430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44E2-4BBC-3E43-8EA2-B3830B78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976" y="649533"/>
            <a:ext cx="6638047" cy="449630"/>
          </a:xfrm>
        </p:spPr>
        <p:txBody>
          <a:bodyPr/>
          <a:lstStyle/>
          <a:p>
            <a:pPr algn="ctr"/>
            <a:r>
              <a:rPr lang="en-US" sz="2400" dirty="0"/>
              <a:t>Example: O blood group and severe malaria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CCD974AB-B022-AD4C-BE37-F4EE23A0CFE0}"/>
              </a:ext>
            </a:extLst>
          </p:cNvPr>
          <p:cNvGraphicFramePr>
            <a:graphicFrameLocks noGrp="1"/>
          </p:cNvGraphicFramePr>
          <p:nvPr/>
        </p:nvGraphicFramePr>
        <p:xfrm>
          <a:off x="630936" y="2836406"/>
          <a:ext cx="3548548" cy="130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513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735820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00215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7E1A0C2-150A-6068-1B62-25853BB5B476}"/>
              </a:ext>
            </a:extLst>
          </p:cNvPr>
          <p:cNvSpPr txBox="1"/>
          <p:nvPr/>
        </p:nvSpPr>
        <p:spPr>
          <a:xfrm>
            <a:off x="630937" y="1543427"/>
            <a:ext cx="793699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/>
              <a:t>Cases were ascertained as children arriving in hospital with severe symptoms compatible with malaria &amp; </a:t>
            </a:r>
            <a:r>
              <a:rPr lang="en-US" sz="1650" dirty="0" err="1"/>
              <a:t>parasitaemia</a:t>
            </a:r>
            <a:r>
              <a:rPr lang="en-US" sz="1650" dirty="0"/>
              <a:t>, in a hospital in Kilifi, eastern Kenya.  Controls were ascertained from new births in the same hospitals.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7556B-0945-107A-9208-8824D94EC795}"/>
              </a:ext>
            </a:extLst>
          </p:cNvPr>
          <p:cNvSpPr txBox="1"/>
          <p:nvPr/>
        </p:nvSpPr>
        <p:spPr>
          <a:xfrm>
            <a:off x="5619045" y="3621025"/>
            <a:ext cx="2444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Can you compute the odds ratio?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FF316D-AC32-2322-8B09-3519D687E399}"/>
              </a:ext>
            </a:extLst>
          </p:cNvPr>
          <p:cNvSpPr txBox="1"/>
          <p:nvPr/>
        </p:nvSpPr>
        <p:spPr>
          <a:xfrm>
            <a:off x="1446225" y="4302217"/>
            <a:ext cx="29450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FF00"/>
                </a:solidFill>
                <a:latin typeface="FoundrySterling-Book" pitchFamily="2" charset="0"/>
              </a:rPr>
              <a:t>N</a:t>
            </a:r>
            <a:r>
              <a:rPr lang="en-US" sz="1200" dirty="0">
                <a:solidFill>
                  <a:srgbClr val="FFFF00"/>
                </a:solidFill>
                <a:latin typeface="FoundrySterling-Book" pitchFamily="2" charset="0"/>
              </a:rPr>
              <a:t>=3,068 samples</a:t>
            </a:r>
          </a:p>
          <a:p>
            <a:pPr algn="ctr"/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MalariaGEN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 2019 </a:t>
            </a:r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doi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: 10.1038/s41467-019-13480-z </a:t>
            </a:r>
          </a:p>
        </p:txBody>
      </p:sp>
    </p:spTree>
    <p:extLst>
      <p:ext uri="{BB962C8B-B14F-4D97-AF65-F5344CB8AC3E}">
        <p14:creationId xmlns:p14="http://schemas.microsoft.com/office/powerpoint/2010/main" val="3010249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CCD974AB-B022-AD4C-BE37-F4EE23A0CFE0}"/>
              </a:ext>
            </a:extLst>
          </p:cNvPr>
          <p:cNvGraphicFramePr>
            <a:graphicFrameLocks noGrp="1"/>
          </p:cNvGraphicFramePr>
          <p:nvPr/>
        </p:nvGraphicFramePr>
        <p:xfrm>
          <a:off x="630936" y="2836406"/>
          <a:ext cx="3548548" cy="130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513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735820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00215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/>
              <p:nvPr/>
            </p:nvSpPr>
            <p:spPr>
              <a:xfrm>
                <a:off x="5001760" y="3429000"/>
                <a:ext cx="259750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686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843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839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760" y="3429000"/>
                <a:ext cx="2597506" cy="612732"/>
              </a:xfrm>
              <a:prstGeom prst="rect">
                <a:avLst/>
              </a:prstGeom>
              <a:blipFill>
                <a:blip r:embed="rId2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9B5DDFB-D083-F182-6B76-7D397485B1AE}"/>
              </a:ext>
            </a:extLst>
          </p:cNvPr>
          <p:cNvSpPr txBox="1"/>
          <p:nvPr/>
        </p:nvSpPr>
        <p:spPr>
          <a:xfrm>
            <a:off x="1446225" y="4302217"/>
            <a:ext cx="29450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FF00"/>
                </a:solidFill>
                <a:latin typeface="FoundrySterling-Book" pitchFamily="2" charset="0"/>
              </a:rPr>
              <a:t>N</a:t>
            </a:r>
            <a:r>
              <a:rPr lang="en-US" sz="1200" dirty="0">
                <a:solidFill>
                  <a:srgbClr val="FFFF00"/>
                </a:solidFill>
                <a:latin typeface="FoundrySterling-Book" pitchFamily="2" charset="0"/>
              </a:rPr>
              <a:t>=3,068 samples</a:t>
            </a:r>
          </a:p>
          <a:p>
            <a:pPr algn="ctr"/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MalariaGEN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 2019 </a:t>
            </a:r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doi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: 10.1038/s41467-019-13480-z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30A029-22CB-1F82-7020-2B596949AB94}"/>
              </a:ext>
            </a:extLst>
          </p:cNvPr>
          <p:cNvSpPr txBox="1">
            <a:spLocks/>
          </p:cNvSpPr>
          <p:nvPr/>
        </p:nvSpPr>
        <p:spPr bwMode="auto">
          <a:xfrm>
            <a:off x="1252976" y="649533"/>
            <a:ext cx="6638047" cy="44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/>
              <a:t>Example: O blood group and severe malaria</a:t>
            </a:r>
            <a:endParaRPr lang="en-US" sz="24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895F7-4C55-634C-097E-F40B312ECDF2}"/>
              </a:ext>
            </a:extLst>
          </p:cNvPr>
          <p:cNvSpPr txBox="1"/>
          <p:nvPr/>
        </p:nvSpPr>
        <p:spPr>
          <a:xfrm>
            <a:off x="630937" y="1543427"/>
            <a:ext cx="793699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/>
              <a:t>Cases were ascertained as children arriving in hospital with severe symptoms compatible with malaria &amp; </a:t>
            </a:r>
            <a:r>
              <a:rPr lang="en-US" sz="1650" dirty="0" err="1"/>
              <a:t>parasitaemia</a:t>
            </a:r>
            <a:r>
              <a:rPr lang="en-US" sz="1650" dirty="0"/>
              <a:t>, in a hospital in Kilifi, eastern Kenya.  Controls were ascertained from new births in the same hospitals.</a:t>
            </a:r>
          </a:p>
        </p:txBody>
      </p:sp>
    </p:spTree>
    <p:extLst>
      <p:ext uri="{BB962C8B-B14F-4D97-AF65-F5344CB8AC3E}">
        <p14:creationId xmlns:p14="http://schemas.microsoft.com/office/powerpoint/2010/main" val="419414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Main lecture messages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1342"/>
            <a:ext cx="8371114" cy="550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1. Most human phenotypes are highly heritable</a:t>
            </a:r>
          </a:p>
          <a:p>
            <a:pPr marL="0" indent="0">
              <a:buNone/>
            </a:pPr>
            <a:r>
              <a:rPr lang="en-US" sz="1600" kern="0" dirty="0"/>
              <a:t>(a large proportion of variation is due to genetics)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2. But many ‘complex’ traits are </a:t>
            </a:r>
            <a:r>
              <a:rPr lang="en-US" i="1" kern="0" dirty="0"/>
              <a:t>not</a:t>
            </a:r>
            <a:r>
              <a:rPr lang="en-US" kern="0" dirty="0"/>
              <a:t> mendelian - they are polygenic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3. The discovery of this fact is due to </a:t>
            </a:r>
            <a:r>
              <a:rPr lang="en-US" b="1" i="1" kern="0" dirty="0"/>
              <a:t>genome-wide association studies</a:t>
            </a:r>
            <a:r>
              <a:rPr lang="en-US" kern="0" dirty="0"/>
              <a:t> (GWAS), the first of which was conducted in the mid 2000s.</a:t>
            </a:r>
          </a:p>
          <a:p>
            <a:pPr marL="0" indent="0">
              <a:buNone/>
            </a:pPr>
            <a:r>
              <a:rPr lang="en-US" sz="1600" kern="0" dirty="0"/>
              <a:t>We will go into this in some detail – methodology, population genetics, GWAS in practice</a:t>
            </a:r>
          </a:p>
          <a:p>
            <a:pPr marL="0" indent="0">
              <a:buNone/>
            </a:pPr>
            <a:endParaRPr lang="en-US" sz="1200" kern="0" dirty="0"/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4. Biology is hard</a:t>
            </a:r>
          </a:p>
        </p:txBody>
      </p:sp>
    </p:spTree>
    <p:extLst>
      <p:ext uri="{BB962C8B-B14F-4D97-AF65-F5344CB8AC3E}">
        <p14:creationId xmlns:p14="http://schemas.microsoft.com/office/powerpoint/2010/main" val="2296070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023EBF-9A8B-92A7-ADE1-1DD0CEF01F66}"/>
                  </a:ext>
                </a:extLst>
              </p:cNvPr>
              <p:cNvSpPr txBox="1"/>
              <p:nvPr/>
            </p:nvSpPr>
            <p:spPr>
              <a:xfrm>
                <a:off x="838628" y="3171739"/>
                <a:ext cx="259750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686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843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839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023EBF-9A8B-92A7-ADE1-1DD0CEF01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28" y="3171739"/>
                <a:ext cx="2597506" cy="612732"/>
              </a:xfrm>
              <a:prstGeom prst="rect">
                <a:avLst/>
              </a:prstGeom>
              <a:blipFill>
                <a:blip r:embed="rId2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237D985-4D4F-4A1E-7A39-4C2A8D8FB50C}"/>
              </a:ext>
            </a:extLst>
          </p:cNvPr>
          <p:cNvSpPr txBox="1"/>
          <p:nvPr/>
        </p:nvSpPr>
        <p:spPr>
          <a:xfrm>
            <a:off x="3436134" y="2462442"/>
            <a:ext cx="51219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FoundrySterling-Book" pitchFamily="2" charset="0"/>
              </a:rPr>
              <a:t>Suggests people with O blood group get severe malaria at ~70% of the rate of people without</a:t>
            </a:r>
          </a:p>
          <a:p>
            <a:endParaRPr lang="en-US" sz="1800" dirty="0">
              <a:latin typeface="FoundrySterling-Book" pitchFamily="2" charset="0"/>
            </a:endParaRPr>
          </a:p>
          <a:p>
            <a:r>
              <a:rPr lang="en-US" sz="1800" dirty="0">
                <a:latin typeface="FoundrySterling-Book" pitchFamily="2" charset="0"/>
              </a:rPr>
              <a:t>Could say: </a:t>
            </a:r>
            <a:r>
              <a:rPr lang="en-US" sz="1800" i="1" dirty="0">
                <a:latin typeface="FOUNDRYSTERLING-BOOK" pitchFamily="2" charset="0"/>
              </a:rPr>
              <a:t>“O blood group is associated with ~30% reduced risk of severe malaria.”</a:t>
            </a:r>
          </a:p>
          <a:p>
            <a:endParaRPr lang="en-US" sz="1800" dirty="0">
              <a:latin typeface="FoundrySterling-Book" pitchFamily="2" charset="0"/>
            </a:endParaRPr>
          </a:p>
          <a:p>
            <a:r>
              <a:rPr lang="en-US" sz="1800" dirty="0">
                <a:latin typeface="FoundrySterling-Book" pitchFamily="2" charset="0"/>
              </a:rPr>
              <a:t>But how much statistical evidence is there that this is a real effect?</a:t>
            </a:r>
          </a:p>
        </p:txBody>
      </p:sp>
    </p:spTree>
    <p:extLst>
      <p:ext uri="{BB962C8B-B14F-4D97-AF65-F5344CB8AC3E}">
        <p14:creationId xmlns:p14="http://schemas.microsoft.com/office/powerpoint/2010/main" val="2368818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66A1-C391-FBF8-7A8A-91E768B8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association test summary statistics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57EBF-686C-F370-3A20-953348F669C5}"/>
              </a:ext>
            </a:extLst>
          </p:cNvPr>
          <p:cNvSpPr txBox="1"/>
          <p:nvPr/>
        </p:nvSpPr>
        <p:spPr>
          <a:xfrm>
            <a:off x="421574" y="1037577"/>
            <a:ext cx="301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Effect size estimate</a:t>
            </a:r>
            <a:endParaRPr lang="en-US" dirty="0">
              <a:latin typeface="FoundrySterling-Book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94556B-1CCE-D23C-78D9-4506499938B4}"/>
                  </a:ext>
                </a:extLst>
              </p:cNvPr>
              <p:cNvSpPr txBox="1"/>
              <p:nvPr/>
            </p:nvSpPr>
            <p:spPr>
              <a:xfrm>
                <a:off x="4174133" y="4727017"/>
                <a:ext cx="3943821" cy="1423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FoundrySterling-Book" pitchFamily="2" charset="0"/>
                  </a:rPr>
                  <a:t>In practice computed from the beta and standard error:</a:t>
                </a:r>
              </a:p>
              <a:p>
                <a:pPr algn="ctr"/>
                <a:endParaRPr lang="en-US" dirty="0">
                  <a:latin typeface="FoundrySterling-Book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m:rPr>
                                  <m:nor/>
                                </m:rP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OR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se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94556B-1CCE-D23C-78D9-450649993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133" y="4727017"/>
                <a:ext cx="3943821" cy="1423659"/>
              </a:xfrm>
              <a:prstGeom prst="rect">
                <a:avLst/>
              </a:prstGeom>
              <a:blipFill>
                <a:blip r:embed="rId3"/>
                <a:stretch>
                  <a:fillRect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6750E0-7C2A-A8DD-B0CB-AA2621D3BF0B}"/>
              </a:ext>
            </a:extLst>
          </p:cNvPr>
          <p:cNvCxnSpPr>
            <a:cxnSpLocks/>
          </p:cNvCxnSpPr>
          <p:nvPr/>
        </p:nvCxnSpPr>
        <p:spPr bwMode="auto">
          <a:xfrm flipV="1">
            <a:off x="5485471" y="5984259"/>
            <a:ext cx="139291" cy="2345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533DA7B-424D-896D-5992-4DF515CB102B}"/>
              </a:ext>
            </a:extLst>
          </p:cNvPr>
          <p:cNvSpPr txBox="1"/>
          <p:nvPr/>
        </p:nvSpPr>
        <p:spPr>
          <a:xfrm>
            <a:off x="4643474" y="6262618"/>
            <a:ext cx="204254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65"/>
                </a:solidFill>
              </a:rPr>
              <a:t>Normal distribution function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024F12-57F3-FD40-2397-6A091EBB65C4}"/>
              </a:ext>
            </a:extLst>
          </p:cNvPr>
          <p:cNvSpPr txBox="1"/>
          <p:nvPr/>
        </p:nvSpPr>
        <p:spPr>
          <a:xfrm>
            <a:off x="421574" y="2218932"/>
            <a:ext cx="3013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Standard error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48904A-97CC-F7CC-0E43-6F2BBCC846D3}"/>
              </a:ext>
            </a:extLst>
          </p:cNvPr>
          <p:cNvGrpSpPr/>
          <p:nvPr/>
        </p:nvGrpSpPr>
        <p:grpSpPr>
          <a:xfrm>
            <a:off x="540836" y="2946228"/>
            <a:ext cx="1675574" cy="605188"/>
            <a:chOff x="6395746" y="2830357"/>
            <a:chExt cx="1675574" cy="605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DD65BAE-6005-E3D1-27D5-C9E900DD18E7}"/>
                </a:ext>
              </a:extLst>
            </p:cNvPr>
            <p:cNvGrpSpPr/>
            <p:nvPr/>
          </p:nvGrpSpPr>
          <p:grpSpPr>
            <a:xfrm>
              <a:off x="6395746" y="3015064"/>
              <a:ext cx="1675574" cy="420481"/>
              <a:chOff x="6092714" y="5170536"/>
              <a:chExt cx="1675574" cy="42048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534D5DF-879B-AB01-1A5B-4B11C28FCCE0}"/>
                  </a:ext>
                </a:extLst>
              </p:cNvPr>
              <p:cNvGrpSpPr/>
              <p:nvPr/>
            </p:nvGrpSpPr>
            <p:grpSpPr>
              <a:xfrm>
                <a:off x="6141194" y="5408666"/>
                <a:ext cx="1627094" cy="174812"/>
                <a:chOff x="1290918" y="4332901"/>
                <a:chExt cx="1627094" cy="174812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1B3D8B9-622D-12FC-B30C-1A27748F9FCF}"/>
                    </a:ext>
                  </a:extLst>
                </p:cNvPr>
                <p:cNvSpPr/>
                <p:nvPr/>
              </p:nvSpPr>
              <p:spPr bwMode="auto">
                <a:xfrm>
                  <a:off x="2010020" y="4332901"/>
                  <a:ext cx="150090" cy="174812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FF280FC5-1D57-A23F-12C7-77D0381DEB4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290918" y="4410641"/>
                  <a:ext cx="162709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4654123-B8C9-090A-9304-5EB2483DA3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21747" y="5591017"/>
                <a:ext cx="268265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D53BDA1-72B1-9CDD-983D-90EB5D914D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356230" y="5582015"/>
                <a:ext cx="268265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1DCE7D1-5AE5-7506-BB6F-35A95274A4FC}"/>
                      </a:ext>
                    </a:extLst>
                  </p:cNvPr>
                  <p:cNvSpPr txBox="1"/>
                  <p:nvPr/>
                </p:nvSpPr>
                <p:spPr>
                  <a:xfrm>
                    <a:off x="6092714" y="5170537"/>
                    <a:ext cx="76758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1.96⋅</m:t>
                          </m:r>
                          <m:r>
                            <m:rPr>
                              <m:nor/>
                            </m:rPr>
                            <a:rPr lang="en-GB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se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1DCE7D1-5AE5-7506-BB6F-35A95274A4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2714" y="5170537"/>
                    <a:ext cx="76758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957355E-C26F-8A22-CB46-A0A224B3E99A}"/>
                      </a:ext>
                    </a:extLst>
                  </p:cNvPr>
                  <p:cNvSpPr txBox="1"/>
                  <p:nvPr/>
                </p:nvSpPr>
                <p:spPr>
                  <a:xfrm>
                    <a:off x="6994725" y="5170536"/>
                    <a:ext cx="76758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1.96⋅</m:t>
                          </m:r>
                          <m:r>
                            <m:rPr>
                              <m:nor/>
                            </m:rPr>
                            <a:rPr lang="en-GB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se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957355E-C26F-8A22-CB46-A0A224B3E9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4725" y="5170536"/>
                    <a:ext cx="76758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F60220-70E2-6A4D-4C7C-00FB0DF60AF9}"/>
                    </a:ext>
                  </a:extLst>
                </p:cNvPr>
                <p:cNvSpPr txBox="1"/>
                <p:nvPr/>
              </p:nvSpPr>
              <p:spPr>
                <a:xfrm>
                  <a:off x="7076674" y="2830357"/>
                  <a:ext cx="362197" cy="3518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F60220-70E2-6A4D-4C7C-00FB0DF60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6674" y="2830357"/>
                  <a:ext cx="362197" cy="351828"/>
                </a:xfrm>
                <a:prstGeom prst="rect">
                  <a:avLst/>
                </a:prstGeom>
                <a:blipFill>
                  <a:blip r:embed="rId8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FFD1DA-E111-9158-D3E7-62CD60C6FB27}"/>
              </a:ext>
            </a:extLst>
          </p:cNvPr>
          <p:cNvSpPr txBox="1"/>
          <p:nvPr/>
        </p:nvSpPr>
        <p:spPr>
          <a:xfrm>
            <a:off x="3896054" y="871475"/>
            <a:ext cx="466997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How strong is the estimated effect?</a:t>
            </a:r>
          </a:p>
          <a:p>
            <a:pPr algn="l"/>
            <a:r>
              <a:rPr lang="en-US" dirty="0"/>
              <a:t>In our example this is the odds ratio (OR).</a:t>
            </a:r>
          </a:p>
          <a:p>
            <a:pPr algn="l"/>
            <a:r>
              <a:rPr lang="en-US" dirty="0"/>
              <a:t>Often seen on the log scale, i.e. as log(OR) where the </a:t>
            </a:r>
            <a:r>
              <a:rPr lang="en-US" dirty="0" err="1"/>
              <a:t>maths</a:t>
            </a:r>
            <a:r>
              <a:rPr lang="en-US" dirty="0"/>
              <a:t> works out better.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E6917-5C49-8684-97AD-4622E04D2280}"/>
              </a:ext>
            </a:extLst>
          </p:cNvPr>
          <p:cNvSpPr txBox="1"/>
          <p:nvPr/>
        </p:nvSpPr>
        <p:spPr>
          <a:xfrm>
            <a:off x="3863783" y="2289186"/>
            <a:ext cx="46699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How much noise is there in the estimate, because we only have a finite sample?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926928-3CD0-6C91-A09F-49EDDA58FDDA}"/>
              </a:ext>
            </a:extLst>
          </p:cNvPr>
          <p:cNvSpPr txBox="1"/>
          <p:nvPr/>
        </p:nvSpPr>
        <p:spPr>
          <a:xfrm>
            <a:off x="421574" y="3986986"/>
            <a:ext cx="3013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P-value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CAE0AA-0881-5DBC-034C-65CBC0C8B168}"/>
              </a:ext>
            </a:extLst>
          </p:cNvPr>
          <p:cNvSpPr txBox="1"/>
          <p:nvPr/>
        </p:nvSpPr>
        <p:spPr>
          <a:xfrm>
            <a:off x="3863783" y="3986986"/>
            <a:ext cx="46699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How unlikely was such a big estimate, if actually there was no effect?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4DE487-35E7-DAAE-A5CC-3849465EF12B}"/>
                  </a:ext>
                </a:extLst>
              </p:cNvPr>
              <p:cNvSpPr txBox="1"/>
              <p:nvPr/>
            </p:nvSpPr>
            <p:spPr>
              <a:xfrm>
                <a:off x="952215" y="1476686"/>
                <a:ext cx="1293460" cy="351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dirty="0"/>
                  <a:t> = log(OR)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4DE487-35E7-DAAE-A5CC-3849465EF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15" y="1476686"/>
                <a:ext cx="1293460" cy="351828"/>
              </a:xfrm>
              <a:prstGeom prst="rect">
                <a:avLst/>
              </a:prstGeom>
              <a:blipFill>
                <a:blip r:embed="rId9"/>
                <a:stretch>
                  <a:fillRect t="-3571" r="-291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9BE6E1-DF1F-7765-093F-D4ADECF69090}"/>
                  </a:ext>
                </a:extLst>
              </p:cNvPr>
              <p:cNvSpPr txBox="1"/>
              <p:nvPr/>
            </p:nvSpPr>
            <p:spPr>
              <a:xfrm>
                <a:off x="756132" y="2526423"/>
                <a:ext cx="1293460" cy="351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𝑠𝑒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9BE6E1-DF1F-7765-093F-D4ADECF69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32" y="2526423"/>
                <a:ext cx="1293460" cy="3518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D44A20A-CC2B-ECA0-82C2-B265C6A0F13A}"/>
              </a:ext>
            </a:extLst>
          </p:cNvPr>
          <p:cNvSpPr txBox="1"/>
          <p:nvPr/>
        </p:nvSpPr>
        <p:spPr>
          <a:xfrm>
            <a:off x="2255153" y="3122142"/>
            <a:ext cx="1101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solidFill>
                  <a:schemeClr val="tx2"/>
                </a:solidFill>
                <a:latin typeface="FOUNDRYSTERLING-BOOK" pitchFamily="2" charset="0"/>
              </a:rPr>
              <a:t>A 95% confidence interval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3D3694-6C89-0D8C-9C16-D3DA4F5782B0}"/>
              </a:ext>
            </a:extLst>
          </p:cNvPr>
          <p:cNvSpPr txBox="1"/>
          <p:nvPr/>
        </p:nvSpPr>
        <p:spPr>
          <a:xfrm>
            <a:off x="337151" y="5255835"/>
            <a:ext cx="2758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Informally, a small p-value means the effect is unlikely to be zero </a:t>
            </a:r>
          </a:p>
        </p:txBody>
      </p:sp>
    </p:spTree>
    <p:extLst>
      <p:ext uri="{BB962C8B-B14F-4D97-AF65-F5344CB8AC3E}">
        <p14:creationId xmlns:p14="http://schemas.microsoft.com/office/powerpoint/2010/main" val="4195541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66A1-C391-FBF8-7A8A-91E768B8D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41" y="268259"/>
            <a:ext cx="7947422" cy="526256"/>
          </a:xfrm>
        </p:spPr>
        <p:txBody>
          <a:bodyPr/>
          <a:lstStyle/>
          <a:p>
            <a:r>
              <a:rPr lang="en-US" dirty="0"/>
              <a:t>Incredibly useful formula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57EBF-686C-F370-3A20-953348F669C5}"/>
              </a:ext>
            </a:extLst>
          </p:cNvPr>
          <p:cNvSpPr txBox="1"/>
          <p:nvPr/>
        </p:nvSpPr>
        <p:spPr>
          <a:xfrm>
            <a:off x="310641" y="1699886"/>
            <a:ext cx="830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Here is a very useful formula which approximates it in the 2x2 table example: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8F7AE1-144A-A740-8705-D70994137DFD}"/>
              </a:ext>
            </a:extLst>
          </p:cNvPr>
          <p:cNvGrpSpPr/>
          <p:nvPr/>
        </p:nvGrpSpPr>
        <p:grpSpPr>
          <a:xfrm>
            <a:off x="1770149" y="2411658"/>
            <a:ext cx="5389915" cy="1846893"/>
            <a:chOff x="2208778" y="2849734"/>
            <a:chExt cx="7186553" cy="246252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/>
                <p:nvPr/>
              </p:nvSpPr>
              <p:spPr>
                <a:xfrm>
                  <a:off x="2208778" y="2849734"/>
                  <a:ext cx="6961221" cy="972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Standard</m:t>
                        </m:r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error</m:t>
                        </m:r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1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𝑂𝑅</m:t>
                            </m:r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(1−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800" dirty="0">
                    <a:latin typeface="FoundrySterling-Book" pitchFamily="2" charset="0"/>
                  </a:endParaRPr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8778" y="2849734"/>
                  <a:ext cx="6961221" cy="972061"/>
                </a:xfrm>
                <a:prstGeom prst="rect">
                  <a:avLst/>
                </a:prstGeom>
                <a:blipFill>
                  <a:blip r:embed="rId2"/>
                  <a:stretch>
                    <a:fillRect b="-51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913550F-A191-E5F5-ED1D-9FE276A4C0EE}"/>
                    </a:ext>
                  </a:extLst>
                </p:cNvPr>
                <p:cNvSpPr txBox="1"/>
                <p:nvPr/>
              </p:nvSpPr>
              <p:spPr>
                <a:xfrm>
                  <a:off x="3269269" y="3805560"/>
                  <a:ext cx="1977497" cy="697626"/>
                </a:xfrm>
                <a:prstGeom prst="rect">
                  <a:avLst/>
                </a:prstGeom>
                <a:solidFill>
                  <a:srgbClr val="FFFFFF">
                    <a:alpha val="22353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400" i="1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N</a:t>
                  </a:r>
                  <a:r>
                    <a:rPr lang="en-US" sz="1400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 = sample size = </a:t>
                  </a:r>
                  <a14:m>
                    <m:oMath xmlns:m="http://schemas.openxmlformats.org/officeDocument/2006/math"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endParaRPr lang="en-GB" sz="1400" dirty="0">
                    <a:solidFill>
                      <a:schemeClr val="tx2"/>
                    </a:solidFill>
                    <a:latin typeface="FoundrySterling-Book" pitchFamily="2" charset="0"/>
                  </a:endParaRPr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913550F-A191-E5F5-ED1D-9FE276A4C0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9269" y="3805560"/>
                  <a:ext cx="1977497" cy="697626"/>
                </a:xfrm>
                <a:prstGeom prst="rect">
                  <a:avLst/>
                </a:prstGeom>
                <a:blipFill>
                  <a:blip r:embed="rId3"/>
                  <a:stretch>
                    <a:fillRect l="-855" t="-2381" r="-42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D23AF7-9825-C13F-99AE-505168541243}"/>
                </a:ext>
              </a:extLst>
            </p:cNvPr>
            <p:cNvSpPr txBox="1"/>
            <p:nvPr/>
          </p:nvSpPr>
          <p:spPr>
            <a:xfrm>
              <a:off x="5136269" y="4614631"/>
              <a:ext cx="2016735" cy="697626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i="1" dirty="0">
                  <a:solidFill>
                    <a:schemeClr val="tx2"/>
                  </a:solidFill>
                  <a:latin typeface="FOUNDRYSTERLING-BOOK" pitchFamily="2" charset="0"/>
                </a:rPr>
                <a:t>f</a:t>
              </a:r>
              <a:r>
                <a:rPr lang="en-US" sz="1400" dirty="0">
                  <a:solidFill>
                    <a:schemeClr val="tx2"/>
                  </a:solidFill>
                  <a:latin typeface="FoundrySterling-Book" pitchFamily="2" charset="0"/>
                </a:rPr>
                <a:t> = frequency of G allele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/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solidFill>
                  <a:srgbClr val="FFFFFF">
                    <a:alpha val="22353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GB" sz="1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1400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 = proportion of cases</a:t>
                  </a:r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blipFill>
                  <a:blip r:embed="rId4"/>
                  <a:stretch>
                    <a:fillRect t="-2381" r="-3333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F53219D-968D-47DB-ED02-9B68061934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66832" y="3847663"/>
              <a:ext cx="251637" cy="2441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C398AE5-CE14-5BDA-930F-1583E83EFB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35569" y="3940871"/>
              <a:ext cx="86256" cy="50315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B307D3-5713-94FB-7E33-8E1510E6DE3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056474" y="3880543"/>
              <a:ext cx="129929" cy="24037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51C241-FBE9-3B86-38A3-EB2F5127C7C7}"/>
                  </a:ext>
                </a:extLst>
              </p:cNvPr>
              <p:cNvSpPr txBox="1"/>
              <p:nvPr/>
            </p:nvSpPr>
            <p:spPr>
              <a:xfrm>
                <a:off x="0" y="5438096"/>
                <a:ext cx="9322661" cy="853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FoundrySterling-Book" pitchFamily="2" charset="0"/>
                  </a:rPr>
                  <a:t>The standard error depends on </a:t>
                </a:r>
                <a:r>
                  <a:rPr lang="en-US" sz="2000" b="1" dirty="0">
                    <a:latin typeface="FOUNDRYSTERLING-BOOK" pitchFamily="2" charset="0"/>
                  </a:rPr>
                  <a:t>sample size</a:t>
                </a:r>
                <a:r>
                  <a:rPr lang="en-US" sz="2000" dirty="0">
                    <a:latin typeface="FoundrySterling-Book" pitchFamily="2" charset="0"/>
                  </a:rPr>
                  <a:t>, </a:t>
                </a:r>
                <a:r>
                  <a:rPr lang="en-US" sz="2000" b="1" dirty="0">
                    <a:latin typeface="FOUNDRYSTERLING-BOOK" pitchFamily="2" charset="0"/>
                  </a:rPr>
                  <a:t>frequency</a:t>
                </a:r>
                <a:r>
                  <a:rPr lang="en-US" sz="2000" dirty="0">
                    <a:latin typeface="FoundrySterling-Book" pitchFamily="2" charset="0"/>
                  </a:rPr>
                  <a:t>, and </a:t>
                </a:r>
                <a:r>
                  <a:rPr lang="en-US" sz="2000" b="1" dirty="0">
                    <a:latin typeface="FOUNDRYSTERLING-BOOK" pitchFamily="2" charset="0"/>
                  </a:rPr>
                  <a:t>case/control ratio.</a:t>
                </a:r>
              </a:p>
              <a:p>
                <a:pPr algn="ctr"/>
                <a:r>
                  <a:rPr lang="en-US" sz="2000" dirty="0">
                    <a:latin typeface="FoundrySterling-Book" pitchFamily="2" charset="0"/>
                  </a:rPr>
                  <a:t>It gets smaller (at rate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000" dirty="0">
                    <a:latin typeface="FoundrySterling-Book" pitchFamily="2" charset="0"/>
                  </a:rPr>
                  <a:t> ) as the sample size increases.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51C241-FBE9-3B86-38A3-EB2F5127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38096"/>
                <a:ext cx="9322661" cy="853375"/>
              </a:xfrm>
              <a:prstGeom prst="rect">
                <a:avLst/>
              </a:prstGeom>
              <a:blipFill>
                <a:blip r:embed="rId5"/>
                <a:stretch>
                  <a:fillRect t="-4412" b="-44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A29A592-70CB-7BBD-BF0B-9A9E162ABA8F}"/>
              </a:ext>
            </a:extLst>
          </p:cNvPr>
          <p:cNvSpPr txBox="1"/>
          <p:nvPr/>
        </p:nvSpPr>
        <p:spPr>
          <a:xfrm>
            <a:off x="310641" y="1186639"/>
            <a:ext cx="830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Fact: the </a:t>
            </a:r>
            <a:r>
              <a:rPr lang="en-US" sz="1800" dirty="0">
                <a:latin typeface="FoundrySterling-Book" pitchFamily="2" charset="0"/>
              </a:rPr>
              <a:t>standard error </a:t>
            </a:r>
            <a:r>
              <a:rPr lang="en-US" sz="1800" dirty="0">
                <a:latin typeface="FoundrySterling-Book" pitchFamily="2" charset="0"/>
              </a:rPr>
              <a:t>is largely determined by the study design.</a:t>
            </a:r>
            <a:endParaRPr lang="en-US" sz="1800" dirty="0">
              <a:latin typeface="FoundrySterling-Book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D89F2A-2EC8-FD10-E738-20BCF6E5E7AA}"/>
                  </a:ext>
                </a:extLst>
              </p:cNvPr>
              <p:cNvSpPr txBox="1"/>
              <p:nvPr/>
            </p:nvSpPr>
            <p:spPr>
              <a:xfrm>
                <a:off x="605308" y="3966234"/>
                <a:ext cx="21765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FF65"/>
                    </a:solidFill>
                    <a:latin typeface="FoundrySterling-Book" pitchFamily="2" charset="0"/>
                  </a:rPr>
                  <a:t>Note: this example is a recessive effect of O </a:t>
                </a:r>
                <a:r>
                  <a:rPr lang="en-US" sz="1200" dirty="0">
                    <a:solidFill>
                      <a:srgbClr val="FFFF65"/>
                    </a:solidFill>
                    <a:latin typeface="FoundrySterling-Book" pitchFamily="2" charset="0"/>
                  </a:rPr>
                  <a:t>blood group.  Use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200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200" dirty="0">
                    <a:solidFill>
                      <a:srgbClr val="FFFF65"/>
                    </a:solidFill>
                    <a:latin typeface="FoundrySterling-Book" pitchFamily="2" charset="0"/>
                  </a:rPr>
                  <a:t> instead if </a:t>
                </a:r>
                <a:r>
                  <a:rPr lang="en-US" sz="1200" dirty="0">
                    <a:solidFill>
                      <a:srgbClr val="FFFF65"/>
                    </a:solidFill>
                    <a:latin typeface="FoundrySterling-Book" pitchFamily="2" charset="0"/>
                  </a:rPr>
                  <a:t>testing an additive effect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D89F2A-2EC8-FD10-E738-20BCF6E5E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08" y="3966234"/>
                <a:ext cx="2176530" cy="830997"/>
              </a:xfrm>
              <a:prstGeom prst="rect">
                <a:avLst/>
              </a:prstGeom>
              <a:blipFill>
                <a:blip r:embed="rId6"/>
                <a:stretch>
                  <a:fillRect r="-1744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8BE724-6E47-1EE0-FDAA-59038C4C3122}"/>
              </a:ext>
            </a:extLst>
          </p:cNvPr>
          <p:cNvCxnSpPr>
            <a:cxnSpLocks/>
          </p:cNvCxnSpPr>
          <p:nvPr/>
        </p:nvCxnSpPr>
        <p:spPr bwMode="auto">
          <a:xfrm flipV="1">
            <a:off x="2329461" y="3756269"/>
            <a:ext cx="158783" cy="136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228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44E2-4BBC-3E43-8EA2-B3830B78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35" y="35701"/>
            <a:ext cx="8850729" cy="599507"/>
          </a:xfrm>
        </p:spPr>
        <p:txBody>
          <a:bodyPr/>
          <a:lstStyle/>
          <a:p>
            <a:pPr algn="ctr"/>
            <a:r>
              <a:rPr lang="en-US" sz="2400" dirty="0"/>
              <a:t>Example: O blood group is associated with malaria protection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CCD974AB-B022-AD4C-BE37-F4EE23A0C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641853"/>
              </p:ext>
            </p:extLst>
          </p:nvPr>
        </p:nvGraphicFramePr>
        <p:xfrm>
          <a:off x="1314945" y="847518"/>
          <a:ext cx="3477296" cy="104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100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677705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168016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297759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/>
              <p:nvPr/>
            </p:nvSpPr>
            <p:spPr>
              <a:xfrm>
                <a:off x="2820148" y="2189008"/>
                <a:ext cx="259750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686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843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839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148" y="2189008"/>
                <a:ext cx="2597506" cy="612732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185C9C-3547-5C48-A5E4-B657C293155A}"/>
                  </a:ext>
                </a:extLst>
              </p:cNvPr>
              <p:cNvSpPr txBox="1"/>
              <p:nvPr/>
            </p:nvSpPr>
            <p:spPr>
              <a:xfrm>
                <a:off x="903224" y="3118100"/>
                <a:ext cx="6242030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Standard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error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3068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0.45×0.55×0.</m:t>
                              </m:r>
                              <m:r>
                                <a:rPr lang="en-GB" sz="18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≈0.073</m:t>
                      </m:r>
                    </m:oMath>
                  </m:oMathPara>
                </a14:m>
                <a:endParaRPr lang="en-GB" sz="18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185C9C-3547-5C48-A5E4-B657C2931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24" y="3118100"/>
                <a:ext cx="6242030" cy="664606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12FBDBA-8890-7844-8B72-BAECB1221A99}"/>
              </a:ext>
            </a:extLst>
          </p:cNvPr>
          <p:cNvSpPr txBox="1"/>
          <p:nvPr/>
        </p:nvSpPr>
        <p:spPr>
          <a:xfrm>
            <a:off x="4639167" y="4644538"/>
            <a:ext cx="367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Estimated relative risk = 0.68</a:t>
            </a:r>
          </a:p>
          <a:p>
            <a:pPr algn="l"/>
            <a:r>
              <a:rPr lang="en-US" sz="1800" dirty="0">
                <a:latin typeface="FoundrySterling-Book" pitchFamily="2" charset="0"/>
              </a:rPr>
              <a:t>95% CI = 0.59-0.78</a:t>
            </a:r>
          </a:p>
          <a:p>
            <a:pPr algn="l"/>
            <a:r>
              <a:rPr lang="en-US" sz="1200" dirty="0">
                <a:latin typeface="FoundrySterling-Book" pitchFamily="2" charset="0"/>
              </a:rPr>
              <a:t>(estimate +/- 1.96 standard errors)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5E4D0-DEC8-0A4C-B04F-4DBABD1CBA2C}"/>
              </a:ext>
            </a:extLst>
          </p:cNvPr>
          <p:cNvSpPr txBox="1"/>
          <p:nvPr/>
        </p:nvSpPr>
        <p:spPr>
          <a:xfrm>
            <a:off x="7349544" y="3359306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(on log scale)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44E769-8AC5-2044-816B-D2C7C0B3C12A}"/>
                  </a:ext>
                </a:extLst>
              </p:cNvPr>
              <p:cNvSpPr txBox="1"/>
              <p:nvPr/>
            </p:nvSpPr>
            <p:spPr>
              <a:xfrm>
                <a:off x="2150727" y="2805356"/>
                <a:ext cx="35020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b="0" dirty="0"/>
                  <a:t>i.e.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𝑂𝑅</m:t>
                            </m:r>
                          </m:e>
                        </m:d>
                      </m:e>
                    </m:fun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≈−0.386</m:t>
                    </m:r>
                  </m:oMath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44E769-8AC5-2044-816B-D2C7C0B3C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727" y="2805356"/>
                <a:ext cx="3502044" cy="338554"/>
              </a:xfrm>
              <a:prstGeom prst="rect">
                <a:avLst/>
              </a:prstGeom>
              <a:blipFill>
                <a:blip r:embed="rId5"/>
                <a:stretch>
                  <a:fillRect l="-725" t="-7143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84C5B9-5DEB-B148-89BB-6F0F96E88C8C}"/>
                  </a:ext>
                </a:extLst>
              </p:cNvPr>
              <p:cNvSpPr txBox="1"/>
              <p:nvPr/>
            </p:nvSpPr>
            <p:spPr>
              <a:xfrm>
                <a:off x="2402558" y="5940742"/>
                <a:ext cx="4560646" cy="677108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FoundrySterling-Book" pitchFamily="2" charset="0"/>
                  </a:rPr>
                  <a:t>Estimate is about 5 standard errors from zero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i="1" dirty="0">
                          <a:latin typeface="Cambria Math" panose="02040503050406030204" pitchFamily="18" charset="0"/>
                        </a:rPr>
                        <m:t>=9.6×</m:t>
                      </m:r>
                      <m:sSup>
                        <m:sSupPr>
                          <m:ctrlPr>
                            <a:rPr lang="en-GB" sz="2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200" i="1" dirty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84C5B9-5DEB-B148-89BB-6F0F96E88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558" y="5940742"/>
                <a:ext cx="4560646" cy="677108"/>
              </a:xfrm>
              <a:prstGeom prst="rect">
                <a:avLst/>
              </a:prstGeom>
              <a:blipFill>
                <a:blip r:embed="rId6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061B33-4597-5B1F-A9DA-DE43172BF9E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87818" y="4932819"/>
            <a:ext cx="365944" cy="4489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C63741-B6EB-7BC7-03A7-DD7CD0153F10}"/>
                  </a:ext>
                </a:extLst>
              </p:cNvPr>
              <p:cNvSpPr txBox="1"/>
              <p:nvPr/>
            </p:nvSpPr>
            <p:spPr>
              <a:xfrm>
                <a:off x="4483778" y="3833676"/>
                <a:ext cx="803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C63741-B6EB-7BC7-03A7-DD7CD0153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778" y="3833676"/>
                <a:ext cx="803810" cy="276999"/>
              </a:xfrm>
              <a:prstGeom prst="rect">
                <a:avLst/>
              </a:prstGeom>
              <a:blipFill>
                <a:blip r:embed="rId7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6E5205-1BA7-EC98-5A23-816DC166B009}"/>
                  </a:ext>
                </a:extLst>
              </p:cNvPr>
              <p:cNvSpPr txBox="1"/>
              <p:nvPr/>
            </p:nvSpPr>
            <p:spPr>
              <a:xfrm>
                <a:off x="3768912" y="3846696"/>
                <a:ext cx="3439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6E5205-1BA7-EC98-5A23-816DC166B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912" y="3846696"/>
                <a:ext cx="34394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1BBA5-C836-ED47-7BE4-5F1A4B9EA7E7}"/>
                  </a:ext>
                </a:extLst>
              </p:cNvPr>
              <p:cNvSpPr txBox="1"/>
              <p:nvPr/>
            </p:nvSpPr>
            <p:spPr>
              <a:xfrm>
                <a:off x="5361411" y="3833676"/>
                <a:ext cx="8431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1BBA5-C836-ED47-7BE4-5F1A4B9EA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411" y="3833676"/>
                <a:ext cx="843180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eft Brace 17">
            <a:extLst>
              <a:ext uri="{FF2B5EF4-FFF2-40B4-BE49-F238E27FC236}">
                <a16:creationId xmlns:a16="http://schemas.microsoft.com/office/drawing/2014/main" id="{0183FCB3-868E-EA02-7B80-19BDF65BFE5F}"/>
              </a:ext>
            </a:extLst>
          </p:cNvPr>
          <p:cNvSpPr/>
          <p:nvPr/>
        </p:nvSpPr>
        <p:spPr bwMode="auto">
          <a:xfrm rot="16200000">
            <a:off x="4831059" y="3328153"/>
            <a:ext cx="92957" cy="967746"/>
          </a:xfrm>
          <a:prstGeom prst="leftBrac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7BF722-53A9-6F24-2456-ED90E7EFB0FF}"/>
                  </a:ext>
                </a:extLst>
              </p:cNvPr>
              <p:cNvSpPr txBox="1"/>
              <p:nvPr/>
            </p:nvSpPr>
            <p:spPr>
              <a:xfrm>
                <a:off x="5815658" y="931830"/>
                <a:ext cx="116288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=3,068</m:t>
                      </m:r>
                    </m:oMath>
                  </m:oMathPara>
                </a14:m>
                <a:endParaRPr lang="en-GB" b="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≈0.55</m:t>
                      </m:r>
                    </m:oMath>
                  </m:oMathPara>
                </a14:m>
                <a:endParaRPr lang="en-GB" b="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≈0.5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7BF722-53A9-6F24-2456-ED90E7EFB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658" y="931830"/>
                <a:ext cx="1162882" cy="830997"/>
              </a:xfrm>
              <a:prstGeom prst="rect">
                <a:avLst/>
              </a:prstGeom>
              <a:blipFill>
                <a:blip r:embed="rId10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246C09-DC2F-2794-2422-0982F19DC6EC}"/>
              </a:ext>
            </a:extLst>
          </p:cNvPr>
          <p:cNvCxnSpPr>
            <a:cxnSpLocks/>
          </p:cNvCxnSpPr>
          <p:nvPr/>
        </p:nvCxnSpPr>
        <p:spPr bwMode="auto">
          <a:xfrm>
            <a:off x="3945835" y="3757452"/>
            <a:ext cx="0" cy="1271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97D68DD-CCD8-23DF-34FD-BC02A8E9E64C}"/>
              </a:ext>
            </a:extLst>
          </p:cNvPr>
          <p:cNvCxnSpPr>
            <a:cxnSpLocks/>
          </p:cNvCxnSpPr>
          <p:nvPr/>
        </p:nvCxnSpPr>
        <p:spPr bwMode="auto">
          <a:xfrm>
            <a:off x="5749673" y="3757452"/>
            <a:ext cx="0" cy="1271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3F2E23C-77C0-8A06-87E3-4348AF97EAAE}"/>
              </a:ext>
            </a:extLst>
          </p:cNvPr>
          <p:cNvGrpSpPr/>
          <p:nvPr/>
        </p:nvGrpSpPr>
        <p:grpSpPr>
          <a:xfrm>
            <a:off x="680859" y="4023795"/>
            <a:ext cx="3220890" cy="1685457"/>
            <a:chOff x="680859" y="4023795"/>
            <a:chExt cx="3220890" cy="16854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0567DF-6199-C2D5-58CE-7B50234EC1BA}"/>
                </a:ext>
              </a:extLst>
            </p:cNvPr>
            <p:cNvGrpSpPr/>
            <p:nvPr/>
          </p:nvGrpSpPr>
          <p:grpSpPr>
            <a:xfrm>
              <a:off x="680859" y="4023795"/>
              <a:ext cx="3220890" cy="1685457"/>
              <a:chOff x="651433" y="5016871"/>
              <a:chExt cx="3220890" cy="168545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EE48FC6-2182-90A6-EE8A-B0B7861E728D}"/>
                  </a:ext>
                </a:extLst>
              </p:cNvPr>
              <p:cNvSpPr/>
              <p:nvPr/>
            </p:nvSpPr>
            <p:spPr bwMode="auto">
              <a:xfrm>
                <a:off x="651433" y="6084729"/>
                <a:ext cx="3220890" cy="59270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8C26B24-02FF-694F-8E3D-2A7FC9D9AB80}"/>
                  </a:ext>
                </a:extLst>
              </p:cNvPr>
              <p:cNvGrpSpPr/>
              <p:nvPr/>
            </p:nvGrpSpPr>
            <p:grpSpPr>
              <a:xfrm>
                <a:off x="651433" y="5016871"/>
                <a:ext cx="3220890" cy="1411081"/>
                <a:chOff x="384244" y="4592289"/>
                <a:chExt cx="3220890" cy="1411081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69E43F94-7651-F745-9DC2-9370E5A55D41}"/>
                    </a:ext>
                  </a:extLst>
                </p:cNvPr>
                <p:cNvGrpSpPr/>
                <p:nvPr/>
              </p:nvGrpSpPr>
              <p:grpSpPr>
                <a:xfrm>
                  <a:off x="384244" y="4592289"/>
                  <a:ext cx="3220890" cy="1371802"/>
                  <a:chOff x="384244" y="4401492"/>
                  <a:chExt cx="3220890" cy="1371802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3A608B57-E7E0-7241-8269-A21E4A342A22}"/>
                      </a:ext>
                    </a:extLst>
                  </p:cNvPr>
                  <p:cNvGrpSpPr/>
                  <p:nvPr/>
                </p:nvGrpSpPr>
                <p:grpSpPr>
                  <a:xfrm>
                    <a:off x="384244" y="4976051"/>
                    <a:ext cx="3220890" cy="797243"/>
                    <a:chOff x="384244" y="4976051"/>
                    <a:chExt cx="3220890" cy="797243"/>
                  </a:xfrm>
                </p:grpSpPr>
                <p:pic>
                  <p:nvPicPr>
                    <p:cNvPr id="15" name="Picture 14">
                      <a:extLst>
                        <a:ext uri="{FF2B5EF4-FFF2-40B4-BE49-F238E27FC236}">
                          <a16:creationId xmlns:a16="http://schemas.microsoft.com/office/drawing/2014/main" id="{233F6D73-8C11-3648-8461-8A4B17C49C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5726" r="11940" b="45826"/>
                    <a:stretch/>
                  </p:blipFill>
                  <p:spPr>
                    <a:xfrm>
                      <a:off x="384244" y="4976051"/>
                      <a:ext cx="3220890" cy="5202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</p:pic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C164479F-AF85-D842-88C3-41B8CEA7640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77109" y="5469350"/>
                      <a:ext cx="3083168" cy="3039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C1555290-D467-C047-A1A6-993C6DFAF8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562667" y="4401492"/>
                    <a:ext cx="0" cy="105276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accent4">
                        <a:lumMod val="10000"/>
                      </a:schemeClr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28E1649-0A3E-8F4F-8274-2B8CA9890BFE}"/>
                    </a:ext>
                  </a:extLst>
                </p:cNvPr>
                <p:cNvSpPr txBox="1"/>
                <p:nvPr/>
              </p:nvSpPr>
              <p:spPr>
                <a:xfrm>
                  <a:off x="2429118" y="5718639"/>
                  <a:ext cx="27603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  <a:latin typeface="FoundrySterling-Book" pitchFamily="2" charset="0"/>
                    </a:rPr>
                    <a:t>1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2B18709-2A06-7643-B5C5-612AB8A81F35}"/>
                    </a:ext>
                  </a:extLst>
                </p:cNvPr>
                <p:cNvSpPr txBox="1"/>
                <p:nvPr/>
              </p:nvSpPr>
              <p:spPr>
                <a:xfrm>
                  <a:off x="1511005" y="5726371"/>
                  <a:ext cx="49244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  <a:latin typeface="FoundrySterling-Book" pitchFamily="2" charset="0"/>
                    </a:rPr>
                    <a:t>0.75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6DB3AED-9731-2F49-8608-690A2BEC0D71}"/>
                    </a:ext>
                  </a:extLst>
                </p:cNvPr>
                <p:cNvSpPr txBox="1"/>
                <p:nvPr/>
              </p:nvSpPr>
              <p:spPr>
                <a:xfrm>
                  <a:off x="761644" y="5718639"/>
                  <a:ext cx="4010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  <a:latin typeface="FoundrySterling-Book" pitchFamily="2" charset="0"/>
                    </a:rPr>
                    <a:t>0.5</a:t>
                  </a: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DB81F6CF-B13D-4C48-B205-C17149899140}"/>
                    </a:ext>
                  </a:extLst>
                </p:cNvPr>
                <p:cNvCxnSpPr/>
                <p:nvPr/>
              </p:nvCxnSpPr>
              <p:spPr bwMode="auto">
                <a:xfrm>
                  <a:off x="968187" y="5648669"/>
                  <a:ext cx="0" cy="10040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26469BBA-6882-E749-BF15-573B0D96350F}"/>
                    </a:ext>
                  </a:extLst>
                </p:cNvPr>
                <p:cNvCxnSpPr/>
                <p:nvPr/>
              </p:nvCxnSpPr>
              <p:spPr bwMode="auto">
                <a:xfrm>
                  <a:off x="1780390" y="5648669"/>
                  <a:ext cx="0" cy="10040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E006FF09-5EB1-3244-9064-1E1828E68058}"/>
                    </a:ext>
                  </a:extLst>
                </p:cNvPr>
                <p:cNvCxnSpPr/>
                <p:nvPr/>
              </p:nvCxnSpPr>
              <p:spPr bwMode="auto">
                <a:xfrm>
                  <a:off x="2562666" y="5648669"/>
                  <a:ext cx="0" cy="10040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71B631-3D0A-FF0A-6341-198B4956F776}"/>
                  </a:ext>
                </a:extLst>
              </p:cNvPr>
              <p:cNvSpPr txBox="1"/>
              <p:nvPr/>
            </p:nvSpPr>
            <p:spPr>
              <a:xfrm>
                <a:off x="1848726" y="6363774"/>
                <a:ext cx="4090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0000"/>
                    </a:solidFill>
                    <a:latin typeface="FOUNDRYSTERLING-BOOK" pitchFamily="2" charset="0"/>
                  </a:rPr>
                  <a:t>RR</a:t>
                </a: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713B305-75AA-18F3-3FE9-11BD41DF3E78}"/>
                </a:ext>
              </a:extLst>
            </p:cNvPr>
            <p:cNvCxnSpPr/>
            <p:nvPr/>
          </p:nvCxnSpPr>
          <p:spPr bwMode="auto">
            <a:xfrm>
              <a:off x="1606062" y="4859215"/>
              <a:ext cx="68117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95141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C760-C739-D973-7565-4B1C1EE5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samples did we need anyway?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32BABC-1D3C-49E1-D687-02C9C80CCF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9432" y="739139"/>
                <a:ext cx="8710510" cy="132628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E.g. suppose the variant we’re looking for has frequency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=20%</m:t>
                    </m:r>
                  </m:oMath>
                </a14:m>
                <a:r>
                  <a:rPr lang="en-US" dirty="0"/>
                  <a:t> and the effect size is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dirty="0"/>
                  <a:t>.  How many samples do we need?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32BABC-1D3C-49E1-D687-02C9C80CCF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9432" y="739139"/>
                <a:ext cx="8710510" cy="1326287"/>
              </a:xfrm>
              <a:blipFill>
                <a:blip r:embed="rId2"/>
                <a:stretch>
                  <a:fillRect l="-1164" t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1635F2-7567-D06F-79E2-749B7CC650F3}"/>
                  </a:ext>
                </a:extLst>
              </p:cNvPr>
              <p:cNvSpPr txBox="1"/>
              <p:nvPr/>
            </p:nvSpPr>
            <p:spPr>
              <a:xfrm>
                <a:off x="2549752" y="2634964"/>
                <a:ext cx="2688044" cy="1178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𝑜𝑔</m:t>
                          </m:r>
                          <m:d>
                            <m:d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1.</m:t>
                              </m:r>
                              <m:r>
                                <a:rPr lang="en-GB" sz="2400" b="0" i="1" dirty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≈0.07</m:t>
                      </m:r>
                    </m:oMath>
                  </m:oMathPara>
                </a14:m>
                <a:endParaRPr lang="en-GB" sz="2400" b="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1635F2-7567-D06F-79E2-749B7CC65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752" y="2634964"/>
                <a:ext cx="2688044" cy="1178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42DAC7-C047-6F35-3642-9E1E63BE1C59}"/>
                  </a:ext>
                </a:extLst>
              </p:cNvPr>
              <p:cNvSpPr txBox="1"/>
              <p:nvPr/>
            </p:nvSpPr>
            <p:spPr>
              <a:xfrm>
                <a:off x="2864068" y="3429000"/>
                <a:ext cx="3717749" cy="7290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se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1800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) ×</m:t>
                              </m:r>
                              <m:sSup>
                                <m:s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42DAC7-C047-6F35-3642-9E1E63BE1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068" y="3429000"/>
                <a:ext cx="3717749" cy="729046"/>
              </a:xfrm>
              <a:prstGeom prst="rect">
                <a:avLst/>
              </a:prstGeom>
              <a:blipFill>
                <a:blip r:embed="rId4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E4165E-2284-F288-BF88-2A97F3AC710F}"/>
                  </a:ext>
                </a:extLst>
              </p:cNvPr>
              <p:cNvSpPr txBox="1"/>
              <p:nvPr/>
            </p:nvSpPr>
            <p:spPr>
              <a:xfrm>
                <a:off x="224058" y="1723739"/>
                <a:ext cx="869588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sz="2400" dirty="0">
                    <a:latin typeface="FoundrySterling-Book" pitchFamily="2" charset="0"/>
                  </a:rPr>
                  <a:t> corresponds to an effect about 5.5 standard errors from zero, so very roughly we need a standard error at least as small as 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E4165E-2284-F288-BF88-2A97F3AC7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58" y="1723739"/>
                <a:ext cx="8695883" cy="1200329"/>
              </a:xfrm>
              <a:prstGeom prst="rect">
                <a:avLst/>
              </a:prstGeom>
              <a:blipFill>
                <a:blip r:embed="rId5"/>
                <a:stretch>
                  <a:fillRect l="-1020" t="-3125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AC34A72-3B22-DD76-382B-B47F82639074}"/>
              </a:ext>
            </a:extLst>
          </p:cNvPr>
          <p:cNvSpPr txBox="1"/>
          <p:nvPr/>
        </p:nvSpPr>
        <p:spPr>
          <a:xfrm>
            <a:off x="5724986" y="5188762"/>
            <a:ext cx="288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FoundrySterling-Book" pitchFamily="2" charset="0"/>
              </a:rPr>
              <a:t>Answer: we need thousands!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48CABF-D134-8BFC-4514-ADBE869F07C6}"/>
              </a:ext>
            </a:extLst>
          </p:cNvPr>
          <p:cNvGrpSpPr/>
          <p:nvPr/>
        </p:nvGrpSpPr>
        <p:grpSpPr>
          <a:xfrm>
            <a:off x="360667" y="4386737"/>
            <a:ext cx="4948243" cy="2215741"/>
            <a:chOff x="294773" y="4028305"/>
            <a:chExt cx="4948243" cy="2215741"/>
          </a:xfrm>
        </p:grpSpPr>
        <p:pic>
          <p:nvPicPr>
            <p:cNvPr id="11" name="Picture 10" descr="A graph with a red line&#10;&#10;Description automatically generated">
              <a:extLst>
                <a:ext uri="{FF2B5EF4-FFF2-40B4-BE49-F238E27FC236}">
                  <a16:creationId xmlns:a16="http://schemas.microsoft.com/office/drawing/2014/main" id="{7EEA0F08-68FB-4155-7DD3-88633BCDB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32"/>
            <a:stretch/>
          </p:blipFill>
          <p:spPr>
            <a:xfrm>
              <a:off x="294773" y="4028305"/>
              <a:ext cx="4948243" cy="221574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EF1C1F0-85E0-B4EF-D8C1-8107811A95B6}"/>
                    </a:ext>
                  </a:extLst>
                </p:cNvPr>
                <p:cNvSpPr txBox="1"/>
                <p:nvPr/>
              </p:nvSpPr>
              <p:spPr>
                <a:xfrm>
                  <a:off x="946560" y="4999607"/>
                  <a:ext cx="9324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=20%</m:t>
                        </m:r>
                      </m:oMath>
                    </m:oMathPara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EF1C1F0-85E0-B4EF-D8C1-8107811A95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560" y="4999607"/>
                  <a:ext cx="932498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3099566-7267-E5DE-5D41-D5D3C8545D09}"/>
                    </a:ext>
                  </a:extLst>
                </p:cNvPr>
                <p:cNvSpPr txBox="1"/>
                <p:nvPr/>
              </p:nvSpPr>
              <p:spPr>
                <a:xfrm>
                  <a:off x="1879057" y="4395935"/>
                  <a:ext cx="9324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=10%</m:t>
                        </m:r>
                      </m:oMath>
                    </m:oMathPara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3099566-7267-E5DE-5D41-D5D3C8545D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9057" y="4395935"/>
                  <a:ext cx="932499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09267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27833D-B2F6-DCDB-2E12-892B6A78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/>
          <a:p>
            <a:r>
              <a:rPr lang="en-US" dirty="0"/>
              <a:t>Association testing in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F323E-815D-D525-F5AE-86F173187F87}"/>
              </a:ext>
            </a:extLst>
          </p:cNvPr>
          <p:cNvSpPr txBox="1"/>
          <p:nvPr/>
        </p:nvSpPr>
        <p:spPr>
          <a:xfrm>
            <a:off x="583293" y="1657895"/>
            <a:ext cx="79774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In practice rather than 2x2 table approach and the above formula, you might use a method like </a:t>
            </a:r>
            <a:r>
              <a:rPr lang="en-US" i="1" dirty="0"/>
              <a:t>logistic regression</a:t>
            </a:r>
            <a:r>
              <a:rPr lang="en-US" dirty="0"/>
              <a:t> (or for continuous traits, linear regression).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Regression will estimate the OR or effect size, and compute the standard error and P-value similar to the above, but it’s more flexible.  For example it can model additive or nonadditive effects and/or include any covariates (such as potential confounding factors) that you might need.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7698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35C36-37B5-1194-C75C-64647A00F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674" y="3429000"/>
            <a:ext cx="6462585" cy="889687"/>
          </a:xfrm>
        </p:spPr>
        <p:txBody>
          <a:bodyPr/>
          <a:lstStyle/>
          <a:p>
            <a:pPr algn="ctr"/>
            <a:r>
              <a:rPr lang="en-US" dirty="0"/>
              <a:t>Practical gotchas…</a:t>
            </a:r>
          </a:p>
        </p:txBody>
      </p:sp>
    </p:spTree>
    <p:extLst>
      <p:ext uri="{BB962C8B-B14F-4D97-AF65-F5344CB8AC3E}">
        <p14:creationId xmlns:p14="http://schemas.microsoft.com/office/powerpoint/2010/main" val="849665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991715" y="2559026"/>
            <a:ext cx="1627404" cy="680582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FoundrySterling-Book" pitchFamily="2" charset="0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59A329D-0FC9-600A-F899-D76171BD0696}"/>
              </a:ext>
            </a:extLst>
          </p:cNvPr>
          <p:cNvSpPr/>
          <p:nvPr/>
        </p:nvSpPr>
        <p:spPr bwMode="auto">
          <a:xfrm>
            <a:off x="3418351" y="1431402"/>
            <a:ext cx="302559" cy="627570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FoundrySterling-Book" pitchFamily="2" charset="0"/>
              </a:rPr>
              <a:t>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FoundrySterling-Book" pitchFamily="2" charset="0"/>
              </a:rPr>
              <a:t>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808D748-D3DD-C37C-B570-EAB5B4925FB9}"/>
              </a:ext>
            </a:extLst>
          </p:cNvPr>
          <p:cNvCxnSpPr>
            <a:cxnSpLocks/>
          </p:cNvCxnSpPr>
          <p:nvPr/>
        </p:nvCxnSpPr>
        <p:spPr bwMode="auto">
          <a:xfrm>
            <a:off x="3840481" y="2167150"/>
            <a:ext cx="148132" cy="2871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12778324-76ED-1128-4650-65B72B60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406113"/>
            <a:ext cx="8710510" cy="449630"/>
          </a:xfrm>
        </p:spPr>
        <p:txBody>
          <a:bodyPr/>
          <a:lstStyle/>
          <a:p>
            <a:r>
              <a:rPr lang="en-US" dirty="0"/>
              <a:t>Testing for association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3A9BF6-CA59-42DE-72DF-BDBFCD2D7F36}"/>
              </a:ext>
            </a:extLst>
          </p:cNvPr>
          <p:cNvSpPr txBox="1"/>
          <p:nvPr/>
        </p:nvSpPr>
        <p:spPr>
          <a:xfrm>
            <a:off x="1060145" y="4015922"/>
            <a:ext cx="7023710" cy="830997"/>
          </a:xfrm>
          <a:prstGeom prst="rect">
            <a:avLst/>
          </a:prstGeom>
          <a:noFill/>
          <a:ln>
            <a:solidFill>
              <a:srgbClr val="FFFF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FoundrySterling-Book" pitchFamily="2" charset="0"/>
              </a:rPr>
              <a:t>If</a:t>
            </a:r>
            <a:r>
              <a:rPr lang="en-US" sz="2400" dirty="0">
                <a:latin typeface="FoundrySterling-Book" pitchFamily="2" charset="0"/>
              </a:rPr>
              <a:t> the genotype causes disease, then</a:t>
            </a:r>
            <a:r>
              <a:rPr lang="en-US" sz="2400" i="1" dirty="0">
                <a:latin typeface="FoundrySterling-Book" pitchFamily="2" charset="0"/>
              </a:rPr>
              <a:t> </a:t>
            </a:r>
            <a:r>
              <a:rPr lang="en-US" sz="2400" dirty="0">
                <a:latin typeface="FoundrySterling-Book" pitchFamily="2" charset="0"/>
              </a:rPr>
              <a:t> the relative risk will be different from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CE10C-89A4-73A2-BF3F-7AD5BD0092BC}"/>
              </a:ext>
            </a:extLst>
          </p:cNvPr>
          <p:cNvSpPr txBox="1"/>
          <p:nvPr/>
        </p:nvSpPr>
        <p:spPr>
          <a:xfrm>
            <a:off x="807980" y="5329645"/>
            <a:ext cx="7528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Unfortunately, the opposite statement might not be true due to </a:t>
            </a:r>
            <a:r>
              <a:rPr lang="en-US" sz="2400" dirty="0">
                <a:latin typeface="FoundrySterling-Book" pitchFamily="2" charset="0"/>
              </a:rPr>
              <a:t>confounders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104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/>
              <a:t>Major</a:t>
            </a:r>
            <a:r>
              <a:rPr lang="en-GB" dirty="0">
                <a:latin typeface="FoundrySterling-Book" pitchFamily="2" charset="0"/>
              </a:rPr>
              <a:t> confounder 1</a:t>
            </a:r>
            <a:r>
              <a:rPr lang="en-GB" dirty="0"/>
              <a:t>: poor genotyping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459360" y="4327471"/>
            <a:ext cx="2016313" cy="596810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42400" y="2223550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</p:cNvCxnSpPr>
          <p:nvPr/>
        </p:nvCxnSpPr>
        <p:spPr bwMode="auto">
          <a:xfrm>
            <a:off x="3959874" y="3029223"/>
            <a:ext cx="345990" cy="11123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FB063E4-D032-A345-84D0-646B67E7D46E}"/>
              </a:ext>
            </a:extLst>
          </p:cNvPr>
          <p:cNvSpPr txBox="1"/>
          <p:nvPr/>
        </p:nvSpPr>
        <p:spPr>
          <a:xfrm>
            <a:off x="1614563" y="4053971"/>
            <a:ext cx="1458248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Experimental setup</a:t>
            </a:r>
            <a:endParaRPr lang="en-US" sz="1800" dirty="0">
              <a:latin typeface="FoundrySterling-Book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0A0578-F7E9-D846-9AA4-72AAC6BE4209}"/>
              </a:ext>
            </a:extLst>
          </p:cNvPr>
          <p:cNvSpPr txBox="1"/>
          <p:nvPr/>
        </p:nvSpPr>
        <p:spPr>
          <a:xfrm>
            <a:off x="1582664" y="2941650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Genotyping process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0578870-99A4-6F46-AFD4-3E8312E218E9}"/>
              </a:ext>
            </a:extLst>
          </p:cNvPr>
          <p:cNvCxnSpPr>
            <a:cxnSpLocks/>
            <a:stCxn id="30" idx="0"/>
          </p:cNvCxnSpPr>
          <p:nvPr/>
        </p:nvCxnSpPr>
        <p:spPr bwMode="auto">
          <a:xfrm flipV="1">
            <a:off x="2343687" y="3585887"/>
            <a:ext cx="43099" cy="4680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452360D-D426-974E-9D3A-AF150E1417A6}"/>
              </a:ext>
            </a:extLst>
          </p:cNvPr>
          <p:cNvCxnSpPr>
            <a:cxnSpLocks/>
          </p:cNvCxnSpPr>
          <p:nvPr/>
        </p:nvCxnSpPr>
        <p:spPr bwMode="auto">
          <a:xfrm flipV="1">
            <a:off x="2354887" y="2668424"/>
            <a:ext cx="1246370" cy="2413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DC28339-B93A-7248-8F96-52926C2BF546}"/>
              </a:ext>
            </a:extLst>
          </p:cNvPr>
          <p:cNvCxnSpPr>
            <a:cxnSpLocks/>
          </p:cNvCxnSpPr>
          <p:nvPr/>
        </p:nvCxnSpPr>
        <p:spPr bwMode="auto">
          <a:xfrm>
            <a:off x="3101745" y="4480574"/>
            <a:ext cx="268777" cy="867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13AD06E-2A8C-2646-B5BE-B83246F1CE37}"/>
              </a:ext>
            </a:extLst>
          </p:cNvPr>
          <p:cNvSpPr txBox="1"/>
          <p:nvPr/>
        </p:nvSpPr>
        <p:spPr>
          <a:xfrm>
            <a:off x="231022" y="3250253"/>
            <a:ext cx="1286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E.g. cases more poorly genotyped than </a:t>
            </a:r>
            <a:r>
              <a:rPr lang="en-US" dirty="0" err="1">
                <a:latin typeface="FoundrySterling-Book" pitchFamily="2" charset="0"/>
              </a:rPr>
              <a:t>conrtols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156AD7-ED02-E04B-BE2F-CB5641D5D9F2}"/>
              </a:ext>
            </a:extLst>
          </p:cNvPr>
          <p:cNvSpPr txBox="1"/>
          <p:nvPr/>
        </p:nvSpPr>
        <p:spPr>
          <a:xfrm>
            <a:off x="339821" y="817951"/>
            <a:ext cx="83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Association tests capture all causal paths from genotype to phenotype – even those that have nothing to do with biology.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C242D-2F6D-211F-E99B-C9EABFFC4473}"/>
              </a:ext>
            </a:extLst>
          </p:cNvPr>
          <p:cNvSpPr txBox="1"/>
          <p:nvPr/>
        </p:nvSpPr>
        <p:spPr>
          <a:xfrm>
            <a:off x="1287234" y="5500351"/>
            <a:ext cx="6569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Before testing, you should expect to have to look carefully at genotyping and perhaps remove samples or variants that have genotyped poorly</a:t>
            </a:r>
          </a:p>
        </p:txBody>
      </p:sp>
    </p:spTree>
    <p:extLst>
      <p:ext uri="{BB962C8B-B14F-4D97-AF65-F5344CB8AC3E}">
        <p14:creationId xmlns:p14="http://schemas.microsoft.com/office/powerpoint/2010/main" val="1512171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Major confounder 2</a:t>
            </a:r>
            <a:r>
              <a:rPr lang="en-GB" dirty="0"/>
              <a:t>: population structure/relatedness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459360" y="4327471"/>
            <a:ext cx="2016313" cy="596810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42400" y="2223550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C1B21D-E4BB-1C44-B3B4-A2B4893B1347}"/>
              </a:ext>
            </a:extLst>
          </p:cNvPr>
          <p:cNvSpPr txBox="1"/>
          <p:nvPr/>
        </p:nvSpPr>
        <p:spPr>
          <a:xfrm>
            <a:off x="4762808" y="2712151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Population structure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440D5CF-EAF6-CF44-B82F-C8BC104AD2A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68716" y="2666898"/>
            <a:ext cx="472439" cy="1867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CF0448B-9E42-8146-97B5-CED8AE3F9A22}"/>
              </a:ext>
            </a:extLst>
          </p:cNvPr>
          <p:cNvCxnSpPr>
            <a:cxnSpLocks/>
          </p:cNvCxnSpPr>
          <p:nvPr/>
        </p:nvCxnSpPr>
        <p:spPr bwMode="auto">
          <a:xfrm flipH="1">
            <a:off x="4847489" y="3578722"/>
            <a:ext cx="211380" cy="5953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1AC6DBF-6B84-9542-B900-C4FFA737CA73}"/>
              </a:ext>
            </a:extLst>
          </p:cNvPr>
          <p:cNvSpPr txBox="1"/>
          <p:nvPr/>
        </p:nvSpPr>
        <p:spPr>
          <a:xfrm>
            <a:off x="5677378" y="3775568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Case/control sampling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042883-6D02-5A4E-9D22-A18E37FC6E7E}"/>
              </a:ext>
            </a:extLst>
          </p:cNvPr>
          <p:cNvCxnSpPr>
            <a:cxnSpLocks/>
          </p:cNvCxnSpPr>
          <p:nvPr/>
        </p:nvCxnSpPr>
        <p:spPr bwMode="auto">
          <a:xfrm>
            <a:off x="5927177" y="3455187"/>
            <a:ext cx="154646" cy="2160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F70D0D1-AB92-3541-BEAF-583D05CABB87}"/>
              </a:ext>
            </a:extLst>
          </p:cNvPr>
          <p:cNvCxnSpPr>
            <a:cxnSpLocks/>
          </p:cNvCxnSpPr>
          <p:nvPr/>
        </p:nvCxnSpPr>
        <p:spPr bwMode="auto">
          <a:xfrm flipH="1">
            <a:off x="5620589" y="4464546"/>
            <a:ext cx="187332" cy="1606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69E79A-3717-D74F-97F1-A1FB3383B6F2}"/>
              </a:ext>
            </a:extLst>
          </p:cNvPr>
          <p:cNvSpPr txBox="1"/>
          <p:nvPr/>
        </p:nvSpPr>
        <p:spPr>
          <a:xfrm>
            <a:off x="7400095" y="2853643"/>
            <a:ext cx="1457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E.g. different rates of sampling cases in different ancestral backgrounds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F0562D-9A8A-2844-A339-C071ED1EA460}"/>
              </a:ext>
            </a:extLst>
          </p:cNvPr>
          <p:cNvSpPr txBox="1"/>
          <p:nvPr/>
        </p:nvSpPr>
        <p:spPr>
          <a:xfrm>
            <a:off x="339821" y="817951"/>
            <a:ext cx="83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Association tests capture all causal paths from genotype to phenotype – even those that have nothing to do with biology.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0BCD79D-37AF-330A-3004-2DCD49C6538B}"/>
              </a:ext>
            </a:extLst>
          </p:cNvPr>
          <p:cNvCxnSpPr>
            <a:cxnSpLocks/>
          </p:cNvCxnSpPr>
          <p:nvPr/>
        </p:nvCxnSpPr>
        <p:spPr bwMode="auto">
          <a:xfrm>
            <a:off x="3959874" y="3029223"/>
            <a:ext cx="345990" cy="11123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F5F8619-0508-DF1C-EAFD-3633D20FFC0A}"/>
              </a:ext>
            </a:extLst>
          </p:cNvPr>
          <p:cNvSpPr txBox="1"/>
          <p:nvPr/>
        </p:nvSpPr>
        <p:spPr>
          <a:xfrm>
            <a:off x="770089" y="5602540"/>
            <a:ext cx="7394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You should expect to have to deal with population structure and other confounders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Best practice: replicate findings in other studies!</a:t>
            </a:r>
          </a:p>
        </p:txBody>
      </p:sp>
    </p:spTree>
    <p:extLst>
      <p:ext uri="{BB962C8B-B14F-4D97-AF65-F5344CB8AC3E}">
        <p14:creationId xmlns:p14="http://schemas.microsoft.com/office/powerpoint/2010/main" val="554842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B056F6-4083-224F-8C86-FD11DB0B65DF}"/>
              </a:ext>
            </a:extLst>
          </p:cNvPr>
          <p:cNvSpPr txBox="1"/>
          <p:nvPr/>
        </p:nvSpPr>
        <p:spPr>
          <a:xfrm>
            <a:off x="1591294" y="4897151"/>
            <a:ext cx="5937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What proportion of phenotypic variation is due to genetic variation?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BA9315-6228-EE48-96EA-A1F7D0C6C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0894">
            <a:off x="1631347" y="3123269"/>
            <a:ext cx="1455064" cy="6114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2282B8-1188-2E47-8063-3DE29C5D2DFD}"/>
              </a:ext>
            </a:extLst>
          </p:cNvPr>
          <p:cNvGrpSpPr/>
          <p:nvPr/>
        </p:nvGrpSpPr>
        <p:grpSpPr>
          <a:xfrm>
            <a:off x="5638244" y="2967926"/>
            <a:ext cx="1395864" cy="1047725"/>
            <a:chOff x="2032000" y="1162574"/>
            <a:chExt cx="4031972" cy="302636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AF580492-13A8-EE43-9B42-8BA809168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B33AD9-0549-354E-A656-9BF0CB7E908A}"/>
                </a:ext>
              </a:extLst>
            </p:cNvPr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285987-663F-9C46-8D39-385813F056BC}"/>
                </a:ext>
              </a:extLst>
            </p:cNvPr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93D16D-F013-4644-86F5-B353F97F7235}"/>
              </a:ext>
            </a:extLst>
          </p:cNvPr>
          <p:cNvCxnSpPr>
            <a:cxnSpLocks/>
          </p:cNvCxnSpPr>
          <p:nvPr/>
        </p:nvCxnSpPr>
        <p:spPr bwMode="auto">
          <a:xfrm>
            <a:off x="3186046" y="3455173"/>
            <a:ext cx="1834445" cy="211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3890C3B-7FAA-9648-89DB-DFCE4E97D344}"/>
              </a:ext>
            </a:extLst>
          </p:cNvPr>
          <p:cNvSpPr txBox="1"/>
          <p:nvPr/>
        </p:nvSpPr>
        <p:spPr>
          <a:xfrm>
            <a:off x="645237" y="847496"/>
            <a:ext cx="800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The human genome is ~3.2 billion base pairs long.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2FD762-F877-4C47-83CA-70DE15C9F21E}"/>
              </a:ext>
            </a:extLst>
          </p:cNvPr>
          <p:cNvSpPr txBox="1"/>
          <p:nvPr/>
        </p:nvSpPr>
        <p:spPr>
          <a:xfrm>
            <a:off x="399327" y="1447930"/>
            <a:ext cx="849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About 1 in 100 – 1000 of those bases vary between people.</a:t>
            </a:r>
          </a:p>
        </p:txBody>
      </p:sp>
    </p:spTree>
    <p:extLst>
      <p:ext uri="{BB962C8B-B14F-4D97-AF65-F5344CB8AC3E}">
        <p14:creationId xmlns:p14="http://schemas.microsoft.com/office/powerpoint/2010/main" val="1857889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Major confounder 3: linkage disequilibrium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2970358" y="4298521"/>
            <a:ext cx="2016313" cy="596810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153398" y="2194600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8416D33C-A291-0946-B875-9587FFA408BD}"/>
              </a:ext>
            </a:extLst>
          </p:cNvPr>
          <p:cNvSpPr/>
          <p:nvPr/>
        </p:nvSpPr>
        <p:spPr bwMode="auto">
          <a:xfrm>
            <a:off x="5920013" y="2179879"/>
            <a:ext cx="403412" cy="622173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H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h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</p:cNvCxnSpPr>
          <p:nvPr/>
        </p:nvCxnSpPr>
        <p:spPr bwMode="auto">
          <a:xfrm flipH="1">
            <a:off x="5114263" y="3064721"/>
            <a:ext cx="805750" cy="11550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8B836F-DB13-8442-9588-46E972CA6125}"/>
              </a:ext>
            </a:extLst>
          </p:cNvPr>
          <p:cNvCxnSpPr>
            <a:cxnSpLocks/>
          </p:cNvCxnSpPr>
          <p:nvPr/>
        </p:nvCxnSpPr>
        <p:spPr bwMode="auto">
          <a:xfrm>
            <a:off x="3774558" y="2490966"/>
            <a:ext cx="183943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A6F09AC-C9EA-E04D-84B3-532E43D71A0E}"/>
              </a:ext>
            </a:extLst>
          </p:cNvPr>
          <p:cNvSpPr txBox="1"/>
          <p:nvPr/>
        </p:nvSpPr>
        <p:spPr>
          <a:xfrm>
            <a:off x="3678954" y="2044400"/>
            <a:ext cx="2023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Linkage disequilibrium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52FE34-4B75-6A47-B4F1-F1AEA40481CD}"/>
              </a:ext>
            </a:extLst>
          </p:cNvPr>
          <p:cNvSpPr txBox="1"/>
          <p:nvPr/>
        </p:nvSpPr>
        <p:spPr>
          <a:xfrm>
            <a:off x="446567" y="2686439"/>
            <a:ext cx="2257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Will also pick up effects from all nearby causal variants that are in LD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553C12-FE62-D348-A078-5412A63F8F43}"/>
              </a:ext>
            </a:extLst>
          </p:cNvPr>
          <p:cNvSpPr txBox="1"/>
          <p:nvPr/>
        </p:nvSpPr>
        <p:spPr>
          <a:xfrm>
            <a:off x="6473061" y="3429000"/>
            <a:ext cx="2257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If this variant were the causal one, we’d still detect it through G/g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639102C-6257-A148-8678-A1FD7C039AD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70217" y="2910255"/>
            <a:ext cx="534620" cy="4527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AEC106A-F3CA-CC4A-B3CE-DEADE764F7BF}"/>
              </a:ext>
            </a:extLst>
          </p:cNvPr>
          <p:cNvSpPr txBox="1"/>
          <p:nvPr/>
        </p:nvSpPr>
        <p:spPr>
          <a:xfrm>
            <a:off x="339821" y="817951"/>
            <a:ext cx="83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Association tests capture all causal paths from genotype to phenotype – even those that have nothing to do with biology.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742E8A5-008B-0A5A-B049-0E0FB13EA774}"/>
              </a:ext>
            </a:extLst>
          </p:cNvPr>
          <p:cNvCxnSpPr>
            <a:cxnSpLocks/>
          </p:cNvCxnSpPr>
          <p:nvPr/>
        </p:nvCxnSpPr>
        <p:spPr bwMode="auto">
          <a:xfrm>
            <a:off x="3387992" y="2907185"/>
            <a:ext cx="421673" cy="124656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DDF1C3C-5890-6253-5A63-60584E9DEE32}"/>
              </a:ext>
            </a:extLst>
          </p:cNvPr>
          <p:cNvSpPr txBox="1"/>
          <p:nvPr/>
        </p:nvSpPr>
        <p:spPr>
          <a:xfrm>
            <a:off x="770089" y="5602540"/>
            <a:ext cx="7394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You might still have problems finding the real causal variant!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(but this is also helpful – as shown in a moment.)</a:t>
            </a:r>
          </a:p>
        </p:txBody>
      </p:sp>
    </p:spTree>
    <p:extLst>
      <p:ext uri="{BB962C8B-B14F-4D97-AF65-F5344CB8AC3E}">
        <p14:creationId xmlns:p14="http://schemas.microsoft.com/office/powerpoint/2010/main" val="3287909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E1C8C9-8F0B-C160-83E9-59F6B5CE389B}"/>
              </a:ext>
            </a:extLst>
          </p:cNvPr>
          <p:cNvSpPr/>
          <p:nvPr/>
        </p:nvSpPr>
        <p:spPr bwMode="auto">
          <a:xfrm>
            <a:off x="174894" y="4110079"/>
            <a:ext cx="8794212" cy="169491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GWAS roadmap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604A2-95B7-1616-AE8F-6423803FA48E}"/>
              </a:ext>
            </a:extLst>
          </p:cNvPr>
          <p:cNvSpPr txBox="1"/>
          <p:nvPr/>
        </p:nvSpPr>
        <p:spPr>
          <a:xfrm>
            <a:off x="307405" y="1633045"/>
            <a:ext cx="637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2. Genotype  the at as many variants across the genome as possible </a:t>
            </a:r>
            <a:r>
              <a:rPr lang="en-US" sz="2400" dirty="0">
                <a:solidFill>
                  <a:schemeClr val="tx2"/>
                </a:solidFill>
                <a:latin typeface="FoundrySterling-Book" pitchFamily="2" charset="0"/>
              </a:rPr>
              <a:t>and do careful QC</a:t>
            </a:r>
            <a:endParaRPr lang="en-US" sz="1800" i="1" u="sng" dirty="0">
              <a:solidFill>
                <a:schemeClr val="tx2"/>
              </a:solidFill>
              <a:latin typeface="FOUNDRYSTERLING-BOOK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D29159-C9A2-F016-89B3-29568C2E5A1A}"/>
              </a:ext>
            </a:extLst>
          </p:cNvPr>
          <p:cNvSpPr txBox="1"/>
          <p:nvPr/>
        </p:nvSpPr>
        <p:spPr>
          <a:xfrm>
            <a:off x="307403" y="2813625"/>
            <a:ext cx="750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3. Run a statistical test for genotype-phenotype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A8503-A57E-7206-D9F8-91FACB1FFC14}"/>
              </a:ext>
            </a:extLst>
          </p:cNvPr>
          <p:cNvSpPr txBox="1"/>
          <p:nvPr/>
        </p:nvSpPr>
        <p:spPr>
          <a:xfrm>
            <a:off x="307405" y="808259"/>
            <a:ext cx="594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1. Collect as many samples as possible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9EC50C-2966-230D-6E98-77D32D2E5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45138" r="2839" b="42943"/>
          <a:stretch/>
        </p:blipFill>
        <p:spPr bwMode="auto">
          <a:xfrm>
            <a:off x="1778118" y="4333264"/>
            <a:ext cx="7032273" cy="12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4A1785-9D08-8351-6234-BDAC3DE376AA}"/>
              </a:ext>
            </a:extLst>
          </p:cNvPr>
          <p:cNvSpPr txBox="1"/>
          <p:nvPr/>
        </p:nvSpPr>
        <p:spPr>
          <a:xfrm>
            <a:off x="4041750" y="5466435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Variants across the genome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/>
              <p:nvPr/>
            </p:nvSpPr>
            <p:spPr>
              <a:xfrm>
                <a:off x="-36071" y="4424210"/>
                <a:ext cx="1814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Evidence for association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GB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Pvalue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71" y="4424210"/>
                <a:ext cx="1814190" cy="830997"/>
              </a:xfrm>
              <a:prstGeom prst="rect">
                <a:avLst/>
              </a:prstGeom>
              <a:blipFill>
                <a:blip r:embed="rId3"/>
                <a:stretch>
                  <a:fillRect t="-1515" r="-41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6838718-ADEE-500B-0501-AB87174BC496}"/>
              </a:ext>
            </a:extLst>
          </p:cNvPr>
          <p:cNvSpPr txBox="1"/>
          <p:nvPr/>
        </p:nvSpPr>
        <p:spPr>
          <a:xfrm>
            <a:off x="307403" y="3734504"/>
            <a:ext cx="1539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To produce this: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/>
              <p:nvPr/>
            </p:nvSpPr>
            <p:spPr>
              <a:xfrm>
                <a:off x="620341" y="5952993"/>
                <a:ext cx="79033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Lots of statistical tests so to get excited we need strong evidence e.g.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41" y="5952993"/>
                <a:ext cx="7903317" cy="338554"/>
              </a:xfrm>
              <a:prstGeom prst="rect">
                <a:avLst/>
              </a:prstGeom>
              <a:blipFill>
                <a:blip r:embed="rId4"/>
                <a:stretch>
                  <a:fillRect t="-3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EFDD079-8A06-A758-99D5-810D13FDF6A1}"/>
              </a:ext>
            </a:extLst>
          </p:cNvPr>
          <p:cNvSpPr txBox="1"/>
          <p:nvPr/>
        </p:nvSpPr>
        <p:spPr>
          <a:xfrm>
            <a:off x="6454203" y="6453327"/>
            <a:ext cx="2465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An </a:t>
            </a:r>
            <a:r>
              <a:rPr lang="en-US" sz="1200" i="1" dirty="0">
                <a:solidFill>
                  <a:srgbClr val="FFFF65"/>
                </a:solidFill>
                <a:latin typeface="FoundrySterling-Book" pitchFamily="2" charset="0"/>
              </a:rPr>
              <a:t>ad hoc</a:t>
            </a: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 but widely used threshold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842C73-1415-7B71-FB80-41AA2B22017D}"/>
              </a:ext>
            </a:extLst>
          </p:cNvPr>
          <p:cNvCxnSpPr>
            <a:cxnSpLocks/>
          </p:cNvCxnSpPr>
          <p:nvPr/>
        </p:nvCxnSpPr>
        <p:spPr bwMode="auto">
          <a:xfrm flipV="1">
            <a:off x="7814930" y="6263667"/>
            <a:ext cx="0" cy="1896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EBC2248-A634-EC8D-2DA0-DD48F64323ED}"/>
              </a:ext>
            </a:extLst>
          </p:cNvPr>
          <p:cNvSpPr txBox="1"/>
          <p:nvPr/>
        </p:nvSpPr>
        <p:spPr>
          <a:xfrm>
            <a:off x="6963162" y="869814"/>
            <a:ext cx="1909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many samples?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A7B92-EE4B-1C21-0292-B03ABBACD8A0}"/>
              </a:ext>
            </a:extLst>
          </p:cNvPr>
          <p:cNvSpPr txBox="1"/>
          <p:nvPr/>
        </p:nvSpPr>
        <p:spPr>
          <a:xfrm>
            <a:off x="6684144" y="1808001"/>
            <a:ext cx="22357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many variants? Which ones?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6A022-8353-BF70-79C4-33271AB8B46C}"/>
              </a:ext>
            </a:extLst>
          </p:cNvPr>
          <p:cNvSpPr txBox="1"/>
          <p:nvPr/>
        </p:nvSpPr>
        <p:spPr>
          <a:xfrm>
            <a:off x="6008580" y="3146665"/>
            <a:ext cx="2828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to test?</a:t>
            </a:r>
          </a:p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Can we deal with confounders?</a:t>
            </a:r>
          </a:p>
        </p:txBody>
      </p:sp>
    </p:spTree>
    <p:extLst>
      <p:ext uri="{BB962C8B-B14F-4D97-AF65-F5344CB8AC3E}">
        <p14:creationId xmlns:p14="http://schemas.microsoft.com/office/powerpoint/2010/main" val="116951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E1C8C9-8F0B-C160-83E9-59F6B5CE389B}"/>
              </a:ext>
            </a:extLst>
          </p:cNvPr>
          <p:cNvSpPr/>
          <p:nvPr/>
        </p:nvSpPr>
        <p:spPr bwMode="auto">
          <a:xfrm>
            <a:off x="174894" y="4110079"/>
            <a:ext cx="8794212" cy="169491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GWAS roadmap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604A2-95B7-1616-AE8F-6423803FA48E}"/>
              </a:ext>
            </a:extLst>
          </p:cNvPr>
          <p:cNvSpPr txBox="1"/>
          <p:nvPr/>
        </p:nvSpPr>
        <p:spPr>
          <a:xfrm>
            <a:off x="307405" y="1633045"/>
            <a:ext cx="637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2. Genotype  the at as many variants across the genome as possible </a:t>
            </a:r>
            <a:r>
              <a:rPr lang="en-US" sz="2400" dirty="0">
                <a:solidFill>
                  <a:schemeClr val="tx2"/>
                </a:solidFill>
                <a:latin typeface="FoundrySterling-Book" pitchFamily="2" charset="0"/>
              </a:rPr>
              <a:t>and do careful QC</a:t>
            </a:r>
            <a:endParaRPr lang="en-US" sz="1800" i="1" u="sng" dirty="0">
              <a:solidFill>
                <a:schemeClr val="tx2"/>
              </a:solidFill>
              <a:latin typeface="FOUNDRYSTERLING-BOOK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D29159-C9A2-F016-89B3-29568C2E5A1A}"/>
              </a:ext>
            </a:extLst>
          </p:cNvPr>
          <p:cNvSpPr txBox="1"/>
          <p:nvPr/>
        </p:nvSpPr>
        <p:spPr>
          <a:xfrm>
            <a:off x="307403" y="2813625"/>
            <a:ext cx="750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3. Run a statistical test for genotype-phenotype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A8503-A57E-7206-D9F8-91FACB1FFC14}"/>
              </a:ext>
            </a:extLst>
          </p:cNvPr>
          <p:cNvSpPr txBox="1"/>
          <p:nvPr/>
        </p:nvSpPr>
        <p:spPr>
          <a:xfrm>
            <a:off x="307405" y="808259"/>
            <a:ext cx="594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1. Collect as many samples as possible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9EC50C-2966-230D-6E98-77D32D2E5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45138" r="2839" b="42943"/>
          <a:stretch/>
        </p:blipFill>
        <p:spPr bwMode="auto">
          <a:xfrm>
            <a:off x="1778118" y="4333264"/>
            <a:ext cx="7032273" cy="12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4A1785-9D08-8351-6234-BDAC3DE376AA}"/>
              </a:ext>
            </a:extLst>
          </p:cNvPr>
          <p:cNvSpPr txBox="1"/>
          <p:nvPr/>
        </p:nvSpPr>
        <p:spPr>
          <a:xfrm>
            <a:off x="4041750" y="5466435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Variants across the genome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/>
              <p:nvPr/>
            </p:nvSpPr>
            <p:spPr>
              <a:xfrm>
                <a:off x="-36071" y="4424210"/>
                <a:ext cx="1814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Evidence for association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GB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Pvalue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71" y="4424210"/>
                <a:ext cx="1814190" cy="830997"/>
              </a:xfrm>
              <a:prstGeom prst="rect">
                <a:avLst/>
              </a:prstGeom>
              <a:blipFill>
                <a:blip r:embed="rId3"/>
                <a:stretch>
                  <a:fillRect t="-1515" r="-41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6838718-ADEE-500B-0501-AB87174BC496}"/>
              </a:ext>
            </a:extLst>
          </p:cNvPr>
          <p:cNvSpPr txBox="1"/>
          <p:nvPr/>
        </p:nvSpPr>
        <p:spPr>
          <a:xfrm>
            <a:off x="307403" y="3734504"/>
            <a:ext cx="1539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To produce this: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/>
              <p:nvPr/>
            </p:nvSpPr>
            <p:spPr>
              <a:xfrm>
                <a:off x="620341" y="5952993"/>
                <a:ext cx="79033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Lots of statistical tests so to get excited we need strong evidence e.g.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41" y="5952993"/>
                <a:ext cx="7903317" cy="338554"/>
              </a:xfrm>
              <a:prstGeom prst="rect">
                <a:avLst/>
              </a:prstGeom>
              <a:blipFill>
                <a:blip r:embed="rId4"/>
                <a:stretch>
                  <a:fillRect t="-3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EFDD079-8A06-A758-99D5-810D13FDF6A1}"/>
              </a:ext>
            </a:extLst>
          </p:cNvPr>
          <p:cNvSpPr txBox="1"/>
          <p:nvPr/>
        </p:nvSpPr>
        <p:spPr>
          <a:xfrm>
            <a:off x="6454203" y="6453327"/>
            <a:ext cx="2465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An </a:t>
            </a:r>
            <a:r>
              <a:rPr lang="en-US" sz="1200" i="1" dirty="0">
                <a:solidFill>
                  <a:srgbClr val="FFFF65"/>
                </a:solidFill>
                <a:latin typeface="FoundrySterling-Book" pitchFamily="2" charset="0"/>
              </a:rPr>
              <a:t>ad hoc</a:t>
            </a: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 but widely used threshold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842C73-1415-7B71-FB80-41AA2B22017D}"/>
              </a:ext>
            </a:extLst>
          </p:cNvPr>
          <p:cNvCxnSpPr>
            <a:cxnSpLocks/>
          </p:cNvCxnSpPr>
          <p:nvPr/>
        </p:nvCxnSpPr>
        <p:spPr bwMode="auto">
          <a:xfrm flipV="1">
            <a:off x="7814930" y="6263667"/>
            <a:ext cx="0" cy="1896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EBC2248-A634-EC8D-2DA0-DD48F64323ED}"/>
              </a:ext>
            </a:extLst>
          </p:cNvPr>
          <p:cNvSpPr txBox="1"/>
          <p:nvPr/>
        </p:nvSpPr>
        <p:spPr>
          <a:xfrm>
            <a:off x="6963162" y="869814"/>
            <a:ext cx="1909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many samples?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A7B92-EE4B-1C21-0292-B03ABBACD8A0}"/>
              </a:ext>
            </a:extLst>
          </p:cNvPr>
          <p:cNvSpPr txBox="1"/>
          <p:nvPr/>
        </p:nvSpPr>
        <p:spPr>
          <a:xfrm>
            <a:off x="6684144" y="1808001"/>
            <a:ext cx="2235798" cy="584775"/>
          </a:xfrm>
          <a:prstGeom prst="rect">
            <a:avLst/>
          </a:prstGeom>
          <a:noFill/>
          <a:ln>
            <a:solidFill>
              <a:srgbClr val="FFFF65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many variants? Which ones?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6A022-8353-BF70-79C4-33271AB8B46C}"/>
              </a:ext>
            </a:extLst>
          </p:cNvPr>
          <p:cNvSpPr txBox="1"/>
          <p:nvPr/>
        </p:nvSpPr>
        <p:spPr>
          <a:xfrm>
            <a:off x="6008580" y="3146665"/>
            <a:ext cx="2828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to test?</a:t>
            </a:r>
          </a:p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Can we deal with confounders?</a:t>
            </a:r>
          </a:p>
        </p:txBody>
      </p:sp>
    </p:spTree>
    <p:extLst>
      <p:ext uri="{BB962C8B-B14F-4D97-AF65-F5344CB8AC3E}">
        <p14:creationId xmlns:p14="http://schemas.microsoft.com/office/powerpoint/2010/main" val="23866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81753" y="5196520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A9A756-2C4D-B848-B97D-203CF2FAF7F3}"/>
              </a:ext>
            </a:extLst>
          </p:cNvPr>
          <p:cNvSpPr txBox="1"/>
          <p:nvPr/>
        </p:nvSpPr>
        <p:spPr>
          <a:xfrm>
            <a:off x="1281354" y="5626095"/>
            <a:ext cx="7572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Microarrays developed in the late 90’s / early 2000’s.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For the first time was possible to rapidly type hundreds of thousands or millions of SNPs</a:t>
            </a:r>
          </a:p>
        </p:txBody>
      </p:sp>
    </p:spTree>
    <p:extLst>
      <p:ext uri="{BB962C8B-B14F-4D97-AF65-F5344CB8AC3E}">
        <p14:creationId xmlns:p14="http://schemas.microsoft.com/office/powerpoint/2010/main" val="1070376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85094" y="1012456"/>
            <a:ext cx="15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Mutation arises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85095" y="1724057"/>
            <a:ext cx="2173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Gets passed on through many generations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73100" y="4210162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Recombination breaks this down leading to local patterns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4613088" y="4707331"/>
            <a:ext cx="158933" cy="45719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204442" y="1146911"/>
            <a:ext cx="1001767" cy="45719"/>
            <a:chOff x="6047154" y="1849637"/>
            <a:chExt cx="2453966" cy="111995"/>
          </a:xfrm>
          <a:solidFill>
            <a:srgbClr val="FF6600"/>
          </a:solidFill>
        </p:grpSpPr>
        <p:sp>
          <p:nvSpPr>
            <p:cNvPr id="68" name="Rectangle 67"/>
            <p:cNvSpPr/>
            <p:nvPr/>
          </p:nvSpPr>
          <p:spPr bwMode="auto">
            <a:xfrm>
              <a:off x="6047154" y="1849637"/>
              <a:ext cx="1337234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7393305" y="1854297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83" name="Right Triangle 82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Right Triangle 83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7508834" y="1855116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72" name="Right Triangle 71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Right Triangle 81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 bwMode="auto">
            <a:xfrm>
              <a:off x="7637522" y="1854553"/>
              <a:ext cx="863598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5" name="5-Point Star 84"/>
          <p:cNvSpPr/>
          <p:nvPr/>
        </p:nvSpPr>
        <p:spPr bwMode="auto">
          <a:xfrm rot="1258965">
            <a:off x="4494301" y="10630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85434" y="1646596"/>
            <a:ext cx="1025539" cy="46531"/>
            <a:chOff x="3002174" y="4061930"/>
            <a:chExt cx="2468351" cy="111995"/>
          </a:xfrm>
        </p:grpSpPr>
        <p:grpSp>
          <p:nvGrpSpPr>
            <p:cNvPr id="86" name="Group 85"/>
            <p:cNvGrpSpPr/>
            <p:nvPr/>
          </p:nvGrpSpPr>
          <p:grpSpPr>
            <a:xfrm>
              <a:off x="3005131" y="4061930"/>
              <a:ext cx="2453966" cy="111995"/>
              <a:chOff x="6047154" y="1849637"/>
              <a:chExt cx="2453966" cy="111995"/>
            </a:xfrm>
            <a:solidFill>
              <a:srgbClr val="FF6600"/>
            </a:solidFill>
          </p:grpSpPr>
          <p:sp>
            <p:nvSpPr>
              <p:cNvPr id="87" name="Rectangle 86"/>
              <p:cNvSpPr/>
              <p:nvPr/>
            </p:nvSpPr>
            <p:spPr bwMode="auto">
              <a:xfrm>
                <a:off x="6047154" y="1849637"/>
                <a:ext cx="1337234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9" name="Right Triangle 9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0" name="Right Triangle 9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5" name="Right Triangle 94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Right Triangle 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90" name="Rectangle 89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1" name="Rectangle 10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3002174" y="4063972"/>
              <a:ext cx="202402" cy="101717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3" name="5-Point Star 102"/>
          <p:cNvSpPr/>
          <p:nvPr/>
        </p:nvSpPr>
        <p:spPr bwMode="auto">
          <a:xfrm rot="1258965">
            <a:off x="3800033" y="1590379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5065072" y="1654711"/>
            <a:ext cx="1025539" cy="45719"/>
            <a:chOff x="3002174" y="4063972"/>
            <a:chExt cx="2468351" cy="110040"/>
          </a:xfrm>
        </p:grpSpPr>
        <p:grpSp>
          <p:nvGrpSpPr>
            <p:cNvPr id="105" name="Group 104"/>
            <p:cNvGrpSpPr/>
            <p:nvPr/>
          </p:nvGrpSpPr>
          <p:grpSpPr>
            <a:xfrm>
              <a:off x="4351282" y="4066590"/>
              <a:ext cx="1107815" cy="107335"/>
              <a:chOff x="7393305" y="1854297"/>
              <a:chExt cx="1107815" cy="107335"/>
            </a:xfrm>
            <a:solidFill>
              <a:srgbClr val="FF6600"/>
            </a:solidFill>
          </p:grpSpPr>
          <p:grpSp>
            <p:nvGrpSpPr>
              <p:cNvPr id="109" name="Group 10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4" name="Right Triangle 11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5" name="Right Triangle 11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2" name="Right Triangle 11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3" name="Right Triangle 11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3002174" y="4063972"/>
              <a:ext cx="1338221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7" name="Straight Arrow Connector 116"/>
          <p:cNvCxnSpPr/>
          <p:nvPr/>
        </p:nvCxnSpPr>
        <p:spPr bwMode="auto">
          <a:xfrm flipH="1">
            <a:off x="4156825" y="127908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/>
          <p:nvPr/>
        </p:nvCxnSpPr>
        <p:spPr bwMode="auto">
          <a:xfrm>
            <a:off x="5111865" y="1340044"/>
            <a:ext cx="23368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368885" y="2703172"/>
            <a:ext cx="63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 flipH="1">
            <a:off x="4699000" y="2089416"/>
            <a:ext cx="6465" cy="472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H="1">
            <a:off x="4675909" y="3213110"/>
            <a:ext cx="29556" cy="5366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grpSp>
        <p:nvGrpSpPr>
          <p:cNvPr id="146" name="Group 145"/>
          <p:cNvGrpSpPr/>
          <p:nvPr/>
        </p:nvGrpSpPr>
        <p:grpSpPr>
          <a:xfrm>
            <a:off x="2732209" y="4699708"/>
            <a:ext cx="1025539" cy="48446"/>
            <a:chOff x="3002174" y="4063972"/>
            <a:chExt cx="2468351" cy="116603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3002174" y="4063972"/>
              <a:ext cx="1336977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3486705" y="4066590"/>
              <a:ext cx="1972392" cy="113985"/>
              <a:chOff x="6528728" y="1854297"/>
              <a:chExt cx="1972392" cy="113985"/>
            </a:xfrm>
            <a:solidFill>
              <a:srgbClr val="FF6600"/>
            </a:solidFill>
          </p:grpSpPr>
          <p:grpSp>
            <p:nvGrpSpPr>
              <p:cNvPr id="151" name="Group 150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6" name="Right Triangle 15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7" name="Right Triangle 15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2" name="Group 151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4" name="Right Triangle 15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5" name="Right Triangle 15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53" name="Rectangle 152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6528728" y="1858242"/>
                <a:ext cx="688843" cy="11004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8" name="Rectangle 147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4215569" y="4708998"/>
            <a:ext cx="1025539" cy="46567"/>
            <a:chOff x="3002174" y="4061930"/>
            <a:chExt cx="2468351" cy="112082"/>
          </a:xfrm>
        </p:grpSpPr>
        <p:grpSp>
          <p:nvGrpSpPr>
            <p:cNvPr id="160" name="Group 159"/>
            <p:cNvGrpSpPr/>
            <p:nvPr/>
          </p:nvGrpSpPr>
          <p:grpSpPr>
            <a:xfrm>
              <a:off x="3599335" y="4061930"/>
              <a:ext cx="1859762" cy="111995"/>
              <a:chOff x="6641358" y="1849637"/>
              <a:chExt cx="1859762" cy="111995"/>
            </a:xfrm>
            <a:solidFill>
              <a:srgbClr val="FF6600"/>
            </a:solidFill>
          </p:grpSpPr>
          <p:sp>
            <p:nvSpPr>
              <p:cNvPr id="163" name="Rectangle 162"/>
              <p:cNvSpPr/>
              <p:nvPr/>
            </p:nvSpPr>
            <p:spPr bwMode="auto">
              <a:xfrm>
                <a:off x="6641358" y="1849637"/>
                <a:ext cx="584379" cy="11004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9" name="Right Triangle 16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0" name="Right Triangle 16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7" name="Right Triangle 166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8" name="Right Triangle 167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66" name="Rectangle 165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1" name="Rectangle 16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3002174" y="4063971"/>
              <a:ext cx="597164" cy="110041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1" name="5-Point Star 170"/>
          <p:cNvSpPr/>
          <p:nvPr/>
        </p:nvSpPr>
        <p:spPr bwMode="auto">
          <a:xfrm rot="1258965">
            <a:off x="4530168" y="465278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2" name="Straight Arrow Connector 171"/>
          <p:cNvCxnSpPr/>
          <p:nvPr/>
        </p:nvCxnSpPr>
        <p:spPr bwMode="auto">
          <a:xfrm flipH="1">
            <a:off x="3770745" y="196996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>
            <a:off x="5701145" y="1969964"/>
            <a:ext cx="254000" cy="271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4" name="Straight Arrow Connector 173"/>
          <p:cNvCxnSpPr/>
          <p:nvPr/>
        </p:nvCxnSpPr>
        <p:spPr bwMode="auto">
          <a:xfrm flipH="1">
            <a:off x="3017520" y="4219571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8" name="5-Point Star 157"/>
          <p:cNvSpPr/>
          <p:nvPr/>
        </p:nvSpPr>
        <p:spPr bwMode="auto">
          <a:xfrm rot="1258965">
            <a:off x="3046808" y="46426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3449027" y="4703737"/>
            <a:ext cx="301208" cy="470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538267" y="4711581"/>
            <a:ext cx="1031409" cy="48785"/>
            <a:chOff x="3005132" y="3673460"/>
            <a:chExt cx="2465640" cy="116624"/>
          </a:xfrm>
        </p:grpSpPr>
        <p:sp>
          <p:nvSpPr>
            <p:cNvPr id="176" name="Rectangle 175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78" name="Rectangle 177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79" name="Group 17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4" name="Right Triangle 18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5" name="Right Triangle 18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2" name="Right Triangle 18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3" name="Right Triangle 18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81" name="Rectangle 18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186" name="Straight Arrow Connector 185"/>
          <p:cNvCxnSpPr/>
          <p:nvPr/>
        </p:nvCxnSpPr>
        <p:spPr bwMode="auto">
          <a:xfrm flipH="1">
            <a:off x="4693920" y="4216554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7" name="Straight Arrow Connector 186"/>
          <p:cNvCxnSpPr/>
          <p:nvPr/>
        </p:nvCxnSpPr>
        <p:spPr bwMode="auto">
          <a:xfrm flipH="1">
            <a:off x="6054536" y="4217927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9" name="Group 188"/>
          <p:cNvGrpSpPr/>
          <p:nvPr/>
        </p:nvGrpSpPr>
        <p:grpSpPr>
          <a:xfrm>
            <a:off x="7076121" y="4698631"/>
            <a:ext cx="1031409" cy="48785"/>
            <a:chOff x="3005132" y="3673460"/>
            <a:chExt cx="2465640" cy="116624"/>
          </a:xfrm>
        </p:grpSpPr>
        <p:sp>
          <p:nvSpPr>
            <p:cNvPr id="190" name="Rectangle 189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92" name="Rectangle 191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93" name="Group 192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8" name="Right Triangle 197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9" name="Right Triangle 198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94" name="Group 193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6" name="Right Triangle 19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7" name="Right Triangle 1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5" name="Rectangle 194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00" name="Rectangle 199"/>
          <p:cNvSpPr/>
          <p:nvPr/>
        </p:nvSpPr>
        <p:spPr bwMode="auto">
          <a:xfrm>
            <a:off x="7337099" y="4698631"/>
            <a:ext cx="183303" cy="45719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7783123" y="4698631"/>
            <a:ext cx="10331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3" name="Rectangle 202"/>
          <p:cNvSpPr/>
          <p:nvPr/>
        </p:nvSpPr>
        <p:spPr bwMode="auto">
          <a:xfrm>
            <a:off x="7988762" y="4698631"/>
            <a:ext cx="97336" cy="5873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" name="5-Point Star 203"/>
          <p:cNvSpPr/>
          <p:nvPr/>
        </p:nvSpPr>
        <p:spPr bwMode="auto">
          <a:xfrm rot="1258965">
            <a:off x="7344657" y="46128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5" name="Straight Arrow Connector 204"/>
          <p:cNvCxnSpPr/>
          <p:nvPr/>
        </p:nvCxnSpPr>
        <p:spPr bwMode="auto">
          <a:xfrm>
            <a:off x="7099905" y="4237046"/>
            <a:ext cx="182395" cy="2655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60A86DA-980B-E448-BF57-15A3446E6DFD}"/>
              </a:ext>
            </a:extLst>
          </p:cNvPr>
          <p:cNvSpPr txBox="1"/>
          <p:nvPr/>
        </p:nvSpPr>
        <p:spPr>
          <a:xfrm>
            <a:off x="273100" y="2925058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Changes in frequency cause variants to become correlated (LD)</a:t>
            </a: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D6DB68A5-8B92-AB46-940A-48A6EE30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79000"/>
            <a:ext cx="8710510" cy="599507"/>
          </a:xfrm>
        </p:spPr>
        <p:txBody>
          <a:bodyPr/>
          <a:lstStyle/>
          <a:p>
            <a:r>
              <a:rPr lang="en-GB" sz="2400" dirty="0">
                <a:latin typeface="FoundrySterling-Book" pitchFamily="2" charset="0"/>
              </a:rPr>
              <a:t>Patterns of inheritance generate linkage </a:t>
            </a:r>
            <a:r>
              <a:rPr lang="en-GB" sz="2400" dirty="0" err="1">
                <a:latin typeface="FoundrySterling-Book" pitchFamily="2" charset="0"/>
              </a:rPr>
              <a:t>disequilbrium</a:t>
            </a:r>
            <a:endParaRPr lang="en-US" sz="24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016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85094" y="1012456"/>
            <a:ext cx="15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Mutation arises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85095" y="1724057"/>
            <a:ext cx="2173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Gets passed on through many generations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73100" y="4210162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Recombination breaks this down leading to local patterns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4798" y="5664345"/>
            <a:ext cx="8696611" cy="738664"/>
          </a:xfrm>
          <a:prstGeom prst="rect">
            <a:avLst/>
          </a:prstGeom>
          <a:noFill/>
          <a:ln>
            <a:solidFill>
              <a:srgbClr val="FFFF6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Idea: maybe we can just genotype a dense set of marker genotypes</a:t>
            </a:r>
          </a:p>
          <a:p>
            <a:pPr algn="ctr"/>
            <a:r>
              <a:rPr lang="en-US" sz="1800" dirty="0">
                <a:latin typeface="FoundrySterling-Book" pitchFamily="2" charset="0"/>
              </a:rPr>
              <a:t>E.g. if we genotyped       , we might pick up the true signal at  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4613088" y="4707331"/>
            <a:ext cx="158933" cy="45719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204442" y="1146911"/>
            <a:ext cx="1001767" cy="45719"/>
            <a:chOff x="6047154" y="1849637"/>
            <a:chExt cx="2453966" cy="111995"/>
          </a:xfrm>
          <a:solidFill>
            <a:srgbClr val="FF6600"/>
          </a:solidFill>
        </p:grpSpPr>
        <p:sp>
          <p:nvSpPr>
            <p:cNvPr id="68" name="Rectangle 67"/>
            <p:cNvSpPr/>
            <p:nvPr/>
          </p:nvSpPr>
          <p:spPr bwMode="auto">
            <a:xfrm>
              <a:off x="6047154" y="1849637"/>
              <a:ext cx="1337234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7393305" y="1854297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83" name="Right Triangle 82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Right Triangle 83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7508834" y="1855116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72" name="Right Triangle 71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Right Triangle 81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 bwMode="auto">
            <a:xfrm>
              <a:off x="7637522" y="1854553"/>
              <a:ext cx="863598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5" name="5-Point Star 84"/>
          <p:cNvSpPr/>
          <p:nvPr/>
        </p:nvSpPr>
        <p:spPr bwMode="auto">
          <a:xfrm rot="1258965">
            <a:off x="4494301" y="10630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85434" y="1646596"/>
            <a:ext cx="1025539" cy="46531"/>
            <a:chOff x="3002174" y="4061930"/>
            <a:chExt cx="2468351" cy="111995"/>
          </a:xfrm>
        </p:grpSpPr>
        <p:grpSp>
          <p:nvGrpSpPr>
            <p:cNvPr id="86" name="Group 85"/>
            <p:cNvGrpSpPr/>
            <p:nvPr/>
          </p:nvGrpSpPr>
          <p:grpSpPr>
            <a:xfrm>
              <a:off x="3005131" y="4061930"/>
              <a:ext cx="2453966" cy="111995"/>
              <a:chOff x="6047154" y="1849637"/>
              <a:chExt cx="2453966" cy="111995"/>
            </a:xfrm>
            <a:solidFill>
              <a:srgbClr val="FF6600"/>
            </a:solidFill>
          </p:grpSpPr>
          <p:sp>
            <p:nvSpPr>
              <p:cNvPr id="87" name="Rectangle 86"/>
              <p:cNvSpPr/>
              <p:nvPr/>
            </p:nvSpPr>
            <p:spPr bwMode="auto">
              <a:xfrm>
                <a:off x="6047154" y="1849637"/>
                <a:ext cx="1337234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9" name="Right Triangle 9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0" name="Right Triangle 9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5" name="Right Triangle 94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Right Triangle 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90" name="Rectangle 89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1" name="Rectangle 10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3002174" y="4063972"/>
              <a:ext cx="202402" cy="101717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3" name="5-Point Star 102"/>
          <p:cNvSpPr/>
          <p:nvPr/>
        </p:nvSpPr>
        <p:spPr bwMode="auto">
          <a:xfrm rot="1258965">
            <a:off x="3800033" y="1590379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5065072" y="1654711"/>
            <a:ext cx="1025539" cy="45719"/>
            <a:chOff x="3002174" y="4063972"/>
            <a:chExt cx="2468351" cy="110040"/>
          </a:xfrm>
        </p:grpSpPr>
        <p:grpSp>
          <p:nvGrpSpPr>
            <p:cNvPr id="105" name="Group 104"/>
            <p:cNvGrpSpPr/>
            <p:nvPr/>
          </p:nvGrpSpPr>
          <p:grpSpPr>
            <a:xfrm>
              <a:off x="4351282" y="4066590"/>
              <a:ext cx="1107815" cy="107335"/>
              <a:chOff x="7393305" y="1854297"/>
              <a:chExt cx="1107815" cy="107335"/>
            </a:xfrm>
            <a:solidFill>
              <a:srgbClr val="FF6600"/>
            </a:solidFill>
          </p:grpSpPr>
          <p:grpSp>
            <p:nvGrpSpPr>
              <p:cNvPr id="109" name="Group 10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4" name="Right Triangle 11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5" name="Right Triangle 11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2" name="Right Triangle 11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3" name="Right Triangle 11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3002174" y="4063972"/>
              <a:ext cx="1338221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7" name="Straight Arrow Connector 116"/>
          <p:cNvCxnSpPr/>
          <p:nvPr/>
        </p:nvCxnSpPr>
        <p:spPr bwMode="auto">
          <a:xfrm flipH="1">
            <a:off x="4156825" y="127908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/>
          <p:nvPr/>
        </p:nvCxnSpPr>
        <p:spPr bwMode="auto">
          <a:xfrm>
            <a:off x="5111865" y="1340044"/>
            <a:ext cx="23368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368885" y="2703172"/>
            <a:ext cx="63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 flipH="1">
            <a:off x="4699000" y="2089416"/>
            <a:ext cx="6465" cy="472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H="1">
            <a:off x="4675909" y="3213110"/>
            <a:ext cx="29556" cy="5366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grpSp>
        <p:nvGrpSpPr>
          <p:cNvPr id="146" name="Group 145"/>
          <p:cNvGrpSpPr/>
          <p:nvPr/>
        </p:nvGrpSpPr>
        <p:grpSpPr>
          <a:xfrm>
            <a:off x="2732209" y="4699708"/>
            <a:ext cx="1025539" cy="48446"/>
            <a:chOff x="3002174" y="4063972"/>
            <a:chExt cx="2468351" cy="116603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3002174" y="4063972"/>
              <a:ext cx="1336977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3486705" y="4066590"/>
              <a:ext cx="1972392" cy="113985"/>
              <a:chOff x="6528728" y="1854297"/>
              <a:chExt cx="1972392" cy="113985"/>
            </a:xfrm>
            <a:solidFill>
              <a:srgbClr val="FF6600"/>
            </a:solidFill>
          </p:grpSpPr>
          <p:grpSp>
            <p:nvGrpSpPr>
              <p:cNvPr id="151" name="Group 150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6" name="Right Triangle 15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7" name="Right Triangle 15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2" name="Group 151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4" name="Right Triangle 15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5" name="Right Triangle 15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53" name="Rectangle 152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6528728" y="1858242"/>
                <a:ext cx="688843" cy="11004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8" name="Rectangle 147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4215569" y="4708998"/>
            <a:ext cx="1025539" cy="46567"/>
            <a:chOff x="3002174" y="4061930"/>
            <a:chExt cx="2468351" cy="112082"/>
          </a:xfrm>
        </p:grpSpPr>
        <p:grpSp>
          <p:nvGrpSpPr>
            <p:cNvPr id="160" name="Group 159"/>
            <p:cNvGrpSpPr/>
            <p:nvPr/>
          </p:nvGrpSpPr>
          <p:grpSpPr>
            <a:xfrm>
              <a:off x="3599335" y="4061930"/>
              <a:ext cx="1859762" cy="111995"/>
              <a:chOff x="6641358" y="1849637"/>
              <a:chExt cx="1859762" cy="111995"/>
            </a:xfrm>
            <a:solidFill>
              <a:srgbClr val="FF6600"/>
            </a:solidFill>
          </p:grpSpPr>
          <p:sp>
            <p:nvSpPr>
              <p:cNvPr id="163" name="Rectangle 162"/>
              <p:cNvSpPr/>
              <p:nvPr/>
            </p:nvSpPr>
            <p:spPr bwMode="auto">
              <a:xfrm>
                <a:off x="6641358" y="1849637"/>
                <a:ext cx="584379" cy="11004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9" name="Right Triangle 16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0" name="Right Triangle 16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7" name="Right Triangle 166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8" name="Right Triangle 167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66" name="Rectangle 165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1" name="Rectangle 16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3002174" y="4063971"/>
              <a:ext cx="597164" cy="110041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1" name="5-Point Star 170"/>
          <p:cNvSpPr/>
          <p:nvPr/>
        </p:nvSpPr>
        <p:spPr bwMode="auto">
          <a:xfrm rot="1258965">
            <a:off x="4530168" y="465278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2" name="Straight Arrow Connector 171"/>
          <p:cNvCxnSpPr/>
          <p:nvPr/>
        </p:nvCxnSpPr>
        <p:spPr bwMode="auto">
          <a:xfrm flipH="1">
            <a:off x="3770745" y="196996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>
            <a:off x="5701145" y="1969964"/>
            <a:ext cx="254000" cy="271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4" name="Straight Arrow Connector 173"/>
          <p:cNvCxnSpPr/>
          <p:nvPr/>
        </p:nvCxnSpPr>
        <p:spPr bwMode="auto">
          <a:xfrm flipH="1">
            <a:off x="3017520" y="4219571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8" name="5-Point Star 157"/>
          <p:cNvSpPr/>
          <p:nvPr/>
        </p:nvSpPr>
        <p:spPr bwMode="auto">
          <a:xfrm rot="1258965">
            <a:off x="3046808" y="46426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3449027" y="4703737"/>
            <a:ext cx="301208" cy="470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538267" y="4711581"/>
            <a:ext cx="1031409" cy="48785"/>
            <a:chOff x="3005132" y="3673460"/>
            <a:chExt cx="2465640" cy="116624"/>
          </a:xfrm>
        </p:grpSpPr>
        <p:sp>
          <p:nvSpPr>
            <p:cNvPr id="176" name="Rectangle 175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78" name="Rectangle 177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79" name="Group 17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4" name="Right Triangle 18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5" name="Right Triangle 18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2" name="Right Triangle 18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3" name="Right Triangle 18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81" name="Rectangle 18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186" name="Straight Arrow Connector 185"/>
          <p:cNvCxnSpPr/>
          <p:nvPr/>
        </p:nvCxnSpPr>
        <p:spPr bwMode="auto">
          <a:xfrm flipH="1">
            <a:off x="4693920" y="4216554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7" name="Straight Arrow Connector 186"/>
          <p:cNvCxnSpPr/>
          <p:nvPr/>
        </p:nvCxnSpPr>
        <p:spPr bwMode="auto">
          <a:xfrm flipH="1">
            <a:off x="6054536" y="4217927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9" name="Group 188"/>
          <p:cNvGrpSpPr/>
          <p:nvPr/>
        </p:nvGrpSpPr>
        <p:grpSpPr>
          <a:xfrm>
            <a:off x="7076121" y="4698631"/>
            <a:ext cx="1031409" cy="48785"/>
            <a:chOff x="3005132" y="3673460"/>
            <a:chExt cx="2465640" cy="116624"/>
          </a:xfrm>
        </p:grpSpPr>
        <p:sp>
          <p:nvSpPr>
            <p:cNvPr id="190" name="Rectangle 189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92" name="Rectangle 191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93" name="Group 192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8" name="Right Triangle 197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9" name="Right Triangle 198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94" name="Group 193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6" name="Right Triangle 19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7" name="Right Triangle 1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5" name="Rectangle 194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00" name="Rectangle 199"/>
          <p:cNvSpPr/>
          <p:nvPr/>
        </p:nvSpPr>
        <p:spPr bwMode="auto">
          <a:xfrm>
            <a:off x="7337099" y="4698631"/>
            <a:ext cx="183303" cy="45719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7783123" y="4698631"/>
            <a:ext cx="10331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3" name="Rectangle 202"/>
          <p:cNvSpPr/>
          <p:nvPr/>
        </p:nvSpPr>
        <p:spPr bwMode="auto">
          <a:xfrm>
            <a:off x="7988762" y="4698631"/>
            <a:ext cx="97336" cy="5873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" name="5-Point Star 203"/>
          <p:cNvSpPr/>
          <p:nvPr/>
        </p:nvSpPr>
        <p:spPr bwMode="auto">
          <a:xfrm rot="1258965">
            <a:off x="7344657" y="46128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5" name="Straight Arrow Connector 204"/>
          <p:cNvCxnSpPr/>
          <p:nvPr/>
        </p:nvCxnSpPr>
        <p:spPr bwMode="auto">
          <a:xfrm>
            <a:off x="7099905" y="4237046"/>
            <a:ext cx="182395" cy="2655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60A86DA-980B-E448-BF57-15A3446E6DFD}"/>
              </a:ext>
            </a:extLst>
          </p:cNvPr>
          <p:cNvSpPr txBox="1"/>
          <p:nvPr/>
        </p:nvSpPr>
        <p:spPr>
          <a:xfrm>
            <a:off x="273100" y="2925058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Changes in frequency cause variants to become correlated (LD)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B2B13080-AFB4-0BD9-5036-86F585385856}"/>
              </a:ext>
            </a:extLst>
          </p:cNvPr>
          <p:cNvSpPr/>
          <p:nvPr/>
        </p:nvSpPr>
        <p:spPr bwMode="auto">
          <a:xfrm>
            <a:off x="4426414" y="1109392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1FC6A659-BA43-5A11-EDC8-8F64EFBCA6F8}"/>
              </a:ext>
            </a:extLst>
          </p:cNvPr>
          <p:cNvSpPr/>
          <p:nvPr/>
        </p:nvSpPr>
        <p:spPr bwMode="auto">
          <a:xfrm>
            <a:off x="3723595" y="1629849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3A4418E-244B-8891-19ED-0122FA3E9ABD}"/>
              </a:ext>
            </a:extLst>
          </p:cNvPr>
          <p:cNvSpPr/>
          <p:nvPr/>
        </p:nvSpPr>
        <p:spPr bwMode="auto">
          <a:xfrm>
            <a:off x="2971582" y="4680100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D71A59AD-D1E4-D9A3-C31A-ADC9FD623CF0}"/>
              </a:ext>
            </a:extLst>
          </p:cNvPr>
          <p:cNvSpPr/>
          <p:nvPr/>
        </p:nvSpPr>
        <p:spPr bwMode="auto">
          <a:xfrm>
            <a:off x="4465965" y="4696071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9793A5-DED7-9E17-17D6-2A34604CCD81}"/>
              </a:ext>
            </a:extLst>
          </p:cNvPr>
          <p:cNvSpPr txBox="1">
            <a:spLocks/>
          </p:cNvSpPr>
          <p:nvPr/>
        </p:nvSpPr>
        <p:spPr bwMode="auto">
          <a:xfrm>
            <a:off x="216745" y="179000"/>
            <a:ext cx="8710510" cy="5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/>
              <a:t>Patterns of inheritance generate linkage disequilbrium</a:t>
            </a:r>
            <a:endParaRPr lang="en-US" sz="2400" kern="0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D8E5040-3B8D-F088-99E8-C410A8DFE9E2}"/>
              </a:ext>
            </a:extLst>
          </p:cNvPr>
          <p:cNvSpPr/>
          <p:nvPr/>
        </p:nvSpPr>
        <p:spPr bwMode="auto">
          <a:xfrm>
            <a:off x="3774995" y="6129100"/>
            <a:ext cx="168748" cy="168748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5-Point Star 203">
            <a:extLst>
              <a:ext uri="{FF2B5EF4-FFF2-40B4-BE49-F238E27FC236}">
                <a16:creationId xmlns:a16="http://schemas.microsoft.com/office/drawing/2014/main" id="{3ECBA211-26FD-B2F3-6154-DCBDD3D856CF}"/>
              </a:ext>
            </a:extLst>
          </p:cNvPr>
          <p:cNvSpPr/>
          <p:nvPr/>
        </p:nvSpPr>
        <p:spPr bwMode="auto">
          <a:xfrm rot="1258965">
            <a:off x="7472548" y="6127663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486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pmap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0" y="1890147"/>
            <a:ext cx="3615259" cy="122197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4261679" y="1808257"/>
            <a:ext cx="3380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International HapMap Project</a:t>
            </a:r>
          </a:p>
          <a:p>
            <a:pPr algn="l"/>
            <a:r>
              <a:rPr lang="en-US" sz="1200" dirty="0">
                <a:latin typeface="FoundrySterling-Book" pitchFamily="2" charset="0"/>
              </a:rPr>
              <a:t>doi:10.1038/nature0422 (2005)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4117" y="12278"/>
            <a:ext cx="891988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sz="3200" dirty="0">
                <a:latin typeface="Arial" charset="0"/>
              </a:rPr>
              <a:t>The HapMap project estimated 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1679" y="2403268"/>
            <a:ext cx="4531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 database of &gt; 1M SNPs found in European, African, and Asian ancestry individuals</a:t>
            </a:r>
          </a:p>
          <a:p>
            <a:pPr algn="l"/>
            <a:r>
              <a:rPr lang="en-US" sz="1200" dirty="0">
                <a:latin typeface="FoundrySterling-Book" pitchFamily="2" charset="0"/>
              </a:rPr>
              <a:t>(A subset of the samples later used in the 1000 Genomes Project)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8EFE70-3BE6-7C4D-A7A3-2CBBAE5B7889}"/>
              </a:ext>
            </a:extLst>
          </p:cNvPr>
          <p:cNvSpPr txBox="1"/>
          <p:nvPr/>
        </p:nvSpPr>
        <p:spPr>
          <a:xfrm>
            <a:off x="4261679" y="3870669"/>
            <a:ext cx="4531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Recombination turns out to be highly nonuniform.  It is concentrated in </a:t>
            </a:r>
            <a:r>
              <a:rPr lang="en-US" i="1" dirty="0">
                <a:latin typeface="FOUNDRYSTERLING-BOOK" pitchFamily="2" charset="0"/>
              </a:rPr>
              <a:t>recombination hotspots</a:t>
            </a:r>
            <a:r>
              <a:rPr lang="en-US" dirty="0">
                <a:latin typeface="FoundrySterling-Book" pitchFamily="2" charset="0"/>
              </a:rPr>
              <a:t>.  So mutations are carried on longer haplotypes than had been expected.</a:t>
            </a:r>
            <a:endParaRPr lang="en-US" i="1" dirty="0">
              <a:latin typeface="FOUNDRYSTERLING-BOO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A6CDB-386A-F14E-97DE-EF90DAFACB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0" t="2698" b="7603"/>
          <a:stretch/>
        </p:blipFill>
        <p:spPr>
          <a:xfrm>
            <a:off x="511500" y="3846986"/>
            <a:ext cx="3750179" cy="210672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D7087A-674B-8248-9F9E-CA1C2F960408}"/>
              </a:ext>
            </a:extLst>
          </p:cNvPr>
          <p:cNvSpPr txBox="1"/>
          <p:nvPr/>
        </p:nvSpPr>
        <p:spPr>
          <a:xfrm>
            <a:off x="5029200" y="5639512"/>
            <a:ext cx="2530549" cy="30777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FoundrySterling-Book" pitchFamily="2" charset="0"/>
              </a:rPr>
              <a:t>Map of recombination rate</a:t>
            </a:r>
            <a:endParaRPr lang="en-US" sz="1400" dirty="0">
              <a:latin typeface="FoundrySterling-Book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356518-E924-C243-B605-3EA4CF68A3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97245" y="5737780"/>
            <a:ext cx="725391" cy="5021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C5F03D-8BFC-D441-A231-9C3ED99DEFF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14801" y="5155681"/>
            <a:ext cx="673018" cy="963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B3AA40F-90FF-0B44-AD05-BEE3187E56E2}"/>
              </a:ext>
            </a:extLst>
          </p:cNvPr>
          <p:cNvSpPr txBox="1"/>
          <p:nvPr/>
        </p:nvSpPr>
        <p:spPr>
          <a:xfrm>
            <a:off x="5029200" y="5173802"/>
            <a:ext cx="2530549" cy="30777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FoundrySterling-Book" pitchFamily="2" charset="0"/>
              </a:rPr>
              <a:t>Shared haplotype lengths</a:t>
            </a:r>
            <a:endParaRPr lang="en-US" sz="1400" dirty="0"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B6CC4-2924-0555-D3F4-7365F26FB54B}"/>
              </a:ext>
            </a:extLst>
          </p:cNvPr>
          <p:cNvSpPr txBox="1"/>
          <p:nvPr/>
        </p:nvSpPr>
        <p:spPr>
          <a:xfrm>
            <a:off x="556751" y="985838"/>
            <a:ext cx="554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The extent of LD depends on the amount of recombination.</a:t>
            </a:r>
          </a:p>
        </p:txBody>
      </p:sp>
    </p:spTree>
    <p:extLst>
      <p:ext uri="{BB962C8B-B14F-4D97-AF65-F5344CB8AC3E}">
        <p14:creationId xmlns:p14="http://schemas.microsoft.com/office/powerpoint/2010/main" val="39603023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20C99-1B61-A243-898C-34B62FBE4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3" t="27132" r="18500" b="9922"/>
          <a:stretch/>
        </p:blipFill>
        <p:spPr>
          <a:xfrm>
            <a:off x="637952" y="489097"/>
            <a:ext cx="4391247" cy="550260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DA9E81-7A62-7A4A-ABFB-D869364BCA2D}"/>
              </a:ext>
            </a:extLst>
          </p:cNvPr>
          <p:cNvSpPr txBox="1"/>
          <p:nvPr/>
        </p:nvSpPr>
        <p:spPr>
          <a:xfrm>
            <a:off x="5677787" y="2778736"/>
            <a:ext cx="2828261" cy="92333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Block-like structure of LD</a:t>
            </a:r>
          </a:p>
          <a:p>
            <a:pPr algn="ctr"/>
            <a:r>
              <a:rPr lang="en-GB" sz="1800" dirty="0">
                <a:latin typeface="FoundrySterling-Book" pitchFamily="2" charset="0"/>
              </a:rPr>
              <a:t>(correlations between SNPs in two different regions)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B6464-B5F5-564F-99C8-EE9FD7AC309A}"/>
              </a:ext>
            </a:extLst>
          </p:cNvPr>
          <p:cNvSpPr txBox="1"/>
          <p:nvPr/>
        </p:nvSpPr>
        <p:spPr>
          <a:xfrm>
            <a:off x="2691825" y="1041991"/>
            <a:ext cx="42351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YRI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D57CE-600A-2748-A929-E6A5950C8E66}"/>
              </a:ext>
            </a:extLst>
          </p:cNvPr>
          <p:cNvSpPr txBox="1"/>
          <p:nvPr/>
        </p:nvSpPr>
        <p:spPr>
          <a:xfrm>
            <a:off x="2662972" y="2534093"/>
            <a:ext cx="4940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CEU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CCAB5-74DE-4746-9D45-9C7BB4698AAB}"/>
              </a:ext>
            </a:extLst>
          </p:cNvPr>
          <p:cNvSpPr txBox="1"/>
          <p:nvPr/>
        </p:nvSpPr>
        <p:spPr>
          <a:xfrm>
            <a:off x="2610072" y="3893568"/>
            <a:ext cx="54694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CHB</a:t>
            </a:r>
          </a:p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+JPT</a:t>
            </a:r>
          </a:p>
        </p:txBody>
      </p:sp>
    </p:spTree>
    <p:extLst>
      <p:ext uri="{BB962C8B-B14F-4D97-AF65-F5344CB8AC3E}">
        <p14:creationId xmlns:p14="http://schemas.microsoft.com/office/powerpoint/2010/main" val="3001996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ature04226-t8">
            <a:extLst>
              <a:ext uri="{FF2B5EF4-FFF2-40B4-BE49-F238E27FC236}">
                <a16:creationId xmlns:a16="http://schemas.microsoft.com/office/drawing/2014/main" id="{450BE060-57BC-079F-B05F-151A18049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4" r="122"/>
          <a:stretch/>
        </p:blipFill>
        <p:spPr bwMode="auto">
          <a:xfrm>
            <a:off x="1759365" y="1391233"/>
            <a:ext cx="5625270" cy="229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A5779E-7B6B-2757-D743-4C49822766CF}"/>
              </a:ext>
            </a:extLst>
          </p:cNvPr>
          <p:cNvSpPr txBox="1"/>
          <p:nvPr/>
        </p:nvSpPr>
        <p:spPr>
          <a:xfrm>
            <a:off x="1244099" y="4121344"/>
            <a:ext cx="6655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HapMap estimated how many SNPs genome-wide would need to be typed to capture (by LD) most common genetic variants.  E.g. 250,000 would capture ~95% of SNPs in European populations.</a:t>
            </a:r>
          </a:p>
        </p:txBody>
      </p:sp>
    </p:spTree>
    <p:extLst>
      <p:ext uri="{BB962C8B-B14F-4D97-AF65-F5344CB8AC3E}">
        <p14:creationId xmlns:p14="http://schemas.microsoft.com/office/powerpoint/2010/main" val="11908297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81753" y="5196520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A9A756-2C4D-B848-B97D-203CF2FAF7F3}"/>
              </a:ext>
            </a:extLst>
          </p:cNvPr>
          <p:cNvSpPr txBox="1"/>
          <p:nvPr/>
        </p:nvSpPr>
        <p:spPr>
          <a:xfrm>
            <a:off x="1281354" y="5626095"/>
            <a:ext cx="7572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Microarrays developed in the late 90’s / early 2000’s.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For the first time was possible to rapidly type hundreds of thousands or millions of SNPs</a:t>
            </a:r>
          </a:p>
        </p:txBody>
      </p:sp>
    </p:spTree>
    <p:extLst>
      <p:ext uri="{BB962C8B-B14F-4D97-AF65-F5344CB8AC3E}">
        <p14:creationId xmlns:p14="http://schemas.microsoft.com/office/powerpoint/2010/main" val="199206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7F90CD0-E375-6566-90B0-54E5959D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EA1E7-1F10-D2BF-9772-0FAC7825EF56}"/>
              </a:ext>
            </a:extLst>
          </p:cNvPr>
          <p:cNvSpPr txBox="1"/>
          <p:nvPr/>
        </p:nvSpPr>
        <p:spPr>
          <a:xfrm>
            <a:off x="1593640" y="2171919"/>
            <a:ext cx="595672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Idea: if genetics determines a trait, then </a:t>
            </a:r>
            <a:r>
              <a:rPr lang="en-US" sz="1800" i="1" dirty="0">
                <a:latin typeface="FOUNDRYSTERLING-BOOK" pitchFamily="2" charset="0"/>
              </a:rPr>
              <a:t>more genetically similar individuals should have more similar phenotypes.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E66E6-D438-ABBC-7522-26AB3FD40C31}"/>
              </a:ext>
            </a:extLst>
          </p:cNvPr>
          <p:cNvSpPr txBox="1"/>
          <p:nvPr/>
        </p:nvSpPr>
        <p:spPr>
          <a:xfrm>
            <a:off x="663472" y="3233750"/>
            <a:ext cx="7802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We can estimate how much genetics determines trait variation by comparing trait similarity in more genetically similar and less genetically similar individuals, such as monozygotic and dizygotic twins.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E5242C-5306-67B9-C1E6-F8090F5237D5}"/>
              </a:ext>
            </a:extLst>
          </p:cNvPr>
          <p:cNvSpPr txBox="1"/>
          <p:nvPr/>
        </p:nvSpPr>
        <p:spPr>
          <a:xfrm>
            <a:off x="663469" y="1367229"/>
            <a:ext cx="780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We don’t have to guess!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103646-3A9E-987F-9838-D574D57F7148}"/>
              </a:ext>
            </a:extLst>
          </p:cNvPr>
          <p:cNvGrpSpPr/>
          <p:nvPr/>
        </p:nvGrpSpPr>
        <p:grpSpPr>
          <a:xfrm>
            <a:off x="2223880" y="4640897"/>
            <a:ext cx="4681613" cy="1013372"/>
            <a:chOff x="3410853" y="2798303"/>
            <a:chExt cx="5473199" cy="1184717"/>
          </a:xfrm>
        </p:grpSpPr>
        <p:pic>
          <p:nvPicPr>
            <p:cNvPr id="18" name="Picture 1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17CB8CF9-41FB-5644-8FAD-23170696F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853" y="2798303"/>
              <a:ext cx="5473199" cy="118471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E3D0E5-2327-08C0-C3A9-C4BB72AD1FD8}"/>
                </a:ext>
              </a:extLst>
            </p:cNvPr>
            <p:cNvSpPr txBox="1"/>
            <p:nvPr/>
          </p:nvSpPr>
          <p:spPr>
            <a:xfrm>
              <a:off x="8212104" y="3657524"/>
              <a:ext cx="627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</a:rPr>
                <a:t>(2015)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1F310B4-FCB3-93E6-3DFA-3223E2B374B8}"/>
              </a:ext>
            </a:extLst>
          </p:cNvPr>
          <p:cNvSpPr txBox="1"/>
          <p:nvPr/>
        </p:nvSpPr>
        <p:spPr>
          <a:xfrm>
            <a:off x="2620884" y="5799532"/>
            <a:ext cx="3887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Large meta-analysis of &gt; 2000 twin studies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632A8C-8F5B-99B3-3AE6-1C2FF9C57A26}"/>
              </a:ext>
            </a:extLst>
          </p:cNvPr>
          <p:cNvSpPr txBox="1"/>
          <p:nvPr/>
        </p:nvSpPr>
        <p:spPr>
          <a:xfrm>
            <a:off x="2333493" y="6070739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(Browse the results at: </a:t>
            </a:r>
            <a:r>
              <a:rPr lang="en-US" sz="1200" dirty="0">
                <a:hlinkClick r:id="rId3"/>
              </a:rPr>
              <a:t>https://match.ctglab.nl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63254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How a microarray works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3809" y="1814285"/>
            <a:ext cx="4855256" cy="3543905"/>
            <a:chOff x="870857" y="1632856"/>
            <a:chExt cx="4855256" cy="3543905"/>
          </a:xfrm>
        </p:grpSpPr>
        <p:sp>
          <p:nvSpPr>
            <p:cNvPr id="5" name="Rectangle 4"/>
            <p:cNvSpPr/>
            <p:nvPr/>
          </p:nvSpPr>
          <p:spPr bwMode="auto">
            <a:xfrm>
              <a:off x="870857" y="1632856"/>
              <a:ext cx="4855256" cy="354390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pic>
          <p:nvPicPr>
            <p:cNvPr id="4" name="Picture 3" descr="2000px-Affymetrix_GeneChip_and_Illumina_BeadChip_design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858" y="1826986"/>
              <a:ext cx="4241429" cy="316834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736746" y="1837548"/>
            <a:ext cx="2822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Wash the DNA over and let it </a:t>
            </a:r>
            <a:r>
              <a:rPr lang="en-US" sz="2400" dirty="0" err="1">
                <a:latin typeface="FoundrySterling-Book" pitchFamily="2" charset="0"/>
              </a:rPr>
              <a:t>hybridise</a:t>
            </a:r>
            <a:r>
              <a:rPr lang="en-US" sz="2400" dirty="0">
                <a:latin typeface="FoundrySterling-Book" pitchFamily="2" charset="0"/>
              </a:rPr>
              <a:t> to millions of probes – one for each SNP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6746" y="3679392"/>
            <a:ext cx="2822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latin typeface="FoundrySterling-Book" pitchFamily="2" charset="0"/>
              </a:rPr>
              <a:t>Flourescent</a:t>
            </a:r>
            <a:r>
              <a:rPr lang="en-US" sz="2400" dirty="0">
                <a:latin typeface="FoundrySterling-Book" pitchFamily="2" charset="0"/>
              </a:rPr>
              <a:t> markers are then attached.  A picture is taken of the array.</a:t>
            </a:r>
          </a:p>
        </p:txBody>
      </p:sp>
    </p:spTree>
    <p:extLst>
      <p:ext uri="{BB962C8B-B14F-4D97-AF65-F5344CB8AC3E}">
        <p14:creationId xmlns:p14="http://schemas.microsoft.com/office/powerpoint/2010/main" val="16646556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B865F121-2753-2E44-8CC2-1515EBE7D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"/>
          <a:stretch>
            <a:fillRect/>
          </a:stretch>
        </p:blipFill>
        <p:spPr bwMode="auto">
          <a:xfrm>
            <a:off x="643318" y="2312153"/>
            <a:ext cx="3166684" cy="30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45" y="137420"/>
            <a:ext cx="8710510" cy="599507"/>
          </a:xfrm>
        </p:spPr>
        <p:txBody>
          <a:bodyPr/>
          <a:lstStyle/>
          <a:p>
            <a:r>
              <a:rPr lang="en-US" dirty="0"/>
              <a:t>A microarray gives you intensities, not genotypes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987" y="1539122"/>
            <a:ext cx="692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For each (well-genotyped) SNP, you get back this: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988" y="5486404"/>
            <a:ext cx="4001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Each dot represents DNA from one individual.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X axis = image intensity for 1</a:t>
            </a:r>
            <a:r>
              <a:rPr lang="en-US" baseline="30000" dirty="0">
                <a:latin typeface="FoundrySterling-Book" pitchFamily="2" charset="0"/>
              </a:rPr>
              <a:t>st</a:t>
            </a:r>
            <a:r>
              <a:rPr lang="en-US" dirty="0">
                <a:latin typeface="FoundrySterling-Book" pitchFamily="2" charset="0"/>
              </a:rPr>
              <a:t>  SNP allele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Y axis = image intensity for 2</a:t>
            </a:r>
            <a:r>
              <a:rPr lang="en-US" baseline="30000" dirty="0">
                <a:latin typeface="FoundrySterling-Book" pitchFamily="2" charset="0"/>
              </a:rPr>
              <a:t>nd</a:t>
            </a:r>
            <a:r>
              <a:rPr lang="en-US" dirty="0">
                <a:latin typeface="FoundrySterling-Book" pitchFamily="2" charset="0"/>
              </a:rPr>
              <a:t> SNP allele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8424" y="2781906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5872" y="3248782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8081" y="4211221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EF52D-5ACA-F64B-9520-F07E27F971A0}"/>
              </a:ext>
            </a:extLst>
          </p:cNvPr>
          <p:cNvSpPr txBox="1"/>
          <p:nvPr/>
        </p:nvSpPr>
        <p:spPr>
          <a:xfrm>
            <a:off x="4643811" y="3125671"/>
            <a:ext cx="3585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A clustering algorithm has been used to turn the intensity values (x/y axis values) into genotype calls (</a:t>
            </a:r>
            <a:r>
              <a:rPr lang="en-US" sz="1800" dirty="0" err="1">
                <a:latin typeface="FoundrySterling-Book" pitchFamily="2" charset="0"/>
              </a:rPr>
              <a:t>colours</a:t>
            </a:r>
            <a:r>
              <a:rPr lang="en-US" sz="1800" dirty="0">
                <a:latin typeface="FoundrySterling-Book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280193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81753" y="5196520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A9A756-2C4D-B848-B97D-203CF2FAF7F3}"/>
              </a:ext>
            </a:extLst>
          </p:cNvPr>
          <p:cNvSpPr txBox="1"/>
          <p:nvPr/>
        </p:nvSpPr>
        <p:spPr>
          <a:xfrm>
            <a:off x="1281354" y="5626095"/>
            <a:ext cx="7572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Microarrays developed in the late 90’s / early 2000’s.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For the first time was possible to rapidly type hundreds of thousands or millions of SNPs</a:t>
            </a:r>
          </a:p>
        </p:txBody>
      </p:sp>
    </p:spTree>
    <p:extLst>
      <p:ext uri="{BB962C8B-B14F-4D97-AF65-F5344CB8AC3E}">
        <p14:creationId xmlns:p14="http://schemas.microsoft.com/office/powerpoint/2010/main" val="12916956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C4C00-1FD2-D649-943E-9BB887F6AB6A}"/>
              </a:ext>
            </a:extLst>
          </p:cNvPr>
          <p:cNvSpPr txBox="1"/>
          <p:nvPr/>
        </p:nvSpPr>
        <p:spPr>
          <a:xfrm>
            <a:off x="6300789" y="967163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samples How many?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F01F6-C5F9-0C46-9025-4E60870A752A}"/>
              </a:ext>
            </a:extLst>
          </p:cNvPr>
          <p:cNvSpPr txBox="1"/>
          <p:nvPr/>
        </p:nvSpPr>
        <p:spPr>
          <a:xfrm>
            <a:off x="6300788" y="1713405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many?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CCFFB-C4A2-EC4D-A3E7-2F42E951DB90}"/>
              </a:ext>
            </a:extLst>
          </p:cNvPr>
          <p:cNvSpPr txBox="1"/>
          <p:nvPr/>
        </p:nvSpPr>
        <p:spPr>
          <a:xfrm>
            <a:off x="6113718" y="2550585"/>
            <a:ext cx="2541183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did they do quality control – is it adequate?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F0395-8DFF-424A-8251-11076EB427E2}"/>
              </a:ext>
            </a:extLst>
          </p:cNvPr>
          <p:cNvSpPr txBox="1"/>
          <p:nvPr/>
        </p:nvSpPr>
        <p:spPr>
          <a:xfrm>
            <a:off x="6113717" y="4278352"/>
            <a:ext cx="2541181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Did they find anything with enough evidence?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5A4B4-75BE-D242-90EF-13E234EFBB82}"/>
              </a:ext>
            </a:extLst>
          </p:cNvPr>
          <p:cNvSpPr txBox="1"/>
          <p:nvPr/>
        </p:nvSpPr>
        <p:spPr>
          <a:xfrm>
            <a:off x="6113716" y="5750038"/>
            <a:ext cx="2530552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Can they understand the biology?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489102" y="1034993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489101" y="165714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/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962" t="-588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4A4A9-0EBA-904E-AD5D-9FC54079A86A}"/>
              </a:ext>
            </a:extLst>
          </p:cNvPr>
          <p:cNvSpPr txBox="1"/>
          <p:nvPr/>
        </p:nvSpPr>
        <p:spPr>
          <a:xfrm>
            <a:off x="489101" y="417789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606C-4F64-C046-ABD2-23F6E24281ED}"/>
              </a:ext>
            </a:extLst>
          </p:cNvPr>
          <p:cNvSpPr txBox="1"/>
          <p:nvPr/>
        </p:nvSpPr>
        <p:spPr>
          <a:xfrm>
            <a:off x="489099" y="5750038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489101" y="2483332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48FF4-D710-A342-88FB-FF288C45E38F}"/>
              </a:ext>
            </a:extLst>
          </p:cNvPr>
          <p:cNvSpPr txBox="1"/>
          <p:nvPr/>
        </p:nvSpPr>
        <p:spPr>
          <a:xfrm>
            <a:off x="489100" y="492385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6.Replicate in other studies, or find other corroborating evidence?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8D72A-E5CC-7740-B2CB-FAD7E4C3DE4F}"/>
              </a:ext>
            </a:extLst>
          </p:cNvPr>
          <p:cNvSpPr txBox="1"/>
          <p:nvPr/>
        </p:nvSpPr>
        <p:spPr>
          <a:xfrm>
            <a:off x="6113716" y="5006095"/>
            <a:ext cx="2530551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Is it convincing?</a:t>
            </a:r>
          </a:p>
        </p:txBody>
      </p:sp>
    </p:spTree>
    <p:extLst>
      <p:ext uri="{BB962C8B-B14F-4D97-AF65-F5344CB8AC3E}">
        <p14:creationId xmlns:p14="http://schemas.microsoft.com/office/powerpoint/2010/main" val="29640313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6068977-EB0B-DA45-BE82-1F7D819E4E1D}"/>
              </a:ext>
            </a:extLst>
          </p:cNvPr>
          <p:cNvSpPr txBox="1">
            <a:spLocks/>
          </p:cNvSpPr>
          <p:nvPr/>
        </p:nvSpPr>
        <p:spPr bwMode="auto">
          <a:xfrm>
            <a:off x="863600" y="248920"/>
            <a:ext cx="7233920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oundrySterling-Book" pitchFamily="2" charset="0"/>
              </a:rPr>
              <a:t>A real GWAS study - WTCCC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1E4BD-DE23-BF48-A5BC-D167E5CA08B3}"/>
              </a:ext>
            </a:extLst>
          </p:cNvPr>
          <p:cNvSpPr txBox="1"/>
          <p:nvPr/>
        </p:nvSpPr>
        <p:spPr>
          <a:xfrm>
            <a:off x="482600" y="3121924"/>
            <a:ext cx="7085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Studied seven common diseases in the UK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Bipolar disorder, Coronary Artery Disease, Crohn’s disease, Hypertension, Rheumatoid arthritis, Type 1 and Type 2 Diabetes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Genotyped at 500,000 SNPs across the genome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484BE-F825-0744-BBC1-8DF9676D8AC3}"/>
              </a:ext>
            </a:extLst>
          </p:cNvPr>
          <p:cNvSpPr txBox="1"/>
          <p:nvPr/>
        </p:nvSpPr>
        <p:spPr>
          <a:xfrm>
            <a:off x="6417091" y="6270526"/>
            <a:ext cx="25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doi:10.1038/nature05911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3899B-F067-9E4C-9468-E2EA79555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085982"/>
            <a:ext cx="7188200" cy="18796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C9853-3842-4540-B68D-5AE76ACAE491}"/>
              </a:ext>
            </a:extLst>
          </p:cNvPr>
          <p:cNvSpPr txBox="1"/>
          <p:nvPr/>
        </p:nvSpPr>
        <p:spPr>
          <a:xfrm>
            <a:off x="6019430" y="2535922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FoundrySterling-Book" pitchFamily="2" charset="0"/>
              </a:rPr>
              <a:t>Nature (2007)</a:t>
            </a:r>
          </a:p>
        </p:txBody>
      </p:sp>
    </p:spTree>
    <p:extLst>
      <p:ext uri="{BB962C8B-B14F-4D97-AF65-F5344CB8AC3E}">
        <p14:creationId xmlns:p14="http://schemas.microsoft.com/office/powerpoint/2010/main" val="28454841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389063"/>
            <a:ext cx="8883650" cy="38195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E20418-6C54-7848-B6B1-B497152CC649}"/>
              </a:ext>
            </a:extLst>
          </p:cNvPr>
          <p:cNvSpPr txBox="1">
            <a:spLocks/>
          </p:cNvSpPr>
          <p:nvPr/>
        </p:nvSpPr>
        <p:spPr bwMode="auto">
          <a:xfrm>
            <a:off x="863600" y="248920"/>
            <a:ext cx="7233920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oundrySterling-Book" pitchFamily="2" charset="0"/>
              </a:rPr>
              <a:t>A real study - WTCCC</a:t>
            </a:r>
          </a:p>
        </p:txBody>
      </p:sp>
    </p:spTree>
    <p:extLst>
      <p:ext uri="{BB962C8B-B14F-4D97-AF65-F5344CB8AC3E}">
        <p14:creationId xmlns:p14="http://schemas.microsoft.com/office/powerpoint/2010/main" val="11708953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C4C00-1FD2-D649-943E-9BB887F6AB6A}"/>
              </a:ext>
            </a:extLst>
          </p:cNvPr>
          <p:cNvSpPr txBox="1"/>
          <p:nvPr/>
        </p:nvSpPr>
        <p:spPr>
          <a:xfrm>
            <a:off x="6836731" y="967163"/>
            <a:ext cx="180753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N=2,000 cases and 3,000 controls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F01F6-C5F9-0C46-9025-4E60870A752A}"/>
              </a:ext>
            </a:extLst>
          </p:cNvPr>
          <p:cNvSpPr txBox="1"/>
          <p:nvPr/>
        </p:nvSpPr>
        <p:spPr>
          <a:xfrm>
            <a:off x="6836730" y="1713405"/>
            <a:ext cx="180753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Genotyped at 500k SNPs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CCFFB-C4A2-EC4D-A3E7-2F42E951DB90}"/>
              </a:ext>
            </a:extLst>
          </p:cNvPr>
          <p:cNvSpPr txBox="1"/>
          <p:nvPr/>
        </p:nvSpPr>
        <p:spPr>
          <a:xfrm>
            <a:off x="6113718" y="2550585"/>
            <a:ext cx="2541183" cy="107721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Have they done adequate data quality control?  Have they dealt with possible confounders?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F0395-8DFF-424A-8251-11076EB427E2}"/>
              </a:ext>
            </a:extLst>
          </p:cNvPr>
          <p:cNvSpPr txBox="1"/>
          <p:nvPr/>
        </p:nvSpPr>
        <p:spPr>
          <a:xfrm>
            <a:off x="6836730" y="4282831"/>
            <a:ext cx="180753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Did they find anything with strong evidence?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5A4B4-75BE-D242-90EF-13E234EFBB82}"/>
              </a:ext>
            </a:extLst>
          </p:cNvPr>
          <p:cNvSpPr txBox="1"/>
          <p:nvPr/>
        </p:nvSpPr>
        <p:spPr>
          <a:xfrm>
            <a:off x="6836730" y="5750038"/>
            <a:ext cx="180753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about biology?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839971" y="988827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839970" y="1610981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/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1202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4A4A9-0EBA-904E-AD5D-9FC54079A86A}"/>
              </a:ext>
            </a:extLst>
          </p:cNvPr>
          <p:cNvSpPr txBox="1"/>
          <p:nvPr/>
        </p:nvSpPr>
        <p:spPr>
          <a:xfrm>
            <a:off x="839970" y="413172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606C-4F64-C046-ABD2-23F6E24281ED}"/>
              </a:ext>
            </a:extLst>
          </p:cNvPr>
          <p:cNvSpPr txBox="1"/>
          <p:nvPr/>
        </p:nvSpPr>
        <p:spPr>
          <a:xfrm>
            <a:off x="839968" y="5703872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839970" y="2437166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48FF4-D710-A342-88FB-FF288C45E38F}"/>
              </a:ext>
            </a:extLst>
          </p:cNvPr>
          <p:cNvSpPr txBox="1"/>
          <p:nvPr/>
        </p:nvSpPr>
        <p:spPr>
          <a:xfrm>
            <a:off x="839969" y="487768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 Does it replicate in other studies, or have other corroborating evidence?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8D72A-E5CC-7740-B2CB-FAD7E4C3DE4F}"/>
              </a:ext>
            </a:extLst>
          </p:cNvPr>
          <p:cNvSpPr txBox="1"/>
          <p:nvPr/>
        </p:nvSpPr>
        <p:spPr>
          <a:xfrm>
            <a:off x="6836730" y="4970019"/>
            <a:ext cx="180753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Is it convincing?</a:t>
            </a:r>
          </a:p>
        </p:txBody>
      </p:sp>
    </p:spTree>
    <p:extLst>
      <p:ext uri="{BB962C8B-B14F-4D97-AF65-F5344CB8AC3E}">
        <p14:creationId xmlns:p14="http://schemas.microsoft.com/office/powerpoint/2010/main" val="24192304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"/>
          <a:stretch>
            <a:fillRect/>
          </a:stretch>
        </p:blipFill>
        <p:spPr bwMode="auto">
          <a:xfrm>
            <a:off x="643318" y="2312153"/>
            <a:ext cx="3166684" cy="30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988" y="5491238"/>
            <a:ext cx="4001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Each dot represents DNA from one individual.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X axis = image intensity for 1</a:t>
            </a:r>
            <a:r>
              <a:rPr lang="en-US" baseline="30000" dirty="0">
                <a:latin typeface="FoundrySterling-Book" pitchFamily="2" charset="0"/>
              </a:rPr>
              <a:t>st</a:t>
            </a:r>
            <a:r>
              <a:rPr lang="en-US" dirty="0">
                <a:latin typeface="FoundrySterling-Book" pitchFamily="2" charset="0"/>
              </a:rPr>
              <a:t>  allele probe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Y axis = image intensity for 2</a:t>
            </a:r>
            <a:r>
              <a:rPr lang="en-US" baseline="30000" dirty="0">
                <a:latin typeface="FoundrySterling-Book" pitchFamily="2" charset="0"/>
              </a:rPr>
              <a:t>nd</a:t>
            </a:r>
            <a:r>
              <a:rPr lang="en-US" dirty="0">
                <a:latin typeface="FoundrySterling-Book" pitchFamily="2" charset="0"/>
              </a:rPr>
              <a:t> allele probe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8424" y="2781906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5872" y="3248782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8081" y="4211221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1858" b="12825"/>
          <a:stretch/>
        </p:blipFill>
        <p:spPr bwMode="auto">
          <a:xfrm>
            <a:off x="5285618" y="2419047"/>
            <a:ext cx="3175324" cy="293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53085" y="1533154"/>
            <a:ext cx="352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Or this if you’re less lucky: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14805" y="3156802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89682" y="3490630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1891" y="4852212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16458" y="3435047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6191" y="3805161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1846" y="5491238"/>
            <a:ext cx="3910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Small genotyping errors in cases or controls could easily confound the study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F05CC1-CF00-FA47-BA1D-D9FF3EF0F462}"/>
              </a:ext>
            </a:extLst>
          </p:cNvPr>
          <p:cNvSpPr txBox="1"/>
          <p:nvPr/>
        </p:nvSpPr>
        <p:spPr>
          <a:xfrm>
            <a:off x="447988" y="1539122"/>
            <a:ext cx="427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For each SNP, you get back this: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60C4945-604D-2548-AD8C-D7177ADA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37420"/>
            <a:ext cx="8710510" cy="599507"/>
          </a:xfrm>
        </p:spPr>
        <p:txBody>
          <a:bodyPr/>
          <a:lstStyle/>
          <a:p>
            <a:r>
              <a:rPr lang="en-US" dirty="0"/>
              <a:t>A microarray gives you intensities, not genotypes</a:t>
            </a:r>
          </a:p>
        </p:txBody>
      </p:sp>
    </p:spTree>
    <p:extLst>
      <p:ext uri="{BB962C8B-B14F-4D97-AF65-F5344CB8AC3E}">
        <p14:creationId xmlns:p14="http://schemas.microsoft.com/office/powerpoint/2010/main" val="9737277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2C80CF-E213-C243-847A-106EE615A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75" y="3499893"/>
            <a:ext cx="3365500" cy="306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1DF78E-6A6C-7E42-BBF6-4CC00ECD9D54}"/>
              </a:ext>
            </a:extLst>
          </p:cNvPr>
          <p:cNvSpPr txBox="1"/>
          <p:nvPr/>
        </p:nvSpPr>
        <p:spPr>
          <a:xfrm>
            <a:off x="847094" y="6183874"/>
            <a:ext cx="2204450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Proportion heterozygous calls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98588-FF80-FD45-8E2E-EC568AD2D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" r="6186"/>
          <a:stretch/>
        </p:blipFill>
        <p:spPr>
          <a:xfrm>
            <a:off x="399500" y="404682"/>
            <a:ext cx="3893307" cy="29534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4EAD3-B95C-B047-B91C-1DB80DD19FDB}"/>
              </a:ext>
            </a:extLst>
          </p:cNvPr>
          <p:cNvSpPr txBox="1"/>
          <p:nvPr/>
        </p:nvSpPr>
        <p:spPr>
          <a:xfrm rot="16200000">
            <a:off x="-363848" y="4739229"/>
            <a:ext cx="1803699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Proportion missing calls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D1E018-7D49-B94E-837C-C0449080463B}"/>
              </a:ext>
            </a:extLst>
          </p:cNvPr>
          <p:cNvSpPr txBox="1"/>
          <p:nvPr/>
        </p:nvSpPr>
        <p:spPr>
          <a:xfrm>
            <a:off x="1935125" y="5083880"/>
            <a:ext cx="988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They kept these samples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913600-BA3E-7D4F-BF9E-1B0C46B279D5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2430" y="5407045"/>
            <a:ext cx="551616" cy="29806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84EC0ED-2D07-714A-BB0C-6509754D200A}"/>
              </a:ext>
            </a:extLst>
          </p:cNvPr>
          <p:cNvSpPr txBox="1"/>
          <p:nvPr/>
        </p:nvSpPr>
        <p:spPr>
          <a:xfrm>
            <a:off x="4572000" y="681065"/>
            <a:ext cx="39829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They then threw away 809 samples!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Due to: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Poor genotyping rates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Evidence of contamination (too many heterozygous genotypes)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Evidence of being not of European ancestry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A duplicate, or close relative of another sample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F98AAC-9468-2641-BE3B-129DC6216E45}"/>
              </a:ext>
            </a:extLst>
          </p:cNvPr>
          <p:cNvGrpSpPr/>
          <p:nvPr/>
        </p:nvGrpSpPr>
        <p:grpSpPr>
          <a:xfrm>
            <a:off x="4421275" y="3682611"/>
            <a:ext cx="4021496" cy="2080084"/>
            <a:chOff x="4182577" y="3499893"/>
            <a:chExt cx="4021496" cy="20800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E78552-B4F4-AC44-B813-94D9F8C31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4182577" y="3499893"/>
              <a:ext cx="4021496" cy="2080084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9A72F5-C805-AB4C-A990-B59A509F0B68}"/>
                </a:ext>
              </a:extLst>
            </p:cNvPr>
            <p:cNvSpPr txBox="1"/>
            <p:nvPr/>
          </p:nvSpPr>
          <p:spPr>
            <a:xfrm rot="16200000">
              <a:off x="3419227" y="4366696"/>
              <a:ext cx="1803699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Proportion missing calls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45C897-E5C5-D642-B55F-D547B44C755D}"/>
                </a:ext>
              </a:extLst>
            </p:cNvPr>
            <p:cNvSpPr txBox="1"/>
            <p:nvPr/>
          </p:nvSpPr>
          <p:spPr>
            <a:xfrm>
              <a:off x="5090138" y="5302978"/>
              <a:ext cx="2483373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Chronological order of genotyping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94FCC15-2DDE-DD4A-B1CB-F2C747CB84BA}"/>
              </a:ext>
            </a:extLst>
          </p:cNvPr>
          <p:cNvSpPr txBox="1"/>
          <p:nvPr/>
        </p:nvSpPr>
        <p:spPr>
          <a:xfrm>
            <a:off x="4745168" y="5876098"/>
            <a:ext cx="3373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Some of the poor quality data was apparently due to batch effects.</a:t>
            </a:r>
          </a:p>
        </p:txBody>
      </p:sp>
    </p:spTree>
    <p:extLst>
      <p:ext uri="{BB962C8B-B14F-4D97-AF65-F5344CB8AC3E}">
        <p14:creationId xmlns:p14="http://schemas.microsoft.com/office/powerpoint/2010/main" val="41990424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03DE5-18CA-8446-B67C-2DF92EC50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4" r="51178"/>
          <a:stretch/>
        </p:blipFill>
        <p:spPr>
          <a:xfrm>
            <a:off x="277509" y="556428"/>
            <a:ext cx="4243387" cy="377575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F34E4F-CC38-434B-9E72-81C9871D8BB8}"/>
              </a:ext>
            </a:extLst>
          </p:cNvPr>
          <p:cNvSpPr txBox="1"/>
          <p:nvPr/>
        </p:nvSpPr>
        <p:spPr>
          <a:xfrm>
            <a:off x="4763781" y="597645"/>
            <a:ext cx="39147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avoid confounding by population structure, the samples were all supposed to be from the United Kingdom, and with European ancestry.  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They used a method called </a:t>
            </a:r>
            <a:r>
              <a:rPr lang="en-US" sz="1800" i="1" dirty="0">
                <a:latin typeface="FoundrySterling-Book" pitchFamily="2" charset="0"/>
              </a:rPr>
              <a:t>principal components analysis</a:t>
            </a:r>
            <a:r>
              <a:rPr lang="en-US" sz="1800" dirty="0">
                <a:latin typeface="FoundrySterling-Book" pitchFamily="2" charset="0"/>
              </a:rPr>
              <a:t> to detect ancestry against the HapMap project samples.  Some non-European ancestry individuals had been typed.</a:t>
            </a:r>
          </a:p>
          <a:p>
            <a:pPr algn="l"/>
            <a:endParaRPr lang="en-US" sz="1800" i="1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153 individuals were excluded on this basis.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25E7E5-3495-664C-AD70-8ACA8B0AF91A}"/>
              </a:ext>
            </a:extLst>
          </p:cNvPr>
          <p:cNvGrpSpPr/>
          <p:nvPr/>
        </p:nvGrpSpPr>
        <p:grpSpPr>
          <a:xfrm>
            <a:off x="4475057" y="5786981"/>
            <a:ext cx="2018777" cy="596810"/>
            <a:chOff x="2032000" y="1639514"/>
            <a:chExt cx="4031972" cy="254942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8586D74-1C66-2F43-8FC7-DC50BEEFC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C0240D-EED3-E248-9391-E027E633B7DB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E869C8-27B6-7342-8A08-CCD2F0F4C382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95321EA-C402-F44A-946B-57BC2EB2397B}"/>
              </a:ext>
            </a:extLst>
          </p:cNvPr>
          <p:cNvSpPr/>
          <p:nvPr/>
        </p:nvSpPr>
        <p:spPr bwMode="auto">
          <a:xfrm>
            <a:off x="4691896" y="4506905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D453DC-C350-C94C-B136-009C75B7BEA6}"/>
              </a:ext>
            </a:extLst>
          </p:cNvPr>
          <p:cNvCxnSpPr>
            <a:cxnSpLocks/>
            <a:stCxn id="10" idx="2"/>
          </p:cNvCxnSpPr>
          <p:nvPr/>
        </p:nvCxnSpPr>
        <p:spPr bwMode="auto">
          <a:xfrm>
            <a:off x="4893602" y="5129079"/>
            <a:ext cx="342625" cy="6579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DD9BB91-54B9-9A4E-8330-6DD2FA95D3D5}"/>
              </a:ext>
            </a:extLst>
          </p:cNvPr>
          <p:cNvSpPr txBox="1"/>
          <p:nvPr/>
        </p:nvSpPr>
        <p:spPr>
          <a:xfrm>
            <a:off x="5651914" y="4302032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Population structure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A5250B-8422-1344-AC31-A2DAA85A9CF6}"/>
              </a:ext>
            </a:extLst>
          </p:cNvPr>
          <p:cNvCxnSpPr>
            <a:cxnSpLocks/>
          </p:cNvCxnSpPr>
          <p:nvPr/>
        </p:nvCxnSpPr>
        <p:spPr bwMode="auto">
          <a:xfrm flipH="1">
            <a:off x="5107786" y="4679841"/>
            <a:ext cx="518554" cy="949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F985F3-B43F-E541-AD2D-CFDAA184EE53}"/>
              </a:ext>
            </a:extLst>
          </p:cNvPr>
          <p:cNvCxnSpPr>
            <a:cxnSpLocks/>
          </p:cNvCxnSpPr>
          <p:nvPr/>
        </p:nvCxnSpPr>
        <p:spPr bwMode="auto">
          <a:xfrm flipH="1">
            <a:off x="6562799" y="5943600"/>
            <a:ext cx="347116" cy="1521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78F2778-914A-454C-93C1-670F126A40B5}"/>
              </a:ext>
            </a:extLst>
          </p:cNvPr>
          <p:cNvSpPr txBox="1"/>
          <p:nvPr/>
        </p:nvSpPr>
        <p:spPr>
          <a:xfrm>
            <a:off x="7008395" y="5297269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Case/control sampling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F2B267-0F3E-0345-B508-23F8CCAC408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47204" y="4970134"/>
            <a:ext cx="206742" cy="3214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8992597-E487-5F40-9CA7-FCC50334A2B8}"/>
              </a:ext>
            </a:extLst>
          </p:cNvPr>
          <p:cNvSpPr txBox="1"/>
          <p:nvPr/>
        </p:nvSpPr>
        <p:spPr>
          <a:xfrm>
            <a:off x="539449" y="4517652"/>
            <a:ext cx="3396280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FoundrySterling-Book" pitchFamily="2" charset="0"/>
              </a:rPr>
              <a:t>PCA computes genome-wide relationships between samples and then looks for directions of greatest variation.  Since relatedness typically decreases with geographic distance, principal components typically reflect geography.</a:t>
            </a:r>
            <a:endParaRPr lang="en-US" sz="12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28F4-8EAF-2240-91BE-84A0440E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014B7C-B53E-DD4A-8137-BB67DB987B5F}"/>
              </a:ext>
            </a:extLst>
          </p:cNvPr>
          <p:cNvSpPr txBox="1"/>
          <p:nvPr/>
        </p:nvSpPr>
        <p:spPr>
          <a:xfrm>
            <a:off x="2035703" y="2055665"/>
            <a:ext cx="73860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MZ</a:t>
            </a:r>
          </a:p>
          <a:p>
            <a:pPr algn="ctr"/>
            <a:r>
              <a:rPr lang="en-US" sz="1200" dirty="0"/>
              <a:t>Twins r~0.92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AE11A3-B082-5F48-83C4-7D4398973F1E}"/>
              </a:ext>
            </a:extLst>
          </p:cNvPr>
          <p:cNvSpPr txBox="1"/>
          <p:nvPr/>
        </p:nvSpPr>
        <p:spPr>
          <a:xfrm>
            <a:off x="2976460" y="2067458"/>
            <a:ext cx="617913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DZ</a:t>
            </a:r>
          </a:p>
          <a:p>
            <a:pPr algn="ctr"/>
            <a:r>
              <a:rPr lang="en-US" sz="1200" dirty="0"/>
              <a:t>Twins</a:t>
            </a:r>
          </a:p>
          <a:p>
            <a:pPr algn="ctr"/>
            <a:r>
              <a:rPr lang="en-US" sz="1200" dirty="0"/>
              <a:t>r~0.47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5A814-43AD-DA40-A25D-7CBBB5392A3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42725" y="3858688"/>
            <a:ext cx="447038" cy="1154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BE28119-B9BB-7748-9818-12203E723654}"/>
              </a:ext>
            </a:extLst>
          </p:cNvPr>
          <p:cNvSpPr txBox="1"/>
          <p:nvPr/>
        </p:nvSpPr>
        <p:spPr>
          <a:xfrm>
            <a:off x="2190512" y="5127168"/>
            <a:ext cx="90634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All studied traits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985987-7ECC-DB40-AB14-DD9A9AEDCAE3}"/>
                  </a:ext>
                </a:extLst>
              </p:cNvPr>
              <p:cNvSpPr txBox="1"/>
              <p:nvPr/>
            </p:nvSpPr>
            <p:spPr>
              <a:xfrm>
                <a:off x="535204" y="5919246"/>
                <a:ext cx="8073586" cy="58477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latin typeface="FOUNDRYSTERLING-BOOK" pitchFamily="2" charset="0"/>
                  </a:rPr>
                  <a:t>Heritability</a:t>
                </a:r>
                <a:r>
                  <a:rPr lang="en-US" b="1" dirty="0">
                    <a:latin typeface="FOUNDRYSTERLING-BOOK" pitchFamily="2" charset="0"/>
                  </a:rPr>
                  <a:t> </a:t>
                </a:r>
                <a:r>
                  <a:rPr lang="en-US" dirty="0">
                    <a:latin typeface="FoundrySterling-Book" pitchFamily="2" charset="0"/>
                  </a:rPr>
                  <a:t>is the proportion of trait variation explained by inherited factors (including genetics) . Can be estimated as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≈2×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𝑀𝑍</m:t>
                            </m:r>
                          </m:sub>
                        </m:s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𝐷𝑍</m:t>
                            </m:r>
                          </m:sub>
                        </m:sSub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985987-7ECC-DB40-AB14-DD9A9AEDC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04" y="5919246"/>
                <a:ext cx="8073586" cy="584775"/>
              </a:xfrm>
              <a:prstGeom prst="rect">
                <a:avLst/>
              </a:prstGeom>
              <a:blipFill>
                <a:blip r:embed="rId3"/>
                <a:stretch>
                  <a:fillRect t="-2083" b="-12500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C92696DC-77F9-524D-8D26-AAE9D2429E07}"/>
              </a:ext>
            </a:extLst>
          </p:cNvPr>
          <p:cNvSpPr txBox="1"/>
          <p:nvPr/>
        </p:nvSpPr>
        <p:spPr>
          <a:xfrm>
            <a:off x="3845435" y="3727564"/>
            <a:ext cx="3828993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(Adult) height is </a:t>
            </a:r>
            <a:r>
              <a:rPr lang="en-US" i="1" dirty="0">
                <a:latin typeface="FoundrySterling-Book" pitchFamily="2" charset="0"/>
              </a:rPr>
              <a:t>much</a:t>
            </a:r>
            <a:r>
              <a:rPr lang="en-US" dirty="0">
                <a:latin typeface="FoundrySterling-Book" pitchFamily="2" charset="0"/>
              </a:rPr>
              <a:t> more similar between monozygotic than dizygotic twins.</a:t>
            </a:r>
          </a:p>
          <a:p>
            <a:pPr algn="l"/>
            <a:r>
              <a:rPr lang="en-US" b="1" u="sng" dirty="0">
                <a:latin typeface="FOUNDRYSTERLING-BOOK" pitchFamily="2" charset="0"/>
              </a:rPr>
              <a:t>The heritability</a:t>
            </a:r>
            <a:r>
              <a:rPr lang="en-US" dirty="0">
                <a:latin typeface="FoundrySterling-Book" pitchFamily="2" charset="0"/>
              </a:rPr>
              <a:t> is about </a:t>
            </a:r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90%.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5D2BC1-4E66-7790-C90B-2F9415A57374}"/>
              </a:ext>
            </a:extLst>
          </p:cNvPr>
          <p:cNvGrpSpPr/>
          <p:nvPr/>
        </p:nvGrpSpPr>
        <p:grpSpPr>
          <a:xfrm>
            <a:off x="2147531" y="3044249"/>
            <a:ext cx="1011737" cy="1921015"/>
            <a:chOff x="301625" y="1977885"/>
            <a:chExt cx="1011737" cy="192101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E33E7D-534C-0E87-96F2-80017FBAA847}"/>
                </a:ext>
              </a:extLst>
            </p:cNvPr>
            <p:cNvSpPr/>
            <p:nvPr/>
          </p:nvSpPr>
          <p:spPr bwMode="auto">
            <a:xfrm>
              <a:off x="301625" y="1981059"/>
              <a:ext cx="1011737" cy="191784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AAB064-9FD8-2EF0-6DB3-8F4474F490E3}"/>
                </a:ext>
              </a:extLst>
            </p:cNvPr>
            <p:cNvGrpSpPr/>
            <p:nvPr/>
          </p:nvGrpSpPr>
          <p:grpSpPr>
            <a:xfrm>
              <a:off x="358816" y="1977885"/>
              <a:ext cx="904834" cy="1898790"/>
              <a:chOff x="358816" y="1977885"/>
              <a:chExt cx="904834" cy="1898790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3A0A1CE-904C-7D4B-A8ED-7569922F2D9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5070" y="3433684"/>
                <a:ext cx="69767" cy="2883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79F133D-D5CB-3240-B7E4-BCBF4A4C3F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28403" y="3429440"/>
                <a:ext cx="202151" cy="2925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3" name="Picture 2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245AD4DE-BA16-2AE7-26EF-292F777C0F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5" t="3092" r="91821" b="40334"/>
              <a:stretch/>
            </p:blipFill>
            <p:spPr>
              <a:xfrm>
                <a:off x="358816" y="1981059"/>
                <a:ext cx="529590" cy="1740923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6C6E0B8-864F-30A7-A421-93425AFFD2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0" t="2989" r="51606" b="40437"/>
              <a:stretch/>
            </p:blipFill>
            <p:spPr>
              <a:xfrm>
                <a:off x="867229" y="1977885"/>
                <a:ext cx="396421" cy="1740922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6D523710-F9AC-3CD1-65F0-C15F782E95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" t="68355" r="87670" b="26391"/>
              <a:stretch/>
            </p:blipFill>
            <p:spPr>
              <a:xfrm>
                <a:off x="359756" y="3715006"/>
                <a:ext cx="891194" cy="161669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AD92CB50-67B4-E704-DF13-0F2D2EDA11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5" t="68715" r="51724" b="27076"/>
              <a:stretch/>
            </p:blipFill>
            <p:spPr>
              <a:xfrm>
                <a:off x="889345" y="3725071"/>
                <a:ext cx="365713" cy="129525"/>
              </a:xfrm>
              <a:prstGeom prst="rect">
                <a:avLst/>
              </a:prstGeom>
            </p:spPr>
          </p:pic>
        </p:grpSp>
      </p:grpSp>
      <p:sp>
        <p:nvSpPr>
          <p:cNvPr id="27" name="Left Brace 26">
            <a:extLst>
              <a:ext uri="{FF2B5EF4-FFF2-40B4-BE49-F238E27FC236}">
                <a16:creationId xmlns:a16="http://schemas.microsoft.com/office/drawing/2014/main" id="{A62D9AC6-AB85-9486-53D1-83F0C6E63E3E}"/>
              </a:ext>
            </a:extLst>
          </p:cNvPr>
          <p:cNvSpPr/>
          <p:nvPr/>
        </p:nvSpPr>
        <p:spPr bwMode="auto">
          <a:xfrm rot="5400000">
            <a:off x="2739966" y="3157357"/>
            <a:ext cx="129524" cy="139534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E1FD270C-3166-04ED-1F37-00EEB08D5010}"/>
              </a:ext>
            </a:extLst>
          </p:cNvPr>
          <p:cNvSpPr/>
          <p:nvPr/>
        </p:nvSpPr>
        <p:spPr bwMode="auto">
          <a:xfrm rot="5400000">
            <a:off x="2953532" y="3174346"/>
            <a:ext cx="129524" cy="188057"/>
          </a:xfrm>
          <a:prstGeom prst="leftBrace">
            <a:avLst>
              <a:gd name="adj1" fmla="val 8333"/>
              <a:gd name="adj2" fmla="val 50000"/>
            </a:avLst>
          </a:prstGeom>
          <a:solidFill>
            <a:schemeClr val="tx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E1600F1-1BB8-10D1-8BAD-42A45A5FD975}"/>
              </a:ext>
            </a:extLst>
          </p:cNvPr>
          <p:cNvCxnSpPr>
            <a:cxnSpLocks/>
          </p:cNvCxnSpPr>
          <p:nvPr/>
        </p:nvCxnSpPr>
        <p:spPr bwMode="auto">
          <a:xfrm>
            <a:off x="2641597" y="2795015"/>
            <a:ext cx="163131" cy="34644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923F0F-C584-D3BE-C61F-362593FED257}"/>
              </a:ext>
            </a:extLst>
          </p:cNvPr>
          <p:cNvCxnSpPr>
            <a:cxnSpLocks/>
          </p:cNvCxnSpPr>
          <p:nvPr/>
        </p:nvCxnSpPr>
        <p:spPr bwMode="auto">
          <a:xfrm flipH="1">
            <a:off x="3018294" y="2783160"/>
            <a:ext cx="162800" cy="36517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0501A2D-64A5-3F5A-977A-B74A2E4891F1}"/>
              </a:ext>
            </a:extLst>
          </p:cNvPr>
          <p:cNvSpPr txBox="1"/>
          <p:nvPr/>
        </p:nvSpPr>
        <p:spPr>
          <a:xfrm>
            <a:off x="1593637" y="853297"/>
            <a:ext cx="595672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Idea: if genetics determines a trait, then </a:t>
            </a:r>
            <a:r>
              <a:rPr lang="en-US" sz="1800" i="1" dirty="0">
                <a:latin typeface="FOUNDRYSTERLING-BOOK" pitchFamily="2" charset="0"/>
              </a:rPr>
              <a:t>more genetically similar individuals should have more similar phenotypes.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E988AC-EE79-BB1D-66D1-91B682459023}"/>
              </a:ext>
            </a:extLst>
          </p:cNvPr>
          <p:cNvSpPr txBox="1"/>
          <p:nvPr/>
        </p:nvSpPr>
        <p:spPr>
          <a:xfrm>
            <a:off x="3845436" y="3141464"/>
            <a:ext cx="3828992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Compare trait correlations between twins.</a:t>
            </a:r>
            <a:endParaRPr lang="en-US" dirty="0">
              <a:solidFill>
                <a:schemeClr val="tx2"/>
              </a:solidFill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297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181AFDD-DAE7-524C-AD0A-30DD4F7BF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6"/>
          <a:stretch/>
        </p:blipFill>
        <p:spPr>
          <a:xfrm>
            <a:off x="449453" y="1306921"/>
            <a:ext cx="4973151" cy="3318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CCC96-A180-9D44-9249-4DA1212C5B15}"/>
              </a:ext>
            </a:extLst>
          </p:cNvPr>
          <p:cNvSpPr txBox="1"/>
          <p:nvPr/>
        </p:nvSpPr>
        <p:spPr>
          <a:xfrm>
            <a:off x="5652542" y="1573617"/>
            <a:ext cx="31512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They also excluded 25,567 SNPs from the study for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High missing data rates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Deviation from Hardy-Weinberg equilibrium (lecture 1) in controls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Frequency differences between the two control groups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And they visually inspected cluster plots for remaining SNPs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0ECFD-5A79-B14B-9DBA-887353B12006}"/>
              </a:ext>
            </a:extLst>
          </p:cNvPr>
          <p:cNvSpPr txBox="1"/>
          <p:nvPr/>
        </p:nvSpPr>
        <p:spPr>
          <a:xfrm>
            <a:off x="356190" y="5835710"/>
            <a:ext cx="844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If there are few true signals, and if we have removed confounders – then P-values should largely come from a uniform distribution - they should lie on the diagonal.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8398F-E61F-FE47-97EA-41B9DD1D8E3B}"/>
              </a:ext>
            </a:extLst>
          </p:cNvPr>
          <p:cNvSpPr txBox="1"/>
          <p:nvPr/>
        </p:nvSpPr>
        <p:spPr>
          <a:xfrm>
            <a:off x="1818166" y="2117396"/>
            <a:ext cx="98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Before SNP exclusions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0A9FAD-FC54-804C-89D6-FC2D2242AB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94554" y="2001980"/>
            <a:ext cx="237244" cy="1154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EB1B6F-1F57-1742-B503-6A2BB0CFBA77}"/>
              </a:ext>
            </a:extLst>
          </p:cNvPr>
          <p:cNvSpPr txBox="1"/>
          <p:nvPr/>
        </p:nvSpPr>
        <p:spPr>
          <a:xfrm>
            <a:off x="4175707" y="2194547"/>
            <a:ext cx="98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After SNP exclusions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B69955-6E3F-D744-8190-0587D9B3DEF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52095" y="2309963"/>
            <a:ext cx="279774" cy="1154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96A6E9-3E55-DD43-B1A6-24EA2FF5B53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94554" y="4128163"/>
            <a:ext cx="118622" cy="6458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83AA34C-8ED8-1E4C-A243-DFECBE36E4CB}"/>
              </a:ext>
            </a:extLst>
          </p:cNvPr>
          <p:cNvSpPr txBox="1"/>
          <p:nvPr/>
        </p:nvSpPr>
        <p:spPr>
          <a:xfrm>
            <a:off x="999456" y="4817215"/>
            <a:ext cx="180753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After visually inspecting cluster plots for remaining associated SNPs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F0FD07B-73A2-A14E-9BA4-1042165D9373}"/>
              </a:ext>
            </a:extLst>
          </p:cNvPr>
          <p:cNvSpPr txBox="1">
            <a:spLocks/>
          </p:cNvSpPr>
          <p:nvPr/>
        </p:nvSpPr>
        <p:spPr>
          <a:xfrm>
            <a:off x="216745" y="137420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/>
              <a:t>Using quantile-quantile plots to assess residual confounding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7F5EA0-F8FB-6245-9863-9660FE88211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53378" y="4036448"/>
            <a:ext cx="118622" cy="6458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D83B7AD-2B08-E346-8C75-2DD8F8BD27D5}"/>
              </a:ext>
            </a:extLst>
          </p:cNvPr>
          <p:cNvSpPr txBox="1"/>
          <p:nvPr/>
        </p:nvSpPr>
        <p:spPr>
          <a:xfrm>
            <a:off x="3676204" y="4789773"/>
            <a:ext cx="210790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(Blue dots)… and after removing remaining strongly-associated regions that they claim to be real</a:t>
            </a:r>
          </a:p>
        </p:txBody>
      </p:sp>
    </p:spTree>
    <p:extLst>
      <p:ext uri="{BB962C8B-B14F-4D97-AF65-F5344CB8AC3E}">
        <p14:creationId xmlns:p14="http://schemas.microsoft.com/office/powerpoint/2010/main" val="40755558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48BA21-4EA4-F71C-071F-1FB8A2217A4D}"/>
              </a:ext>
            </a:extLst>
          </p:cNvPr>
          <p:cNvSpPr txBox="1"/>
          <p:nvPr/>
        </p:nvSpPr>
        <p:spPr>
          <a:xfrm>
            <a:off x="4083725" y="3198167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  <a:latin typeface="FOUNDRYSTERLING-BOOK" pitchFamily="2" charset="0"/>
              </a:rPr>
              <a:t>Phew!</a:t>
            </a:r>
          </a:p>
        </p:txBody>
      </p:sp>
    </p:spTree>
    <p:extLst>
      <p:ext uri="{BB962C8B-B14F-4D97-AF65-F5344CB8AC3E}">
        <p14:creationId xmlns:p14="http://schemas.microsoft.com/office/powerpoint/2010/main" val="8495681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8407F9-4614-B14C-9540-BDED21786C7A}"/>
              </a:ext>
            </a:extLst>
          </p:cNvPr>
          <p:cNvSpPr txBox="1"/>
          <p:nvPr/>
        </p:nvSpPr>
        <p:spPr>
          <a:xfrm>
            <a:off x="5895938" y="3068668"/>
            <a:ext cx="2776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main result of the study </a:t>
            </a:r>
          </a:p>
        </p:txBody>
      </p:sp>
    </p:spTree>
    <p:extLst>
      <p:ext uri="{BB962C8B-B14F-4D97-AF65-F5344CB8AC3E}">
        <p14:creationId xmlns:p14="http://schemas.microsoft.com/office/powerpoint/2010/main" val="34732244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3334" y="65399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8070" y="153490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3334" y="247791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8070" y="34487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8070" y="43631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8070" y="52775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8070" y="615244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2894" y="1720462"/>
            <a:ext cx="28633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The study found 25 associations at their nominal P-value threshold.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Twelve of these provided replication of previously implicated variants.  Thirteen were new associations.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The traits clearly differ in their genetic architecture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Some SNPs were associated with some evidence with multiple traits (mainly for the autoimmune diseases).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185980-FA27-F84A-B8F9-F5CCF33E930E}"/>
              </a:ext>
            </a:extLst>
          </p:cNvPr>
          <p:cNvSpPr txBox="1"/>
          <p:nvPr/>
        </p:nvSpPr>
        <p:spPr>
          <a:xfrm>
            <a:off x="6611363" y="554466"/>
            <a:ext cx="2029295" cy="52322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Number of associations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FFFFFF"/>
                </a:solidFill>
                <a:latin typeface="FoundrySterling-Book" pitchFamily="2" charset="0"/>
              </a:rPr>
              <a:t>with strong evidence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78ADE9D-E5EE-F14D-A897-A8126DC1384D}"/>
              </a:ext>
            </a:extLst>
          </p:cNvPr>
          <p:cNvCxnSpPr>
            <a:cxnSpLocks/>
          </p:cNvCxnSpPr>
          <p:nvPr/>
        </p:nvCxnSpPr>
        <p:spPr bwMode="auto">
          <a:xfrm flipH="1">
            <a:off x="5913552" y="766826"/>
            <a:ext cx="477104" cy="660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80B3FD-9F1D-CC40-BF86-AC70B2DE38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972894" y="1077686"/>
            <a:ext cx="486689" cy="5793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493296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hns_frequency_versus_effect.png">
            <a:extLst>
              <a:ext uri="{FF2B5EF4-FFF2-40B4-BE49-F238E27FC236}">
                <a16:creationId xmlns:a16="http://schemas.microsoft.com/office/drawing/2014/main" id="{43E8BA8F-00F7-0F4A-8347-6ED9938C2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2" b="4026"/>
          <a:stretch/>
        </p:blipFill>
        <p:spPr>
          <a:xfrm>
            <a:off x="469249" y="591628"/>
            <a:ext cx="3639731" cy="2459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4D14F-7446-C940-BF24-244B8A5F4C5A}"/>
              </a:ext>
            </a:extLst>
          </p:cNvPr>
          <p:cNvSpPr txBox="1"/>
          <p:nvPr/>
        </p:nvSpPr>
        <p:spPr>
          <a:xfrm>
            <a:off x="4572000" y="504771"/>
            <a:ext cx="36397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Effect sizes were generally modest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E.g. across the 9 associations with Crohn’s disease, the maximum estimated odds ratio was 1.54, (similar to the O blood group example)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(A strong effect with Type 1 Diabetes was also observed in the MHC locus)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EF726-89C0-594B-B8FB-F722E83A5150}"/>
              </a:ext>
            </a:extLst>
          </p:cNvPr>
          <p:cNvSpPr txBox="1"/>
          <p:nvPr/>
        </p:nvSpPr>
        <p:spPr>
          <a:xfrm>
            <a:off x="4915785" y="4418056"/>
            <a:ext cx="3639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Zooming into these associations vies us a more detailed picture of the regional association – here shown for the strong association on chromosome 5.</a:t>
            </a:r>
            <a:endParaRPr lang="en-US" sz="12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4DF4C1-99DC-994C-BAB9-575C68CD18BD}"/>
              </a:ext>
            </a:extLst>
          </p:cNvPr>
          <p:cNvSpPr/>
          <p:nvPr/>
        </p:nvSpPr>
        <p:spPr bwMode="auto">
          <a:xfrm>
            <a:off x="1360967" y="903767"/>
            <a:ext cx="223284" cy="233917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EA2C67-C774-654D-8CDC-FD172F21F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49" y="3676406"/>
            <a:ext cx="3965325" cy="25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332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CFD8A60-ABC4-CA45-A8F5-C3FD249765CF}"/>
              </a:ext>
            </a:extLst>
          </p:cNvPr>
          <p:cNvSpPr/>
          <p:nvPr/>
        </p:nvSpPr>
        <p:spPr bwMode="auto">
          <a:xfrm>
            <a:off x="1980420" y="2513805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0E60C-CB1C-6E46-9181-5BE64A217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48" y="2607788"/>
            <a:ext cx="4993903" cy="32617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B4FF6E-C6C8-1940-AA52-737FEE1B2877}"/>
              </a:ext>
            </a:extLst>
          </p:cNvPr>
          <p:cNvSpPr txBox="1">
            <a:spLocks/>
          </p:cNvSpPr>
          <p:nvPr/>
        </p:nvSpPr>
        <p:spPr>
          <a:xfrm>
            <a:off x="216745" y="189343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Zooming in to a GWAS ‘hit’ plot</a:t>
            </a:r>
            <a:endParaRPr lang="en-US" sz="24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2FA06-53F4-0146-880F-CEE19B64EEB5}"/>
              </a:ext>
            </a:extLst>
          </p:cNvPr>
          <p:cNvSpPr txBox="1"/>
          <p:nvPr/>
        </p:nvSpPr>
        <p:spPr>
          <a:xfrm>
            <a:off x="315260" y="788850"/>
            <a:ext cx="6131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Sometimes called a ‘locus zoom’ plot.  Here are some things to look for: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69E616-C397-054F-A0A4-68A809D2D717}"/>
              </a:ext>
            </a:extLst>
          </p:cNvPr>
          <p:cNvSpPr txBox="1"/>
          <p:nvPr/>
        </p:nvSpPr>
        <p:spPr>
          <a:xfrm>
            <a:off x="216745" y="5187168"/>
            <a:ext cx="140035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Regional genes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A8F4896-E9EC-444C-81E2-B012CF914442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0028" y="5187168"/>
            <a:ext cx="591033" cy="2107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69B9BE9-D293-F44D-9540-5DD4A06F20DD}"/>
              </a:ext>
            </a:extLst>
          </p:cNvPr>
          <p:cNvSpPr txBox="1"/>
          <p:nvPr/>
        </p:nvSpPr>
        <p:spPr>
          <a:xfrm>
            <a:off x="3213149" y="6069150"/>
            <a:ext cx="279935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Position of SNPs in the reference genome assembly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22C1CB-FB1E-6545-B33F-B768F1D7FFAA}"/>
              </a:ext>
            </a:extLst>
          </p:cNvPr>
          <p:cNvSpPr txBox="1"/>
          <p:nvPr/>
        </p:nvSpPr>
        <p:spPr>
          <a:xfrm>
            <a:off x="216745" y="3942713"/>
            <a:ext cx="1400357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recombination rate, here as estimated by HapMap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439A1D-6E25-D341-AE8E-3186F7923F6C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8465" y="4707673"/>
            <a:ext cx="412476" cy="999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A0F031-7FCB-9649-ACAA-79BD95522075}"/>
              </a:ext>
            </a:extLst>
          </p:cNvPr>
          <p:cNvCxnSpPr>
            <a:cxnSpLocks/>
          </p:cNvCxnSpPr>
          <p:nvPr/>
        </p:nvCxnSpPr>
        <p:spPr bwMode="auto">
          <a:xfrm>
            <a:off x="2530024" y="2503172"/>
            <a:ext cx="1366249" cy="9258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7C4FAA-4CEB-C84A-899A-4262DA87EF9B}"/>
              </a:ext>
            </a:extLst>
          </p:cNvPr>
          <p:cNvSpPr txBox="1"/>
          <p:nvPr/>
        </p:nvSpPr>
        <p:spPr>
          <a:xfrm>
            <a:off x="542298" y="1612602"/>
            <a:ext cx="210707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Evidence for association with each SNP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(-log10 P-value or log10 Bayes factor)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F01880-097A-DF43-91E9-78958D4A5156}"/>
              </a:ext>
            </a:extLst>
          </p:cNvPr>
          <p:cNvSpPr txBox="1"/>
          <p:nvPr/>
        </p:nvSpPr>
        <p:spPr>
          <a:xfrm>
            <a:off x="6447067" y="1708295"/>
            <a:ext cx="2107078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Delineation of association region boundaries (usually based on heuristics)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451B16-4A28-D24E-B181-2ACD098B5D23}"/>
              </a:ext>
            </a:extLst>
          </p:cNvPr>
          <p:cNvCxnSpPr>
            <a:cxnSpLocks/>
          </p:cNvCxnSpPr>
          <p:nvPr/>
        </p:nvCxnSpPr>
        <p:spPr bwMode="auto">
          <a:xfrm flipH="1">
            <a:off x="5305087" y="2459242"/>
            <a:ext cx="1404057" cy="8063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0FB5F0E-1F4E-D945-96FE-317616BDD9C8}"/>
              </a:ext>
            </a:extLst>
          </p:cNvPr>
          <p:cNvSpPr txBox="1"/>
          <p:nvPr/>
        </p:nvSpPr>
        <p:spPr>
          <a:xfrm>
            <a:off x="7337642" y="3653961"/>
            <a:ext cx="1679202" cy="120032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Signal ought to follow LD patterns.  In particular ought to drop off near recombination hotspots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24E642-6E04-9F48-ACA8-A45A41BEDA98}"/>
              </a:ext>
            </a:extLst>
          </p:cNvPr>
          <p:cNvCxnSpPr>
            <a:cxnSpLocks/>
          </p:cNvCxnSpPr>
          <p:nvPr/>
        </p:nvCxnSpPr>
        <p:spPr bwMode="auto">
          <a:xfrm flipH="1">
            <a:off x="6275807" y="3914804"/>
            <a:ext cx="96496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0870C50-3D88-E643-9025-AEA771B0BB1C}"/>
              </a:ext>
            </a:extLst>
          </p:cNvPr>
          <p:cNvSpPr txBox="1"/>
          <p:nvPr/>
        </p:nvSpPr>
        <p:spPr>
          <a:xfrm>
            <a:off x="210649" y="2672391"/>
            <a:ext cx="1504592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Black points were typed, grey points were imputed from HapMap</a:t>
            </a:r>
          </a:p>
        </p:txBody>
      </p:sp>
    </p:spTree>
    <p:extLst>
      <p:ext uri="{BB962C8B-B14F-4D97-AF65-F5344CB8AC3E}">
        <p14:creationId xmlns:p14="http://schemas.microsoft.com/office/powerpoint/2010/main" val="34348121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C88EAF-7F1F-E643-A8D2-9B5F98BC1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95" y="1150779"/>
            <a:ext cx="4014789" cy="4142018"/>
          </a:xfrm>
          <a:prstGeom prst="rect">
            <a:avLst/>
          </a:prstGeom>
          <a:solidFill>
            <a:schemeClr val="tx1"/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03D626-1D3F-B54F-83E9-0B9EC5A5EBCD}"/>
                  </a:ext>
                </a:extLst>
              </p:cNvPr>
              <p:cNvSpPr txBox="1"/>
              <p:nvPr/>
            </p:nvSpPr>
            <p:spPr>
              <a:xfrm>
                <a:off x="5175315" y="1305341"/>
                <a:ext cx="364539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FFFFFF"/>
                    </a:solidFill>
                    <a:latin typeface="FoundrySterling-Book" pitchFamily="2" charset="0"/>
                    <a:ea typeface="+mn-ea"/>
                  </a:rPr>
                  <a:t>The results above actually used a P-value threshold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n-ea"/>
                      </a:rPr>
                      <m:t>P</m:t>
                    </m:r>
                    <m:r>
                      <a:rPr lang="en-GB" sz="18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n-ea"/>
                      </a:rPr>
                      <m:t>&lt; </m:t>
                    </m:r>
                    <m:r>
                      <a:rPr lang="en-GB" sz="18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n-ea"/>
                      </a:rPr>
                      <m:t>5×</m:t>
                    </m:r>
                    <m:sSup>
                      <m:sSupPr>
                        <m:ctrlPr>
                          <a:rPr lang="en-GB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−7</m:t>
                        </m:r>
                      </m:sup>
                    </m:sSup>
                  </m:oMath>
                </a14:m>
                <a:endParaRPr lang="en-GB" sz="1800" b="0" dirty="0">
                  <a:solidFill>
                    <a:srgbClr val="FFFFFF"/>
                  </a:solidFill>
                  <a:latin typeface="FoundrySterling-Book" pitchFamily="2" charset="0"/>
                  <a:ea typeface="+mn-ea"/>
                </a:endParaRP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latin typeface="FoundrySterling-Book" pitchFamily="2" charset="0"/>
                  <a:ea typeface="+mn-ea"/>
                </a:endParaRP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FFFFFF"/>
                    </a:solidFill>
                    <a:latin typeface="FoundrySterling-Book" pitchFamily="2" charset="0"/>
                    <a:ea typeface="+mn-ea"/>
                  </a:rPr>
                  <a:t>They also reported a longer list of association at lesser levels of evidence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GB" sz="180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n-GB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5×</m:t>
                    </m:r>
                    <m:sSup>
                      <m:sSupPr>
                        <m:ctrlPr>
                          <a:rPr lang="en-GB" sz="1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GB" sz="1800" dirty="0">
                    <a:solidFill>
                      <a:srgbClr val="FFFFFF"/>
                    </a:solidFill>
                    <a:latin typeface="FoundrySterling-Book" pitchFamily="2" charset="0"/>
                  </a:rPr>
                  <a:t>).  Many of these must be real as well. </a:t>
                </a: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 dirty="0">
                  <a:solidFill>
                    <a:srgbClr val="FFFFFF"/>
                  </a:solidFill>
                  <a:latin typeface="FoundrySterling-Book" pitchFamily="2" charset="0"/>
                </a:endParaRP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b="1" dirty="0">
                    <a:solidFill>
                      <a:srgbClr val="FFFFFF"/>
                    </a:solidFill>
                    <a:latin typeface="FoundrySterling-Book" pitchFamily="2" charset="0"/>
                  </a:rPr>
                  <a:t>How much statistical evidence do we really need?  How did they choose a good threshold?</a:t>
                </a: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latin typeface="FoundrySterling-Book" pitchFamily="2" charset="0"/>
                  <a:ea typeface="+mn-ea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03D626-1D3F-B54F-83E9-0B9EC5A5E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315" y="1305341"/>
                <a:ext cx="3645390" cy="3416320"/>
              </a:xfrm>
              <a:prstGeom prst="rect">
                <a:avLst/>
              </a:prstGeom>
              <a:blipFill>
                <a:blip r:embed="rId3"/>
                <a:stretch>
                  <a:fillRect l="-1389" t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FA9368-EF93-1543-9512-00B88FDACD4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09904" y="3507262"/>
            <a:ext cx="589425" cy="1346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5D4E60EF-7B42-7BB5-C218-37749CA4C03B}"/>
              </a:ext>
            </a:extLst>
          </p:cNvPr>
          <p:cNvSpPr txBox="1">
            <a:spLocks/>
          </p:cNvSpPr>
          <p:nvPr/>
        </p:nvSpPr>
        <p:spPr>
          <a:xfrm>
            <a:off x="216745" y="189343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More signals in supplementary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676535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484094" y="836485"/>
            <a:ext cx="8175812" cy="518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GWAS is a very simple study design in principle - just genotyping a lot of cases and controls, and test for association.  The hard parts are in the implementation details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In the early 2000’s, The HapMap and other projects enabled the first GWAS by mapping SNPs genome-wide, and describing human haplotype </a:t>
            </a:r>
            <a:r>
              <a:rPr lang="en-US" sz="1800" kern="0" dirty="0" err="1"/>
              <a:t>variation.and</a:t>
            </a:r>
            <a:r>
              <a:rPr lang="en-US" sz="1800" kern="0" dirty="0"/>
              <a:t> patterns of LD.  High-throughput genotyping microarray technology was developed to type these SNPs.</a:t>
            </a:r>
          </a:p>
          <a:p>
            <a:pPr marL="0" indent="0">
              <a:buNone/>
            </a:pP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The WTCCC was one of the first large GWAS studies.  It provided compelling evidence that the ‘common variant, common disease’ hypothesis really holds.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Although the overall design is simple, we are looking for small differences in risk between cases and controls (often RR = 1.5 or smaller).  Consequently a lot of careful work is needed to ensure there is no subtle confounding – e.g. from sample collection, genotyping and data quality issues, or environmental covariates.</a:t>
            </a:r>
          </a:p>
        </p:txBody>
      </p:sp>
    </p:spTree>
    <p:extLst>
      <p:ext uri="{BB962C8B-B14F-4D97-AF65-F5344CB8AC3E}">
        <p14:creationId xmlns:p14="http://schemas.microsoft.com/office/powerpoint/2010/main" val="12678143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A8D58-3ACD-0B43-B16D-0C0F1B194897}"/>
              </a:ext>
            </a:extLst>
          </p:cNvPr>
          <p:cNvSpPr txBox="1"/>
          <p:nvPr/>
        </p:nvSpPr>
        <p:spPr>
          <a:xfrm>
            <a:off x="5761210" y="2020528"/>
            <a:ext cx="3075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We have clearly learned something about the biology of these traits.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ED2A3B-5A59-AB4A-BF8E-3A3E251120EA}"/>
              </a:ext>
            </a:extLst>
          </p:cNvPr>
          <p:cNvSpPr txBox="1"/>
          <p:nvPr/>
        </p:nvSpPr>
        <p:spPr>
          <a:xfrm>
            <a:off x="5761209" y="3937364"/>
            <a:ext cx="3075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…so what?</a:t>
            </a:r>
          </a:p>
        </p:txBody>
      </p:sp>
    </p:spTree>
    <p:extLst>
      <p:ext uri="{BB962C8B-B14F-4D97-AF65-F5344CB8AC3E}">
        <p14:creationId xmlns:p14="http://schemas.microsoft.com/office/powerpoint/2010/main" val="27111653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8F2802-2945-7E5B-1B48-2C65F6BD6746}"/>
              </a:ext>
            </a:extLst>
          </p:cNvPr>
          <p:cNvSpPr txBox="1"/>
          <p:nvPr/>
        </p:nvSpPr>
        <p:spPr>
          <a:xfrm>
            <a:off x="584487" y="4591120"/>
            <a:ext cx="52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How polygenic do traits get anyway?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1DACC-4CA2-234E-34BB-2D48F9CAA921}"/>
              </a:ext>
            </a:extLst>
          </p:cNvPr>
          <p:cNvSpPr txBox="1"/>
          <p:nvPr/>
        </p:nvSpPr>
        <p:spPr>
          <a:xfrm>
            <a:off x="584487" y="5447245"/>
            <a:ext cx="7295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- What about the biology underlying these associations?</a:t>
            </a:r>
            <a:endParaRPr lang="en-US" sz="2400" dirty="0">
              <a:solidFill>
                <a:srgbClr val="FFFF65"/>
              </a:solidFill>
              <a:latin typeface="FoundrySterling-Boo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2FA3F-7654-3BA9-02F4-4D4D02350F6D}"/>
              </a:ext>
            </a:extLst>
          </p:cNvPr>
          <p:cNvSpPr txBox="1"/>
          <p:nvPr/>
        </p:nvSpPr>
        <p:spPr>
          <a:xfrm>
            <a:off x="584487" y="527902"/>
            <a:ext cx="1819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Where next?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F8B72-BF95-344F-5C50-E12C1E90B7F3}"/>
              </a:ext>
            </a:extLst>
          </p:cNvPr>
          <p:cNvSpPr txBox="1"/>
          <p:nvPr/>
        </p:nvSpPr>
        <p:spPr>
          <a:xfrm>
            <a:off x="505416" y="1622982"/>
            <a:ext cx="7120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We have clearly learned something about the biology of these diseases - the ‘common variant, common disease’ hypothesis is really true – at least for some traits, to some extent.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Raises several questions which we will get into in the next lecture, such as:</a:t>
            </a:r>
            <a:endParaRPr lang="en-US" sz="1800" dirty="0"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4DFC43-4B0C-9ABC-CF25-F898ACC886CC}"/>
              </a:ext>
            </a:extLst>
          </p:cNvPr>
          <p:cNvSpPr txBox="1"/>
          <p:nvPr/>
        </p:nvSpPr>
        <p:spPr>
          <a:xfrm>
            <a:off x="584487" y="3793763"/>
            <a:ext cx="4950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What if we did it in larger samples?</a:t>
            </a:r>
          </a:p>
        </p:txBody>
      </p:sp>
    </p:spTree>
    <p:extLst>
      <p:ext uri="{BB962C8B-B14F-4D97-AF65-F5344CB8AC3E}">
        <p14:creationId xmlns:p14="http://schemas.microsoft.com/office/powerpoint/2010/main" val="2350340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28F4-8EAF-2240-91BE-84A0440E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pic>
        <p:nvPicPr>
          <p:cNvPr id="4" name="Picture 3" descr="A picture containing text, writing implement, stationary, marker&#10;&#10;Description automatically generated">
            <a:extLst>
              <a:ext uri="{FF2B5EF4-FFF2-40B4-BE49-F238E27FC236}">
                <a16:creationId xmlns:a16="http://schemas.microsoft.com/office/drawing/2014/main" id="{A192763A-6EE5-5446-9932-60DFE8BF4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3093" r="1104" b="40382"/>
          <a:stretch/>
        </p:blipFill>
        <p:spPr>
          <a:xfrm>
            <a:off x="358815" y="1981059"/>
            <a:ext cx="8426369" cy="1739461"/>
          </a:xfrm>
          <a:prstGeom prst="rect">
            <a:avLst/>
          </a:prstGeom>
        </p:spPr>
      </p:pic>
      <p:pic>
        <p:nvPicPr>
          <p:cNvPr id="7" name="Picture 6" descr="A picture containing text, writing implement, stationary, marker&#10;&#10;Description automatically generated">
            <a:extLst>
              <a:ext uri="{FF2B5EF4-FFF2-40B4-BE49-F238E27FC236}">
                <a16:creationId xmlns:a16="http://schemas.microsoft.com/office/drawing/2014/main" id="{2CC5BB98-EC74-7545-998C-DAFEC9B9B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68377" r="1104" b="26521"/>
          <a:stretch/>
        </p:blipFill>
        <p:spPr>
          <a:xfrm>
            <a:off x="358815" y="3696934"/>
            <a:ext cx="8426369" cy="15696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1FC402-E1D8-E44F-8920-B407A48E051E}"/>
              </a:ext>
            </a:extLst>
          </p:cNvPr>
          <p:cNvCxnSpPr>
            <a:cxnSpLocks/>
          </p:cNvCxnSpPr>
          <p:nvPr/>
        </p:nvCxnSpPr>
        <p:spPr bwMode="auto">
          <a:xfrm flipV="1">
            <a:off x="3985994" y="3951492"/>
            <a:ext cx="127393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04AC23-DAF0-C544-8BF4-08D384CCC773}"/>
                  </a:ext>
                </a:extLst>
              </p:cNvPr>
              <p:cNvSpPr txBox="1"/>
              <p:nvPr/>
            </p:nvSpPr>
            <p:spPr>
              <a:xfrm>
                <a:off x="3066657" y="4373231"/>
                <a:ext cx="1838674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Adult height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04AC23-DAF0-C544-8BF4-08D384CCC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657" y="4373231"/>
                <a:ext cx="183867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02D99F-3106-C240-8B77-8C1D45639788}"/>
                  </a:ext>
                </a:extLst>
              </p:cNvPr>
              <p:cNvSpPr txBox="1"/>
              <p:nvPr/>
            </p:nvSpPr>
            <p:spPr>
              <a:xfrm>
                <a:off x="176480" y="4373231"/>
                <a:ext cx="1347668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Blood pressure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≈60%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02D99F-3106-C240-8B77-8C1D45639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0" y="4373231"/>
                <a:ext cx="134766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15C301-1E2D-5048-BB41-DF694D2A9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896524" y="3955139"/>
            <a:ext cx="127393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73AFE2-6E9B-0744-846B-9065C33B1161}"/>
                  </a:ext>
                </a:extLst>
              </p:cNvPr>
              <p:cNvSpPr txBox="1"/>
              <p:nvPr/>
            </p:nvSpPr>
            <p:spPr>
              <a:xfrm>
                <a:off x="1621568" y="4465563"/>
                <a:ext cx="1347668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Depression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73AFE2-6E9B-0744-846B-9065C33B1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568" y="4465563"/>
                <a:ext cx="134766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B28B97-7C64-0743-8D38-0F69B7D0130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853256" y="3951492"/>
            <a:ext cx="165683" cy="351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92B59-832D-F543-B555-746E743CBE70}"/>
                  </a:ext>
                </a:extLst>
              </p:cNvPr>
              <p:cNvSpPr txBox="1"/>
              <p:nvPr/>
            </p:nvSpPr>
            <p:spPr>
              <a:xfrm>
                <a:off x="5100172" y="4373230"/>
                <a:ext cx="925638" cy="1015663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“Higher level cognitive function”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80%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92B59-832D-F543-B555-746E743C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172" y="4373230"/>
                <a:ext cx="925638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0C4F2F-7932-C142-BABB-0AE9323361B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37592" y="3951492"/>
            <a:ext cx="539746" cy="3450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E90012-D229-F042-B1F4-4F1CE0884999}"/>
                  </a:ext>
                </a:extLst>
              </p:cNvPr>
              <p:cNvSpPr txBox="1"/>
              <p:nvPr/>
            </p:nvSpPr>
            <p:spPr>
              <a:xfrm>
                <a:off x="7160307" y="4332336"/>
                <a:ext cx="925638" cy="830997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Structure of the eyeball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E90012-D229-F042-B1F4-4F1CE0884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307" y="4332336"/>
                <a:ext cx="925638" cy="830997"/>
              </a:xfrm>
              <a:prstGeom prst="rect">
                <a:avLst/>
              </a:prstGeom>
              <a:blipFill>
                <a:blip r:embed="rId7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A25FFD-5B33-674A-93EC-80965E5F1AD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08714" y="3951492"/>
            <a:ext cx="314412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3FAB941-0E01-1A43-9769-FB478D21B225}"/>
              </a:ext>
            </a:extLst>
          </p:cNvPr>
          <p:cNvSpPr/>
          <p:nvPr/>
        </p:nvSpPr>
        <p:spPr>
          <a:xfrm>
            <a:off x="5656659" y="6451247"/>
            <a:ext cx="3304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(Browse the results at: </a:t>
            </a:r>
            <a:r>
              <a:rPr lang="en-US" sz="1200" dirty="0">
                <a:hlinkClick r:id="rId8"/>
              </a:rPr>
              <a:t>https://match.ctglab.nl</a:t>
            </a:r>
            <a:r>
              <a:rPr lang="en-US" sz="1200" dirty="0"/>
              <a:t>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DD3DF0-F8AA-6C44-BAF0-BFF188BFDEAD}"/>
              </a:ext>
            </a:extLst>
          </p:cNvPr>
          <p:cNvSpPr/>
          <p:nvPr/>
        </p:nvSpPr>
        <p:spPr>
          <a:xfrm>
            <a:off x="209432" y="5533509"/>
            <a:ext cx="8710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Lots of theoretical caveats might apply here – see Lecture 1. But in general it is true that </a:t>
            </a:r>
            <a:r>
              <a:rPr lang="en-US" i="1" dirty="0"/>
              <a:t>a large proportion of variation in most human phenotypes is caused by genetics</a:t>
            </a:r>
            <a:r>
              <a:rPr lang="en-US" dirty="0"/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EA7818-C49F-6F46-BB8B-4B49A163799F}"/>
              </a:ext>
            </a:extLst>
          </p:cNvPr>
          <p:cNvGrpSpPr/>
          <p:nvPr/>
        </p:nvGrpSpPr>
        <p:grpSpPr>
          <a:xfrm>
            <a:off x="4252955" y="656555"/>
            <a:ext cx="4681613" cy="1013372"/>
            <a:chOff x="3410853" y="2798303"/>
            <a:chExt cx="5473199" cy="1184717"/>
          </a:xfrm>
        </p:grpSpPr>
        <p:pic>
          <p:nvPicPr>
            <p:cNvPr id="27" name="Picture 2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944EDB31-1A4C-C84B-B677-41EF1A9E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853" y="2798303"/>
              <a:ext cx="5473199" cy="11847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ECBCC1-6CF0-4D48-B955-2CDB0C27DB11}"/>
                </a:ext>
              </a:extLst>
            </p:cNvPr>
            <p:cNvSpPr txBox="1"/>
            <p:nvPr/>
          </p:nvSpPr>
          <p:spPr>
            <a:xfrm>
              <a:off x="8212104" y="3657524"/>
              <a:ext cx="627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</a:rPr>
                <a:t>(2015)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7D9DBBC-1300-C64F-BA20-4B25FCE2C019}"/>
              </a:ext>
            </a:extLst>
          </p:cNvPr>
          <p:cNvSpPr/>
          <p:nvPr/>
        </p:nvSpPr>
        <p:spPr>
          <a:xfrm>
            <a:off x="247798" y="702649"/>
            <a:ext cx="3776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If genetics determines a trait, then </a:t>
            </a:r>
            <a:r>
              <a:rPr lang="en-US" i="1" dirty="0"/>
              <a:t>more genetically similar individuals should have more similar phenotypes. </a:t>
            </a:r>
            <a:endParaRPr lang="en-US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9D73D778-1066-A04C-A9F0-E0E5ED814FD9}"/>
              </a:ext>
            </a:extLst>
          </p:cNvPr>
          <p:cNvSpPr/>
          <p:nvPr/>
        </p:nvSpPr>
        <p:spPr bwMode="auto">
          <a:xfrm rot="5400000">
            <a:off x="878379" y="2246190"/>
            <a:ext cx="129524" cy="139534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4F08F791-3823-6841-B8F3-4D4FB9D54BCF}"/>
              </a:ext>
            </a:extLst>
          </p:cNvPr>
          <p:cNvSpPr/>
          <p:nvPr/>
        </p:nvSpPr>
        <p:spPr bwMode="auto">
          <a:xfrm rot="5400000">
            <a:off x="1091945" y="2221929"/>
            <a:ext cx="129524" cy="188057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20C82C4-569E-2148-9F44-99083CBF5600}"/>
              </a:ext>
            </a:extLst>
          </p:cNvPr>
          <p:cNvCxnSpPr>
            <a:cxnSpLocks/>
          </p:cNvCxnSpPr>
          <p:nvPr/>
        </p:nvCxnSpPr>
        <p:spPr bwMode="auto">
          <a:xfrm>
            <a:off x="873374" y="1886997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9B370F-7034-A745-9DDE-F7C55EB06675}"/>
              </a:ext>
            </a:extLst>
          </p:cNvPr>
          <p:cNvCxnSpPr>
            <a:cxnSpLocks/>
          </p:cNvCxnSpPr>
          <p:nvPr/>
        </p:nvCxnSpPr>
        <p:spPr bwMode="auto">
          <a:xfrm flipH="1">
            <a:off x="1156707" y="1882753"/>
            <a:ext cx="202151" cy="2925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8E5CC01-7A49-DE46-91C2-ED07740668E7}"/>
              </a:ext>
            </a:extLst>
          </p:cNvPr>
          <p:cNvSpPr txBox="1"/>
          <p:nvPr/>
        </p:nvSpPr>
        <p:spPr>
          <a:xfrm>
            <a:off x="108063" y="1601819"/>
            <a:ext cx="1064846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Monozygotic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D7DCE6-C9EA-7D4D-8511-11E1D47FF87F}"/>
              </a:ext>
            </a:extLst>
          </p:cNvPr>
          <p:cNvSpPr txBox="1"/>
          <p:nvPr/>
        </p:nvSpPr>
        <p:spPr>
          <a:xfrm>
            <a:off x="1279692" y="1588964"/>
            <a:ext cx="954222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Dizygotic</a:t>
            </a:r>
          </a:p>
        </p:txBody>
      </p:sp>
    </p:spTree>
    <p:extLst>
      <p:ext uri="{BB962C8B-B14F-4D97-AF65-F5344CB8AC3E}">
        <p14:creationId xmlns:p14="http://schemas.microsoft.com/office/powerpoint/2010/main" val="24802903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A8D58-3ACD-0B43-B16D-0C0F1B194897}"/>
              </a:ext>
            </a:extLst>
          </p:cNvPr>
          <p:cNvSpPr txBox="1"/>
          <p:nvPr/>
        </p:nvSpPr>
        <p:spPr>
          <a:xfrm>
            <a:off x="5761209" y="3198167"/>
            <a:ext cx="3075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Let’s zoom 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EE669-CBA6-4203-6ADB-95923B2B5F64}"/>
              </a:ext>
            </a:extLst>
          </p:cNvPr>
          <p:cNvSpPr/>
          <p:nvPr/>
        </p:nvSpPr>
        <p:spPr bwMode="auto">
          <a:xfrm>
            <a:off x="1987910" y="2175702"/>
            <a:ext cx="104840" cy="74503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949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1E7091-11DF-3D41-A455-F5C12F0EFB97}"/>
              </a:ext>
            </a:extLst>
          </p:cNvPr>
          <p:cNvSpPr/>
          <p:nvPr/>
        </p:nvSpPr>
        <p:spPr bwMode="auto">
          <a:xfrm>
            <a:off x="991592" y="1588772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EADAA-93D0-844A-9851-305DA972A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0" y="1682755"/>
            <a:ext cx="4993903" cy="32617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FC1B7A-FC96-8B7F-3BE7-B61A2F0AFA7E}"/>
              </a:ext>
            </a:extLst>
          </p:cNvPr>
          <p:cNvSpPr txBox="1">
            <a:spLocks/>
          </p:cNvSpPr>
          <p:nvPr/>
        </p:nvSpPr>
        <p:spPr>
          <a:xfrm>
            <a:off x="280736" y="31030"/>
            <a:ext cx="6977062" cy="7256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/>
              <a:t>Biology is hard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5072747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1E7091-11DF-3D41-A455-F5C12F0EFB97}"/>
              </a:ext>
            </a:extLst>
          </p:cNvPr>
          <p:cNvSpPr/>
          <p:nvPr/>
        </p:nvSpPr>
        <p:spPr bwMode="auto">
          <a:xfrm>
            <a:off x="991592" y="1588772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EADAA-93D0-844A-9851-305DA972A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0" y="1682755"/>
            <a:ext cx="4993903" cy="3261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285BD4-B93E-D64F-8DC9-FE3DD9A858ED}"/>
              </a:ext>
            </a:extLst>
          </p:cNvPr>
          <p:cNvSpPr txBox="1"/>
          <p:nvPr/>
        </p:nvSpPr>
        <p:spPr>
          <a:xfrm>
            <a:off x="6938058" y="3896833"/>
            <a:ext cx="2029295" cy="52322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No genes under the main association signal!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917776E-CF0E-5D4A-904F-469B800F21C4}"/>
              </a:ext>
            </a:extLst>
          </p:cNvPr>
          <p:cNvCxnSpPr>
            <a:cxnSpLocks/>
          </p:cNvCxnSpPr>
          <p:nvPr/>
        </p:nvCxnSpPr>
        <p:spPr bwMode="auto">
          <a:xfrm flipH="1">
            <a:off x="6240247" y="4109193"/>
            <a:ext cx="477104" cy="660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6FC1B7A-FC96-8B7F-3BE7-B61A2F0AFA7E}"/>
              </a:ext>
            </a:extLst>
          </p:cNvPr>
          <p:cNvSpPr txBox="1">
            <a:spLocks/>
          </p:cNvSpPr>
          <p:nvPr/>
        </p:nvSpPr>
        <p:spPr>
          <a:xfrm>
            <a:off x="280736" y="31030"/>
            <a:ext cx="6977062" cy="7256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/>
              <a:t>Biology is hard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223468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EE669-CBA6-4203-6ADB-95923B2B5F64}"/>
              </a:ext>
            </a:extLst>
          </p:cNvPr>
          <p:cNvSpPr/>
          <p:nvPr/>
        </p:nvSpPr>
        <p:spPr bwMode="auto">
          <a:xfrm>
            <a:off x="2980433" y="1214451"/>
            <a:ext cx="104840" cy="74503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971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ignal_plot_CAD_chr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72" y="900007"/>
            <a:ext cx="4982097" cy="498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736" y="1015999"/>
            <a:ext cx="33287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Association observed with CAD over a ~100kb region of chromosome 9.  This is unquestionably a real association (it has been replicated in several independent studies).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0736" y="3181440"/>
            <a:ext cx="3328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The functional mechanism of this association is not fully solved; it probably involves regulation of expression of the two nearby genes </a:t>
            </a:r>
            <a:r>
              <a:rPr lang="en-US" sz="1800" i="1" dirty="0">
                <a:solidFill>
                  <a:srgbClr val="FFFFFF"/>
                </a:solidFill>
                <a:latin typeface="Arial"/>
                <a:ea typeface="+mn-ea"/>
              </a:rPr>
              <a:t>CDKN2A/B.</a:t>
            </a:r>
            <a:endParaRPr lang="en-US" sz="1800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37" y="4945487"/>
            <a:ext cx="368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Neither gene was an obvious candidate beforehand - thus, this association does point to novel biology.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737" y="6467044"/>
            <a:ext cx="7945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Harismendy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 Nature 2011;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Almontishari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, et al JACC 2013;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Almonitishari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al, Circulation 2015 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0736" y="31030"/>
            <a:ext cx="6977062" cy="725617"/>
          </a:xfrm>
        </p:spPr>
        <p:txBody>
          <a:bodyPr/>
          <a:lstStyle/>
          <a:p>
            <a:r>
              <a:rPr lang="en-US" dirty="0"/>
              <a:t>Biology is hard</a:t>
            </a:r>
          </a:p>
        </p:txBody>
      </p:sp>
    </p:spTree>
    <p:extLst>
      <p:ext uri="{BB962C8B-B14F-4D97-AF65-F5344CB8AC3E}">
        <p14:creationId xmlns:p14="http://schemas.microsoft.com/office/powerpoint/2010/main" val="12802651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EE669-CBA6-4203-6ADB-95923B2B5F64}"/>
              </a:ext>
            </a:extLst>
          </p:cNvPr>
          <p:cNvSpPr/>
          <p:nvPr/>
        </p:nvSpPr>
        <p:spPr bwMode="auto">
          <a:xfrm>
            <a:off x="4370765" y="5954529"/>
            <a:ext cx="104840" cy="74503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095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t="37853" r="24950" b="20191"/>
          <a:stretch/>
        </p:blipFill>
        <p:spPr bwMode="auto">
          <a:xfrm>
            <a:off x="766532" y="229866"/>
            <a:ext cx="7588883" cy="44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1685" y="4730906"/>
            <a:ext cx="80523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This association with Type 2 Diabetes turned out to be through a second, related trait (obesity), again unquestionably a real effect.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But as of 2018 the functional mechanism remains unclear.  Expression of </a:t>
            </a:r>
            <a:r>
              <a:rPr lang="en-US" sz="2000" i="1" dirty="0">
                <a:solidFill>
                  <a:srgbClr val="FFFFFF"/>
                </a:solidFill>
                <a:latin typeface="Arial"/>
                <a:ea typeface="+mn-ea"/>
              </a:rPr>
              <a:t>FTO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 is known to affect obesity, but the SNPs may also affect expression of another gene, IRX3, 200kb away.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1685" y="6451601"/>
            <a:ext cx="3873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Smemo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al, Nature 2014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9A5A31-C936-D244-BADE-ACCC77D88262}"/>
              </a:ext>
            </a:extLst>
          </p:cNvPr>
          <p:cNvSpPr txBox="1"/>
          <p:nvPr/>
        </p:nvSpPr>
        <p:spPr>
          <a:xfrm>
            <a:off x="5266332" y="3696345"/>
            <a:ext cx="491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FTO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661439-C6E1-C24E-A6C5-F77034E12E1E}"/>
              </a:ext>
            </a:extLst>
          </p:cNvPr>
          <p:cNvSpPr txBox="1"/>
          <p:nvPr/>
        </p:nvSpPr>
        <p:spPr>
          <a:xfrm>
            <a:off x="5585391" y="3843633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IRX3</a:t>
            </a:r>
          </a:p>
        </p:txBody>
      </p:sp>
    </p:spTree>
    <p:extLst>
      <p:ext uri="{BB962C8B-B14F-4D97-AF65-F5344CB8AC3E}">
        <p14:creationId xmlns:p14="http://schemas.microsoft.com/office/powerpoint/2010/main" val="29607598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861CF-715C-B04B-A938-27BF3C06D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26" y="527008"/>
            <a:ext cx="4792747" cy="340756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A95F15-BFC3-B747-B6D1-A2A66C125DAE}"/>
              </a:ext>
            </a:extLst>
          </p:cNvPr>
          <p:cNvSpPr txBox="1"/>
          <p:nvPr/>
        </p:nvSpPr>
        <p:spPr>
          <a:xfrm>
            <a:off x="684215" y="4135482"/>
            <a:ext cx="8052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This pattern has turned out to be typical. It has generally proven extremely hard to narrow down GWAS associations to underlying ‘causal’ variants.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LD is a double-edged sword.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Next lecture: we will look at this.</a:t>
            </a:r>
          </a:p>
        </p:txBody>
      </p:sp>
    </p:spTree>
    <p:extLst>
      <p:ext uri="{BB962C8B-B14F-4D97-AF65-F5344CB8AC3E}">
        <p14:creationId xmlns:p14="http://schemas.microsoft.com/office/powerpoint/2010/main" val="23739539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C4C00-1FD2-D649-943E-9BB887F6AB6A}"/>
              </a:ext>
            </a:extLst>
          </p:cNvPr>
          <p:cNvSpPr txBox="1"/>
          <p:nvPr/>
        </p:nvSpPr>
        <p:spPr>
          <a:xfrm>
            <a:off x="6300789" y="967163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samples How many?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F01F6-C5F9-0C46-9025-4E60870A752A}"/>
              </a:ext>
            </a:extLst>
          </p:cNvPr>
          <p:cNvSpPr txBox="1"/>
          <p:nvPr/>
        </p:nvSpPr>
        <p:spPr>
          <a:xfrm>
            <a:off x="6300788" y="1713405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many?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CCFFB-C4A2-EC4D-A3E7-2F42E951DB90}"/>
              </a:ext>
            </a:extLst>
          </p:cNvPr>
          <p:cNvSpPr txBox="1"/>
          <p:nvPr/>
        </p:nvSpPr>
        <p:spPr>
          <a:xfrm>
            <a:off x="6113718" y="2550585"/>
            <a:ext cx="2541183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did they do quality control – is it adequate?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F0395-8DFF-424A-8251-11076EB427E2}"/>
              </a:ext>
            </a:extLst>
          </p:cNvPr>
          <p:cNvSpPr txBox="1"/>
          <p:nvPr/>
        </p:nvSpPr>
        <p:spPr>
          <a:xfrm>
            <a:off x="6113717" y="4278352"/>
            <a:ext cx="2541181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Did they find anything with enough evidence?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5A4B4-75BE-D242-90EF-13E234EFBB82}"/>
              </a:ext>
            </a:extLst>
          </p:cNvPr>
          <p:cNvSpPr txBox="1"/>
          <p:nvPr/>
        </p:nvSpPr>
        <p:spPr>
          <a:xfrm>
            <a:off x="6113716" y="5750038"/>
            <a:ext cx="2530552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Can they understand the biology?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489102" y="1034993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489101" y="165714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/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962" t="-588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4A4A9-0EBA-904E-AD5D-9FC54079A86A}"/>
              </a:ext>
            </a:extLst>
          </p:cNvPr>
          <p:cNvSpPr txBox="1"/>
          <p:nvPr/>
        </p:nvSpPr>
        <p:spPr>
          <a:xfrm>
            <a:off x="489101" y="417789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606C-4F64-C046-ABD2-23F6E24281ED}"/>
              </a:ext>
            </a:extLst>
          </p:cNvPr>
          <p:cNvSpPr txBox="1"/>
          <p:nvPr/>
        </p:nvSpPr>
        <p:spPr>
          <a:xfrm>
            <a:off x="489099" y="5750038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489101" y="2483332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48FF4-D710-A342-88FB-FF288C45E38F}"/>
              </a:ext>
            </a:extLst>
          </p:cNvPr>
          <p:cNvSpPr txBox="1"/>
          <p:nvPr/>
        </p:nvSpPr>
        <p:spPr>
          <a:xfrm>
            <a:off x="489100" y="492385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6.Replicate in other studies, or find other corroborating evidence?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8D72A-E5CC-7740-B2CB-FAD7E4C3DE4F}"/>
              </a:ext>
            </a:extLst>
          </p:cNvPr>
          <p:cNvSpPr txBox="1"/>
          <p:nvPr/>
        </p:nvSpPr>
        <p:spPr>
          <a:xfrm>
            <a:off x="6113716" y="5006095"/>
            <a:ext cx="2530551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Is it convincing?</a:t>
            </a:r>
          </a:p>
        </p:txBody>
      </p:sp>
    </p:spTree>
    <p:extLst>
      <p:ext uri="{BB962C8B-B14F-4D97-AF65-F5344CB8AC3E}">
        <p14:creationId xmlns:p14="http://schemas.microsoft.com/office/powerpoint/2010/main" val="17959167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113" y="200854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Consolidation question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5494329" y="1083102"/>
            <a:ext cx="298692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2800" dirty="0">
                <a:latin typeface="FoundrySterling-Book" pitchFamily="2" charset="0"/>
                <a:cs typeface="Arial" charset="0"/>
              </a:rPr>
              <a:t>GWAS of multiple sclerosis (2011)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8213" y="2027164"/>
            <a:ext cx="2758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FoundrySterling-Book" pitchFamily="2" charset="0"/>
                <a:cs typeface="Arial" charset="0"/>
              </a:rPr>
              <a:t>9772 cases, 17,376 controls from across Europe</a:t>
            </a:r>
            <a:endParaRPr lang="en-US" sz="2000" dirty="0">
              <a:latin typeface="FoundrySterling-Book" pitchFamily="2" charset="0"/>
            </a:endParaRPr>
          </a:p>
        </p:txBody>
      </p:sp>
      <p:pic>
        <p:nvPicPr>
          <p:cNvPr id="6" name="Picture 5" descr="wtccc2 GWAS brows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9" y="1010946"/>
            <a:ext cx="4705928" cy="2913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2665" y="3125115"/>
            <a:ext cx="294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hlinkClick r:id="rId4"/>
              </a:rPr>
              <a:t>www.chg.ox.ac.uk/wtccc2/ms/</a:t>
            </a:r>
            <a:endParaRPr lang="en-US" dirty="0"/>
          </a:p>
          <a:p>
            <a:pPr algn="l"/>
            <a:r>
              <a:rPr lang="en-US" sz="1200" dirty="0"/>
              <a:t>(I think this </a:t>
            </a:r>
            <a:r>
              <a:rPr lang="en-US" sz="1200" dirty="0" err="1"/>
              <a:t>url</a:t>
            </a:r>
            <a:r>
              <a:rPr lang="en-US" sz="1200" dirty="0"/>
              <a:t> requires the trailing /)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BA52D-0CA9-0440-B8F5-68097149EAE0}"/>
              </a:ext>
            </a:extLst>
          </p:cNvPr>
          <p:cNvSpPr txBox="1"/>
          <p:nvPr/>
        </p:nvSpPr>
        <p:spPr>
          <a:xfrm>
            <a:off x="370734" y="4081186"/>
            <a:ext cx="8402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Visit the above site and make sure you understand what is shown.   Pick a signal and try to work out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What is the estimated effect size?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How strong was the evidence?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Did it replicate?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Does the association signal look sensible – does it follow LD patterns, and do the cluster plots look sensible?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Can you figure out what the nearby genes do?  (</a:t>
            </a:r>
            <a:r>
              <a:rPr lang="en-US" b="1" dirty="0">
                <a:latin typeface="FOUNDRYSTERLING-BOOK" pitchFamily="2" charset="0"/>
              </a:rPr>
              <a:t>Warning</a:t>
            </a:r>
            <a:r>
              <a:rPr lang="en-US" dirty="0">
                <a:latin typeface="FoundrySterling-Book" pitchFamily="2" charset="0"/>
              </a:rPr>
              <a:t>: this can be a time sink!)</a:t>
            </a:r>
          </a:p>
          <a:p>
            <a:pPr marL="285750" indent="-285750" algn="l">
              <a:buFontTx/>
              <a:buChar char="-"/>
            </a:pPr>
            <a:endParaRPr lang="en-US" dirty="0">
              <a:latin typeface="FoundrySterling-Boo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7F22B4-3100-FB45-9B7D-32C692C74D57}"/>
              </a:ext>
            </a:extLst>
          </p:cNvPr>
          <p:cNvSpPr txBox="1"/>
          <p:nvPr/>
        </p:nvSpPr>
        <p:spPr>
          <a:xfrm>
            <a:off x="346113" y="6318592"/>
            <a:ext cx="7253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FOUNDRYSTERLING-BOOK" pitchFamily="2" charset="0"/>
              </a:rPr>
              <a:t>Bonus question</a:t>
            </a:r>
            <a:r>
              <a:rPr lang="en-US" dirty="0">
                <a:latin typeface="FoundrySterling-Book" pitchFamily="2" charset="0"/>
              </a:rPr>
              <a:t>: read the paper and try to figure out the questions on the checklist.  </a:t>
            </a:r>
          </a:p>
        </p:txBody>
      </p:sp>
    </p:spTree>
    <p:extLst>
      <p:ext uri="{BB962C8B-B14F-4D97-AF65-F5344CB8AC3E}">
        <p14:creationId xmlns:p14="http://schemas.microsoft.com/office/powerpoint/2010/main" val="1640728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Two possible extreme genetic architectures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7DE944-7F37-FE4F-AA4A-72B3C70418AD}"/>
              </a:ext>
            </a:extLst>
          </p:cNvPr>
          <p:cNvGrpSpPr/>
          <p:nvPr/>
        </p:nvGrpSpPr>
        <p:grpSpPr>
          <a:xfrm>
            <a:off x="1276133" y="1840030"/>
            <a:ext cx="3065781" cy="1310858"/>
            <a:chOff x="1500553" y="1852245"/>
            <a:chExt cx="3753730" cy="13108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F97E65-D84A-5D42-8FA1-F3CFB3F6C0D6}"/>
                </a:ext>
              </a:extLst>
            </p:cNvPr>
            <p:cNvSpPr/>
            <p:nvPr/>
          </p:nvSpPr>
          <p:spPr bwMode="auto">
            <a:xfrm>
              <a:off x="1502898" y="2590797"/>
              <a:ext cx="3584917" cy="19855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00A510D-0283-D541-98DB-91F32327A6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00553" y="2187766"/>
              <a:ext cx="35872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C7E4FC9-4DBE-844A-9097-F5EC2BA6FD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87815" y="1852245"/>
              <a:ext cx="16646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35B49E-8F42-2244-B0A8-74270D3AA485}"/>
                </a:ext>
              </a:extLst>
            </p:cNvPr>
            <p:cNvSpPr txBox="1"/>
            <p:nvPr/>
          </p:nvSpPr>
          <p:spPr>
            <a:xfrm>
              <a:off x="2766670" y="2824549"/>
              <a:ext cx="1382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2384BB-D708-3B4E-AD48-CB73D59A78DE}"/>
                </a:ext>
              </a:extLst>
            </p:cNvPr>
            <p:cNvSpPr/>
            <p:nvPr/>
          </p:nvSpPr>
          <p:spPr bwMode="auto">
            <a:xfrm>
              <a:off x="5087816" y="2590798"/>
              <a:ext cx="166467" cy="198558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A90D018-35C3-D640-BDBC-54D7E0A792B3}"/>
              </a:ext>
            </a:extLst>
          </p:cNvPr>
          <p:cNvSpPr txBox="1"/>
          <p:nvPr/>
        </p:nvSpPr>
        <p:spPr>
          <a:xfrm>
            <a:off x="1487799" y="1526325"/>
            <a:ext cx="1010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affected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6FFF393-A900-524F-89BB-16C1D6156EA7}"/>
              </a:ext>
            </a:extLst>
          </p:cNvPr>
          <p:cNvCxnSpPr>
            <a:cxnSpLocks/>
          </p:cNvCxnSpPr>
          <p:nvPr/>
        </p:nvCxnSpPr>
        <p:spPr bwMode="auto">
          <a:xfrm>
            <a:off x="2096551" y="1805299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7FAD994-1802-504B-B13D-E2C4406231D6}"/>
              </a:ext>
            </a:extLst>
          </p:cNvPr>
          <p:cNvSpPr txBox="1"/>
          <p:nvPr/>
        </p:nvSpPr>
        <p:spPr>
          <a:xfrm>
            <a:off x="2993877" y="1449960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0F72A7F-EF10-2948-9ACA-06BDF026BDBA}"/>
              </a:ext>
            </a:extLst>
          </p:cNvPr>
          <p:cNvCxnSpPr>
            <a:cxnSpLocks/>
          </p:cNvCxnSpPr>
          <p:nvPr/>
        </p:nvCxnSpPr>
        <p:spPr bwMode="auto">
          <a:xfrm>
            <a:off x="3774247" y="1726959"/>
            <a:ext cx="333301" cy="911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7A30661-53AE-554B-B9B9-15D52FA1A173}"/>
              </a:ext>
            </a:extLst>
          </p:cNvPr>
          <p:cNvSpPr txBox="1"/>
          <p:nvPr/>
        </p:nvSpPr>
        <p:spPr>
          <a:xfrm>
            <a:off x="314035" y="4346940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Strength of effect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1448473" y="3962815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043FB7-83B5-5449-8462-E933C84CECC1}"/>
              </a:ext>
            </a:extLst>
          </p:cNvPr>
          <p:cNvSpPr txBox="1"/>
          <p:nvPr/>
        </p:nvSpPr>
        <p:spPr>
          <a:xfrm>
            <a:off x="5039126" y="1347221"/>
            <a:ext cx="37607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Example: Huntingdon’s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sz="1200" dirty="0"/>
          </a:p>
        </p:txBody>
      </p: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6EE929B5-153E-4A40-B282-6C5114FB1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2223" y="1801699"/>
            <a:ext cx="3760711" cy="1161141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124D8C-5770-654B-9ED5-AAAB33C1BE71}"/>
              </a:ext>
            </a:extLst>
          </p:cNvPr>
          <p:cNvSpPr txBox="1"/>
          <p:nvPr/>
        </p:nvSpPr>
        <p:spPr>
          <a:xfrm>
            <a:off x="4998152" y="3094644"/>
            <a:ext cx="3760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Affects ~1 in 20,000 people of European ancestry</a:t>
            </a:r>
          </a:p>
          <a:p>
            <a:pPr algn="l"/>
            <a:r>
              <a:rPr lang="en-US" sz="1400" dirty="0"/>
              <a:t>(less in Africa and Asia)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B2E0D-EE46-0849-AF8C-C7FD5DDE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152" y="4501473"/>
            <a:ext cx="3202043" cy="105698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70970B2-863B-4B48-AB25-9DBCA3E31DC1}"/>
              </a:ext>
            </a:extLst>
          </p:cNvPr>
          <p:cNvSpPr txBox="1"/>
          <p:nvPr/>
        </p:nvSpPr>
        <p:spPr>
          <a:xfrm>
            <a:off x="4998152" y="4046099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Discovered by looking in families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184653-76D2-6E49-9073-A60AF62D86F5}"/>
              </a:ext>
            </a:extLst>
          </p:cNvPr>
          <p:cNvSpPr txBox="1"/>
          <p:nvPr/>
        </p:nvSpPr>
        <p:spPr>
          <a:xfrm>
            <a:off x="5002223" y="5942667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 </a:t>
            </a:r>
            <a:r>
              <a:rPr lang="en-US" b="1" dirty="0"/>
              <a:t>“Mendelian”</a:t>
            </a:r>
            <a:r>
              <a:rPr lang="en-US" dirty="0"/>
              <a:t> trait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928568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A8C258-B157-9846-A40A-A47A89F3DFE3}"/>
                  </a:ext>
                </a:extLst>
              </p:cNvPr>
              <p:cNvSpPr txBox="1"/>
              <p:nvPr/>
            </p:nvSpPr>
            <p:spPr>
              <a:xfrm>
                <a:off x="1563668" y="3703393"/>
                <a:ext cx="5877635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i="0" smtClean="0">
                          <a:latin typeface="Cambria Math" panose="02040503050406030204" pitchFamily="18" charset="0"/>
                        </a:rPr>
                        <m:t>odds</m:t>
                      </m:r>
                      <m:d>
                        <m:d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associated</m:t>
                          </m:r>
                        </m:e>
                        <m:e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statistical</m:t>
                          </m:r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power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Cambria Math" panose="02040503050406030204" pitchFamily="18" charset="0"/>
                        </a:rPr>
                        <m:t>prior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Cambria Math" panose="02040503050406030204" pitchFamily="18" charset="0"/>
                        </a:rPr>
                        <m:t>odds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A8C258-B157-9846-A40A-A47A89F3D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668" y="3703393"/>
                <a:ext cx="5877635" cy="6183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CEAB0A4B-4E93-4242-A646-88360BABB4AD}"/>
              </a:ext>
            </a:extLst>
          </p:cNvPr>
          <p:cNvSpPr txBox="1">
            <a:spLocks/>
          </p:cNvSpPr>
          <p:nvPr/>
        </p:nvSpPr>
        <p:spPr>
          <a:xfrm>
            <a:off x="216744" y="273430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Appendix: How to choose a P-value threshold</a:t>
            </a:r>
            <a:endParaRPr lang="en-US" sz="24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0A656-1A73-6049-AA90-F82B1A430525}"/>
              </a:ext>
            </a:extLst>
          </p:cNvPr>
          <p:cNvSpPr txBox="1"/>
          <p:nvPr/>
        </p:nvSpPr>
        <p:spPr>
          <a:xfrm>
            <a:off x="401306" y="1081791"/>
            <a:ext cx="85259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latin typeface="FOUNDRYSTERLING-BOOK" pitchFamily="2" charset="0"/>
              </a:rPr>
              <a:t>They reasoned like this</a:t>
            </a:r>
            <a:r>
              <a:rPr lang="en-US" sz="1800" dirty="0">
                <a:latin typeface="FoundrySterling-Book" pitchFamily="2" charset="0"/>
              </a:rPr>
              <a:t>:  Based on what we know from HapMap, there are maybe 1 million ‘LD blocks’ in the human genome.  Suppose maybe 10 of them, or so, are associated with the trait.  Then the prior chance of association for a randomly chosen region (i.e. chosen ‘hypothesis free’) will be 10 in a million, i.e. plausibly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F3CE8-B9D7-A740-BA38-1DAB9296A2E4}"/>
                  </a:ext>
                </a:extLst>
              </p:cNvPr>
              <p:cNvSpPr txBox="1"/>
              <p:nvPr/>
            </p:nvSpPr>
            <p:spPr>
              <a:xfrm>
                <a:off x="401306" y="6014871"/>
                <a:ext cx="85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Many GWAS use a more stringent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1800" dirty="0">
                    <a:latin typeface="FoundrySterling-Book" pitchFamily="2" charset="0"/>
                  </a:rPr>
                  <a:t>  threshold, while still others attempt to directly estimate the above (c.f. ‘False discovery rate’ methods).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F3CE8-B9D7-A740-BA38-1DAB9296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06" y="6014871"/>
                <a:ext cx="8525948" cy="646331"/>
              </a:xfrm>
              <a:prstGeom prst="rect">
                <a:avLst/>
              </a:prstGeom>
              <a:blipFill>
                <a:blip r:embed="rId3"/>
                <a:stretch>
                  <a:fillRect l="-595" t="-192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ABC53AE-8A0D-CD46-A984-243F2D4AC010}"/>
              </a:ext>
            </a:extLst>
          </p:cNvPr>
          <p:cNvSpPr txBox="1"/>
          <p:nvPr/>
        </p:nvSpPr>
        <p:spPr>
          <a:xfrm>
            <a:off x="401306" y="5245964"/>
            <a:ext cx="852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>
                <a:latin typeface="FoundrySterling-Book" pitchFamily="2" charset="0"/>
              </a:rPr>
              <a:t>This was a good choice!  All of their associations have subsequently replicated in larger studies.</a:t>
            </a:r>
            <a:endParaRPr lang="en-US" sz="1800" dirty="0">
              <a:latin typeface="FoundrySterling-Book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C2F038-A103-DA47-A62C-A9929D71EAA8}"/>
                  </a:ext>
                </a:extLst>
              </p:cNvPr>
              <p:cNvSpPr txBox="1"/>
              <p:nvPr/>
            </p:nvSpPr>
            <p:spPr>
              <a:xfrm>
                <a:off x="1985229" y="2598025"/>
                <a:ext cx="2497149" cy="372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Prior odds =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1×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C2F038-A103-DA47-A62C-A9929D71E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229" y="2598025"/>
                <a:ext cx="2497149" cy="372410"/>
              </a:xfrm>
              <a:prstGeom prst="rect">
                <a:avLst/>
              </a:prstGeom>
              <a:blipFill>
                <a:blip r:embed="rId4"/>
                <a:stretch>
                  <a:fillRect l="-2030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23F20A-2858-994D-A77D-02638BCD9331}"/>
                  </a:ext>
                </a:extLst>
              </p:cNvPr>
              <p:cNvSpPr txBox="1"/>
              <p:nvPr/>
            </p:nvSpPr>
            <p:spPr>
              <a:xfrm>
                <a:off x="401306" y="4472120"/>
                <a:ext cx="8525948" cy="651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800" b="1" dirty="0">
                    <a:latin typeface="FoundrySterling-Book" pitchFamily="2" charset="0"/>
                  </a:rPr>
                  <a:t>=&gt; If the statistical power is 50%, say, then setting </a:t>
                </a:r>
                <a14:m>
                  <m:oMath xmlns:m="http://schemas.openxmlformats.org/officeDocument/2006/math">
                    <m:r>
                      <a:rPr lang="en-GB" sz="18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GB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8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1800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1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r>
                  <a:rPr lang="en-US" sz="1800" b="1" dirty="0">
                    <a:latin typeface="FoundrySterling-Book" pitchFamily="2" charset="0"/>
                  </a:rPr>
                  <a:t> will give a posterior odds of 10 to 1.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23F20A-2858-994D-A77D-02638BCD9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06" y="4472120"/>
                <a:ext cx="8525948" cy="651269"/>
              </a:xfrm>
              <a:prstGeom prst="rect">
                <a:avLst/>
              </a:prstGeom>
              <a:blipFill>
                <a:blip r:embed="rId5"/>
                <a:stretch>
                  <a:fillRect l="-595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ADAC4DC-D67D-A34A-8001-60B3F98669B9}"/>
              </a:ext>
            </a:extLst>
          </p:cNvPr>
          <p:cNvSpPr txBox="1"/>
          <p:nvPr/>
        </p:nvSpPr>
        <p:spPr>
          <a:xfrm>
            <a:off x="4527536" y="2601103"/>
            <a:ext cx="245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FOUNDRYSTERLING-BOOK" pitchFamily="2" charset="0"/>
              </a:rPr>
              <a:t>before</a:t>
            </a:r>
            <a:r>
              <a:rPr lang="en-US" sz="1800" dirty="0">
                <a:latin typeface="FoundrySterling-Book" pitchFamily="2" charset="0"/>
              </a:rPr>
              <a:t> we see any data.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35561D-4EE1-B044-AC56-F288564DF86B}"/>
                  </a:ext>
                </a:extLst>
              </p:cNvPr>
              <p:cNvSpPr txBox="1"/>
              <p:nvPr/>
            </p:nvSpPr>
            <p:spPr>
              <a:xfrm>
                <a:off x="497213" y="3185075"/>
                <a:ext cx="85259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GB" sz="1800" b="1" dirty="0">
                    <a:latin typeface="FoundrySterling-Book" pitchFamily="2" charset="0"/>
                  </a:rPr>
                  <a:t>For a P-value threshold </a:t>
                </a:r>
                <a14:m>
                  <m:oMath xmlns:m="http://schemas.openxmlformats.org/officeDocument/2006/math">
                    <m:r>
                      <a:rPr lang="en-GB" sz="18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GB" sz="1800" b="1" dirty="0">
                    <a:latin typeface="FoundrySterling-Book" pitchFamily="2" charset="0"/>
                  </a:rPr>
                  <a:t> it works out that: </a:t>
                </a:r>
                <a:endParaRPr lang="en-US" sz="1800" b="1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35561D-4EE1-B044-AC56-F288564DF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13" y="3185075"/>
                <a:ext cx="8525948" cy="369332"/>
              </a:xfrm>
              <a:prstGeom prst="rect">
                <a:avLst/>
              </a:prstGeom>
              <a:blipFill>
                <a:blip r:embed="rId6"/>
                <a:stretch>
                  <a:fillRect l="-595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13672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86327" y="1151644"/>
            <a:ext cx="7964488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</a:rPr>
              <a:t>Genome-wide association studies II: Identifying genetic associations with complex traits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Gavin Band </a:t>
            </a:r>
            <a:r>
              <a:rPr lang="en-GB" sz="1600" dirty="0" err="1"/>
              <a:t>gavin.band@well.ox.ac.uk</a:t>
            </a:r>
            <a:endParaRPr lang="en-GB" sz="1600" dirty="0"/>
          </a:p>
          <a:p>
            <a:pPr algn="l">
              <a:spcBef>
                <a:spcPct val="50000"/>
              </a:spcBef>
            </a:pPr>
            <a:r>
              <a:rPr lang="en-GB" sz="1800" dirty="0"/>
              <a:t>MSc Global Health Science and Epidemiology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Genetic Epidemiology Module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4</a:t>
            </a:r>
            <a:r>
              <a:rPr lang="en-GB" sz="1800" baseline="30000" dirty="0"/>
              <a:t>th</a:t>
            </a:r>
            <a:r>
              <a:rPr lang="en-GB" sz="1800" dirty="0"/>
              <a:t> Mar 2025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0DB2EFE-BD8F-FB76-0836-9658581C9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12" y="200854"/>
            <a:ext cx="7712037" cy="72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dirty="0">
                <a:latin typeface="FoundrySterling-Book" pitchFamily="2" charset="0"/>
              </a:rPr>
              <a:t>Next lecture: Wednesday 5th Mar </a:t>
            </a:r>
            <a:r>
              <a:rPr lang="en-GB" sz="2400" kern="0" dirty="0">
                <a:latin typeface="FoundrySterling-Book" pitchFamily="2" charset="0"/>
              </a:rPr>
              <a:t>@11am</a:t>
            </a:r>
            <a:endParaRPr lang="en-US" sz="2400" kern="0" dirty="0">
              <a:latin typeface="FoundrySterling-Boo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D19F4D-6888-D17A-1B07-CDA3C7F90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7" y="5508624"/>
            <a:ext cx="2054225" cy="93373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305372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Two possible extreme genetic architectures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7DE944-7F37-FE4F-AA4A-72B3C70418AD}"/>
              </a:ext>
            </a:extLst>
          </p:cNvPr>
          <p:cNvGrpSpPr/>
          <p:nvPr/>
        </p:nvGrpSpPr>
        <p:grpSpPr>
          <a:xfrm>
            <a:off x="1276133" y="1840030"/>
            <a:ext cx="3065781" cy="1310858"/>
            <a:chOff x="1500553" y="1852245"/>
            <a:chExt cx="3753730" cy="13108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F97E65-D84A-5D42-8FA1-F3CFB3F6C0D6}"/>
                </a:ext>
              </a:extLst>
            </p:cNvPr>
            <p:cNvSpPr/>
            <p:nvPr/>
          </p:nvSpPr>
          <p:spPr bwMode="auto">
            <a:xfrm>
              <a:off x="1502898" y="2590797"/>
              <a:ext cx="3584917" cy="19855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00A510D-0283-D541-98DB-91F32327A6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00553" y="2187766"/>
              <a:ext cx="35872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C7E4FC9-4DBE-844A-9097-F5EC2BA6FD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87815" y="1852245"/>
              <a:ext cx="16646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35B49E-8F42-2244-B0A8-74270D3AA485}"/>
                </a:ext>
              </a:extLst>
            </p:cNvPr>
            <p:cNvSpPr txBox="1"/>
            <p:nvPr/>
          </p:nvSpPr>
          <p:spPr>
            <a:xfrm>
              <a:off x="2766670" y="2824549"/>
              <a:ext cx="1382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2384BB-D708-3B4E-AD48-CB73D59A78DE}"/>
                </a:ext>
              </a:extLst>
            </p:cNvPr>
            <p:cNvSpPr/>
            <p:nvPr/>
          </p:nvSpPr>
          <p:spPr bwMode="auto">
            <a:xfrm>
              <a:off x="5087816" y="2590798"/>
              <a:ext cx="166467" cy="198558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A90D018-35C3-D640-BDBC-54D7E0A792B3}"/>
              </a:ext>
            </a:extLst>
          </p:cNvPr>
          <p:cNvSpPr txBox="1"/>
          <p:nvPr/>
        </p:nvSpPr>
        <p:spPr>
          <a:xfrm>
            <a:off x="1487799" y="1526325"/>
            <a:ext cx="1010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affected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6FFF393-A900-524F-89BB-16C1D6156EA7}"/>
              </a:ext>
            </a:extLst>
          </p:cNvPr>
          <p:cNvCxnSpPr>
            <a:cxnSpLocks/>
          </p:cNvCxnSpPr>
          <p:nvPr/>
        </p:nvCxnSpPr>
        <p:spPr bwMode="auto">
          <a:xfrm>
            <a:off x="2096551" y="1805299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7FAD994-1802-504B-B13D-E2C4406231D6}"/>
              </a:ext>
            </a:extLst>
          </p:cNvPr>
          <p:cNvSpPr txBox="1"/>
          <p:nvPr/>
        </p:nvSpPr>
        <p:spPr>
          <a:xfrm>
            <a:off x="2993877" y="1449960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0F72A7F-EF10-2948-9ACA-06BDF026BDBA}"/>
              </a:ext>
            </a:extLst>
          </p:cNvPr>
          <p:cNvCxnSpPr>
            <a:cxnSpLocks/>
          </p:cNvCxnSpPr>
          <p:nvPr/>
        </p:nvCxnSpPr>
        <p:spPr bwMode="auto">
          <a:xfrm>
            <a:off x="3774247" y="1726959"/>
            <a:ext cx="333301" cy="911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7A30661-53AE-554B-B9B9-15D52FA1A173}"/>
              </a:ext>
            </a:extLst>
          </p:cNvPr>
          <p:cNvSpPr txBox="1"/>
          <p:nvPr/>
        </p:nvSpPr>
        <p:spPr>
          <a:xfrm>
            <a:off x="45400" y="4472555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Relative risk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1448473" y="3962815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043FB7-83B5-5449-8462-E933C84CECC1}"/>
              </a:ext>
            </a:extLst>
          </p:cNvPr>
          <p:cNvSpPr txBox="1"/>
          <p:nvPr/>
        </p:nvSpPr>
        <p:spPr>
          <a:xfrm>
            <a:off x="5039126" y="1347221"/>
            <a:ext cx="37607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Example: Huntingdon’s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sz="1200" dirty="0"/>
          </a:p>
        </p:txBody>
      </p: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6EE929B5-153E-4A40-B282-6C5114FB1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2223" y="1801699"/>
            <a:ext cx="3760711" cy="1161141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124D8C-5770-654B-9ED5-AAAB33C1BE71}"/>
              </a:ext>
            </a:extLst>
          </p:cNvPr>
          <p:cNvSpPr txBox="1"/>
          <p:nvPr/>
        </p:nvSpPr>
        <p:spPr>
          <a:xfrm>
            <a:off x="4998152" y="3094644"/>
            <a:ext cx="3760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Affects ~1 in 20,000 people of European ancestry</a:t>
            </a:r>
          </a:p>
          <a:p>
            <a:pPr algn="l"/>
            <a:r>
              <a:rPr lang="en-US" sz="1400" dirty="0"/>
              <a:t>(less in Africa and Asia)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B2E0D-EE46-0849-AF8C-C7FD5DDE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152" y="4501473"/>
            <a:ext cx="3202043" cy="105698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70970B2-863B-4B48-AB25-9DBCA3E31DC1}"/>
              </a:ext>
            </a:extLst>
          </p:cNvPr>
          <p:cNvSpPr txBox="1"/>
          <p:nvPr/>
        </p:nvSpPr>
        <p:spPr>
          <a:xfrm>
            <a:off x="4998152" y="4046099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Discovered by looking in families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184653-76D2-6E49-9073-A60AF62D86F5}"/>
              </a:ext>
            </a:extLst>
          </p:cNvPr>
          <p:cNvSpPr txBox="1"/>
          <p:nvPr/>
        </p:nvSpPr>
        <p:spPr>
          <a:xfrm>
            <a:off x="5002223" y="5942667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 </a:t>
            </a:r>
            <a:r>
              <a:rPr lang="en-US" b="1" dirty="0"/>
              <a:t>“Mendelian”</a:t>
            </a:r>
            <a:r>
              <a:rPr lang="en-US" dirty="0"/>
              <a:t> trait</a:t>
            </a:r>
            <a:endParaRPr lang="en-US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242529-44FE-B6FE-DB6C-82D9FF5ABAA9}"/>
                  </a:ext>
                </a:extLst>
              </p:cNvPr>
              <p:cNvSpPr txBox="1"/>
              <p:nvPr/>
            </p:nvSpPr>
            <p:spPr>
              <a:xfrm>
                <a:off x="928353" y="4939227"/>
                <a:ext cx="3978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242529-44FE-B6FE-DB6C-82D9FF5AB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53" y="4939227"/>
                <a:ext cx="397865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E8F836-BFED-D9F3-CAFA-8A9034A2848A}"/>
                  </a:ext>
                </a:extLst>
              </p:cNvPr>
              <p:cNvSpPr txBox="1"/>
              <p:nvPr/>
            </p:nvSpPr>
            <p:spPr>
              <a:xfrm>
                <a:off x="843394" y="4484263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E8F836-BFED-D9F3-CAFA-8A9034A28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394" y="4484263"/>
                <a:ext cx="48282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7F7F2-7580-4C34-185C-B3D88E3105CA}"/>
                  </a:ext>
                </a:extLst>
              </p:cNvPr>
              <p:cNvSpPr txBox="1"/>
              <p:nvPr/>
            </p:nvSpPr>
            <p:spPr>
              <a:xfrm>
                <a:off x="726374" y="3965406"/>
                <a:ext cx="5998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1,000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7F7F2-7580-4C34-185C-B3D88E310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74" y="3965406"/>
                <a:ext cx="59984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54C33A-D175-4919-2DE5-F0AE4E22E76D}"/>
                  </a:ext>
                </a:extLst>
              </p:cNvPr>
              <p:cNvSpPr txBox="1"/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54C33A-D175-4919-2DE5-F0AE4E22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509686"/>
      </p:ext>
    </p:extLst>
  </p:cSld>
  <p:clrMapOvr>
    <a:masterClrMapping/>
  </p:clrMapOvr>
</p:sld>
</file>

<file path=ppt/theme/theme1.xml><?xml version="1.0" encoding="utf-8"?>
<a:theme xmlns:a="http://schemas.openxmlformats.org/drawingml/2006/main" name="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32103</TotalTime>
  <Pages>19</Pages>
  <Words>5874</Words>
  <Application>Microsoft Macintosh PowerPoint</Application>
  <PresentationFormat>On-screen Show (4:3)</PresentationFormat>
  <Paragraphs>886</Paragraphs>
  <Slides>81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Arial</vt:lpstr>
      <vt:lpstr>Cambria Math</vt:lpstr>
      <vt:lpstr>FoundrySterling-Book</vt:lpstr>
      <vt:lpstr>FoundrySterling-Book</vt:lpstr>
      <vt:lpstr>Monotype Sorts</vt:lpstr>
      <vt:lpstr>Symbol</vt:lpstr>
      <vt:lpstr>t</vt:lpstr>
      <vt:lpstr>PowerPoint Presentation</vt:lpstr>
      <vt:lpstr>Learning objectives</vt:lpstr>
      <vt:lpstr>Main lecture messages</vt:lpstr>
      <vt:lpstr>PowerPoint Presentation</vt:lpstr>
      <vt:lpstr>Human traits are highly heritable</vt:lpstr>
      <vt:lpstr>Human traits are highly heritable</vt:lpstr>
      <vt:lpstr>Human traits are highly heritable</vt:lpstr>
      <vt:lpstr>Two possible extreme genetic architectures</vt:lpstr>
      <vt:lpstr>Two possible extreme genetic architectures</vt:lpstr>
      <vt:lpstr>PowerPoint Presentation</vt:lpstr>
      <vt:lpstr>Common variant, common disease hypothesis</vt:lpstr>
      <vt:lpstr>Common variant, common disease hypothesis</vt:lpstr>
      <vt:lpstr>PowerPoint Presentation</vt:lpstr>
      <vt:lpstr>PowerPoint Presentation</vt:lpstr>
      <vt:lpstr>PowerPoint Presentation</vt:lpstr>
      <vt:lpstr>PowerPoint Presentation</vt:lpstr>
      <vt:lpstr>GWAS roadmap</vt:lpstr>
      <vt:lpstr>GWAS roadmap</vt:lpstr>
      <vt:lpstr>GWAS roadmap</vt:lpstr>
      <vt:lpstr>Testing for association</vt:lpstr>
      <vt:lpstr>Testing for association</vt:lpstr>
      <vt:lpstr>Testing for association</vt:lpstr>
      <vt:lpstr>How to estimate relative risk?</vt:lpstr>
      <vt:lpstr>How to estimate relative risk?</vt:lpstr>
      <vt:lpstr>How to estimate relative risk?</vt:lpstr>
      <vt:lpstr>How to estimate relative risk?</vt:lpstr>
      <vt:lpstr>Key fact</vt:lpstr>
      <vt:lpstr>Example: O blood group and severe malaria</vt:lpstr>
      <vt:lpstr>PowerPoint Presentation</vt:lpstr>
      <vt:lpstr>PowerPoint Presentation</vt:lpstr>
      <vt:lpstr>The key association test summary statistics</vt:lpstr>
      <vt:lpstr>Incredibly useful formula</vt:lpstr>
      <vt:lpstr>Example: O blood group is associated with malaria protection</vt:lpstr>
      <vt:lpstr>How many samples did we need anyway?</vt:lpstr>
      <vt:lpstr>Association testing in practice</vt:lpstr>
      <vt:lpstr>PowerPoint Presentation</vt:lpstr>
      <vt:lpstr>Testing for association</vt:lpstr>
      <vt:lpstr>Major confounder 1: poor genotyping</vt:lpstr>
      <vt:lpstr>Major confounder 2: population structure/relatedness</vt:lpstr>
      <vt:lpstr>Major confounder 3: linkage disequilibrium</vt:lpstr>
      <vt:lpstr>GWAS roadmap</vt:lpstr>
      <vt:lpstr>GWAS roadmap</vt:lpstr>
      <vt:lpstr>PowerPoint Presentation</vt:lpstr>
      <vt:lpstr>Patterns of inheritance generate linkage disequilbrium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 microarray works</vt:lpstr>
      <vt:lpstr>A microarray gives you intensities, not genotypes</vt:lpstr>
      <vt:lpstr>PowerPoint Presentation</vt:lpstr>
      <vt:lpstr>Anatomy of a GWAS – what to look for</vt:lpstr>
      <vt:lpstr>PowerPoint Presentation</vt:lpstr>
      <vt:lpstr>PowerPoint Presentation</vt:lpstr>
      <vt:lpstr>Anatomy of a GWAS – what to look for</vt:lpstr>
      <vt:lpstr>A microarray gives you intensities, not genotypes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Biology is hard</vt:lpstr>
      <vt:lpstr>PowerPoint Presentation</vt:lpstr>
      <vt:lpstr>PowerPoint Presentation</vt:lpstr>
      <vt:lpstr>PowerPoint Presentation</vt:lpstr>
      <vt:lpstr>Anatomy of a GWAS – what to look for</vt:lpstr>
      <vt:lpstr>Consolidation question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Genome-wide Association Studies</dc:title>
  <dc:creator>Jonathan Marchini</dc:creator>
  <cp:lastModifiedBy>Gavin Band</cp:lastModifiedBy>
  <cp:revision>747</cp:revision>
  <cp:lastPrinted>2022-01-17T17:50:46Z</cp:lastPrinted>
  <dcterms:created xsi:type="dcterms:W3CDTF">1997-11-07T18:14:52Z</dcterms:created>
  <dcterms:modified xsi:type="dcterms:W3CDTF">2025-03-04T12:03:11Z</dcterms:modified>
</cp:coreProperties>
</file>