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75" r:id="rId2"/>
    <p:sldMasterId id="2147484087" r:id="rId3"/>
    <p:sldMasterId id="2147484111" r:id="rId4"/>
    <p:sldMasterId id="2147484135" r:id="rId5"/>
    <p:sldMasterId id="2147484147" r:id="rId6"/>
    <p:sldMasterId id="2147484183" r:id="rId7"/>
    <p:sldMasterId id="2147484195" r:id="rId8"/>
    <p:sldMasterId id="2147484207" r:id="rId9"/>
    <p:sldMasterId id="2147484218" r:id="rId10"/>
  </p:sldMasterIdLst>
  <p:notesMasterIdLst>
    <p:notesMasterId r:id="rId103"/>
  </p:notesMasterIdLst>
  <p:handoutMasterIdLst>
    <p:handoutMasterId r:id="rId104"/>
  </p:handoutMasterIdLst>
  <p:sldIdLst>
    <p:sldId id="1712" r:id="rId11"/>
    <p:sldId id="1639" r:id="rId12"/>
    <p:sldId id="1661" r:id="rId13"/>
    <p:sldId id="1662" r:id="rId14"/>
    <p:sldId id="1658" r:id="rId15"/>
    <p:sldId id="1607" r:id="rId16"/>
    <p:sldId id="1634" r:id="rId17"/>
    <p:sldId id="1635" r:id="rId18"/>
    <p:sldId id="1664" r:id="rId19"/>
    <p:sldId id="1609" r:id="rId20"/>
    <p:sldId id="1670" r:id="rId21"/>
    <p:sldId id="1671" r:id="rId22"/>
    <p:sldId id="1672" r:id="rId23"/>
    <p:sldId id="1516" r:id="rId24"/>
    <p:sldId id="1673" r:id="rId25"/>
    <p:sldId id="1590" r:id="rId26"/>
    <p:sldId id="1675" r:id="rId27"/>
    <p:sldId id="1498" r:id="rId28"/>
    <p:sldId id="1674" r:id="rId29"/>
    <p:sldId id="1630" r:id="rId30"/>
    <p:sldId id="1593" r:id="rId31"/>
    <p:sldId id="1715" r:id="rId32"/>
    <p:sldId id="1678" r:id="rId33"/>
    <p:sldId id="1317" r:id="rId34"/>
    <p:sldId id="1319" r:id="rId35"/>
    <p:sldId id="1320" r:id="rId36"/>
    <p:sldId id="1318" r:id="rId37"/>
    <p:sldId id="1519" r:id="rId38"/>
    <p:sldId id="1316" r:id="rId39"/>
    <p:sldId id="1524" r:id="rId40"/>
    <p:sldId id="1617" r:id="rId41"/>
    <p:sldId id="1527" r:id="rId42"/>
    <p:sldId id="1528" r:id="rId43"/>
    <p:sldId id="1713" r:id="rId44"/>
    <p:sldId id="1714" r:id="rId45"/>
    <p:sldId id="1529" r:id="rId46"/>
    <p:sldId id="1618" r:id="rId47"/>
    <p:sldId id="1376" r:id="rId48"/>
    <p:sldId id="1642" r:id="rId49"/>
    <p:sldId id="1641" r:id="rId50"/>
    <p:sldId id="1643" r:id="rId51"/>
    <p:sldId id="1434" r:id="rId52"/>
    <p:sldId id="1432" r:id="rId53"/>
    <p:sldId id="1433" r:id="rId54"/>
    <p:sldId id="1447" r:id="rId55"/>
    <p:sldId id="1430" r:id="rId56"/>
    <p:sldId id="1431" r:id="rId57"/>
    <p:sldId id="1626" r:id="rId58"/>
    <p:sldId id="1644" r:id="rId59"/>
    <p:sldId id="1646" r:id="rId60"/>
    <p:sldId id="1429" r:id="rId61"/>
    <p:sldId id="1627" r:id="rId62"/>
    <p:sldId id="1373" r:id="rId63"/>
    <p:sldId id="1437" r:id="rId64"/>
    <p:sldId id="1647" r:id="rId65"/>
    <p:sldId id="1387" r:id="rId66"/>
    <p:sldId id="1648" r:id="rId67"/>
    <p:sldId id="1372" r:id="rId68"/>
    <p:sldId id="1375" r:id="rId69"/>
    <p:sldId id="1438" r:id="rId70"/>
    <p:sldId id="1385" r:id="rId71"/>
    <p:sldId id="1383" r:id="rId72"/>
    <p:sldId id="1392" r:id="rId73"/>
    <p:sldId id="1445" r:id="rId74"/>
    <p:sldId id="1303" r:id="rId75"/>
    <p:sldId id="1628" r:id="rId76"/>
    <p:sldId id="1440" r:id="rId77"/>
    <p:sldId id="1441" r:id="rId78"/>
    <p:sldId id="1621" r:id="rId79"/>
    <p:sldId id="1649" r:id="rId80"/>
    <p:sldId id="1449" r:id="rId81"/>
    <p:sldId id="1652" r:id="rId82"/>
    <p:sldId id="1655" r:id="rId83"/>
    <p:sldId id="1402" r:id="rId84"/>
    <p:sldId id="1403" r:id="rId85"/>
    <p:sldId id="1404" r:id="rId86"/>
    <p:sldId id="1446" r:id="rId87"/>
    <p:sldId id="1451" r:id="rId88"/>
    <p:sldId id="1452" r:id="rId89"/>
    <p:sldId id="1455" r:id="rId90"/>
    <p:sldId id="1456" r:id="rId91"/>
    <p:sldId id="365" r:id="rId92"/>
    <p:sldId id="1457" r:id="rId93"/>
    <p:sldId id="566" r:id="rId94"/>
    <p:sldId id="565" r:id="rId95"/>
    <p:sldId id="1679" r:id="rId96"/>
    <p:sldId id="1624" r:id="rId97"/>
    <p:sldId id="1465" r:id="rId98"/>
    <p:sldId id="1677" r:id="rId99"/>
    <p:sldId id="1650" r:id="rId100"/>
    <p:sldId id="1520" r:id="rId101"/>
    <p:sldId id="1418" r:id="rId102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F2F2F2"/>
    <a:srgbClr val="002147"/>
    <a:srgbClr val="0E2056"/>
    <a:srgbClr val="0F2264"/>
    <a:srgbClr val="E06B1B"/>
    <a:srgbClr val="DD691B"/>
    <a:srgbClr val="FFFF55"/>
    <a:srgbClr val="112A6F"/>
    <a:srgbClr val="0E2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DA5383-2819-1B4F-9AAC-7773F0AE5B65}" v="24" dt="2025-03-07T14:02:56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1" autoAdjust="0"/>
    <p:restoredTop sz="96259" autoAdjust="0"/>
  </p:normalViewPr>
  <p:slideViewPr>
    <p:cSldViewPr snapToGrid="0">
      <p:cViewPr>
        <p:scale>
          <a:sx n="106" d="100"/>
          <a:sy n="106" d="100"/>
        </p:scale>
        <p:origin x="2480" y="448"/>
      </p:cViewPr>
      <p:guideLst>
        <p:guide orient="horz" pos="2124"/>
        <p:guide pos="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2896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07" Type="http://schemas.openxmlformats.org/officeDocument/2006/relationships/theme" Target="theme/theme1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microsoft.com/office/2016/11/relationships/changesInfo" Target="changesInfos/changesInfo1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microsoft.com/office/2015/10/relationships/revisionInfo" Target="revisionInfo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A3A4A27B-A0BF-5A44-A617-5A7ADDD4AAE9}"/>
    <pc:docChg chg="undo custSel addSld delSld modSld sldOrd delMainMaster">
      <pc:chgData name="Gavin Band" userId="c8f793f7-5806-46f0-b9bd-90a61d07a992" providerId="ADAL" clId="{A3A4A27B-A0BF-5A44-A617-5A7ADDD4AAE9}" dt="2023-03-03T08:12:33.044" v="2440" actId="1076"/>
      <pc:docMkLst>
        <pc:docMk/>
      </pc:docMkLst>
      <pc:sldChg chg="del">
        <pc:chgData name="Gavin Band" userId="c8f793f7-5806-46f0-b9bd-90a61d07a992" providerId="ADAL" clId="{A3A4A27B-A0BF-5A44-A617-5A7ADDD4AAE9}" dt="2023-03-02T22:30:48.483" v="168" actId="2696"/>
        <pc:sldMkLst>
          <pc:docMk/>
          <pc:sldMk cId="0" sldId="269"/>
        </pc:sldMkLst>
      </pc:sldChg>
      <pc:sldChg chg="del">
        <pc:chgData name="Gavin Band" userId="c8f793f7-5806-46f0-b9bd-90a61d07a992" providerId="ADAL" clId="{A3A4A27B-A0BF-5A44-A617-5A7ADDD4AAE9}" dt="2023-03-03T07:27:32.380" v="772" actId="2696"/>
        <pc:sldMkLst>
          <pc:docMk/>
          <pc:sldMk cId="1562512504" sldId="366"/>
        </pc:sldMkLst>
      </pc:sldChg>
      <pc:sldChg chg="del">
        <pc:chgData name="Gavin Band" userId="c8f793f7-5806-46f0-b9bd-90a61d07a992" providerId="ADAL" clId="{A3A4A27B-A0BF-5A44-A617-5A7ADDD4AAE9}" dt="2023-03-02T22:49:05.756" v="286" actId="2696"/>
        <pc:sldMkLst>
          <pc:docMk/>
          <pc:sldMk cId="2708079203" sldId="1265"/>
        </pc:sldMkLst>
      </pc:sldChg>
      <pc:sldChg chg="del">
        <pc:chgData name="Gavin Band" userId="c8f793f7-5806-46f0-b9bd-90a61d07a992" providerId="ADAL" clId="{A3A4A27B-A0BF-5A44-A617-5A7ADDD4AAE9}" dt="2023-03-02T22:49:05.751" v="285" actId="2696"/>
        <pc:sldMkLst>
          <pc:docMk/>
          <pc:sldMk cId="2405287202" sldId="1267"/>
        </pc:sldMkLst>
      </pc:sldChg>
      <pc:sldChg chg="modSp mod">
        <pc:chgData name="Gavin Band" userId="c8f793f7-5806-46f0-b9bd-90a61d07a992" providerId="ADAL" clId="{A3A4A27B-A0BF-5A44-A617-5A7ADDD4AAE9}" dt="2023-03-03T07:54:44.492" v="1416" actId="20577"/>
        <pc:sldMkLst>
          <pc:docMk/>
          <pc:sldMk cId="1333108379" sldId="1288"/>
        </pc:sldMkLst>
        <pc:spChg chg="mod">
          <ac:chgData name="Gavin Band" userId="c8f793f7-5806-46f0-b9bd-90a61d07a992" providerId="ADAL" clId="{A3A4A27B-A0BF-5A44-A617-5A7ADDD4AAE9}" dt="2023-03-03T07:54:44.492" v="1416" actId="20577"/>
          <ac:spMkLst>
            <pc:docMk/>
            <pc:sldMk cId="1333108379" sldId="1288"/>
            <ac:spMk id="4" creationId="{00000000-0000-0000-0000-000000000000}"/>
          </ac:spMkLst>
        </pc:spChg>
      </pc:sldChg>
      <pc:sldChg chg="addSp delSp modSp mod modShow">
        <pc:chgData name="Gavin Band" userId="c8f793f7-5806-46f0-b9bd-90a61d07a992" providerId="ADAL" clId="{A3A4A27B-A0BF-5A44-A617-5A7ADDD4AAE9}" dt="2023-03-03T07:49:41.828" v="1122" actId="2085"/>
        <pc:sldMkLst>
          <pc:docMk/>
          <pc:sldMk cId="4094200261" sldId="1303"/>
        </pc:sldMkLst>
        <pc:spChg chg="del">
          <ac:chgData name="Gavin Band" userId="c8f793f7-5806-46f0-b9bd-90a61d07a992" providerId="ADAL" clId="{A3A4A27B-A0BF-5A44-A617-5A7ADDD4AAE9}" dt="2023-03-03T07:46:35.281" v="1030" actId="478"/>
          <ac:spMkLst>
            <pc:docMk/>
            <pc:sldMk cId="4094200261" sldId="1303"/>
            <ac:spMk id="9" creationId="{B00BFC66-D46E-5448-8248-30862C094293}"/>
          </ac:spMkLst>
        </pc:spChg>
        <pc:spChg chg="add mod">
          <ac:chgData name="Gavin Band" userId="c8f793f7-5806-46f0-b9bd-90a61d07a992" providerId="ADAL" clId="{A3A4A27B-A0BF-5A44-A617-5A7ADDD4AAE9}" dt="2023-03-03T07:47:54.735" v="1044" actId="2711"/>
          <ac:spMkLst>
            <pc:docMk/>
            <pc:sldMk cId="4094200261" sldId="1303"/>
            <ac:spMk id="10" creationId="{998650C9-931D-CC4A-E14F-836E2484A52F}"/>
          </ac:spMkLst>
        </pc:spChg>
        <pc:spChg chg="add mod">
          <ac:chgData name="Gavin Band" userId="c8f793f7-5806-46f0-b9bd-90a61d07a992" providerId="ADAL" clId="{A3A4A27B-A0BF-5A44-A617-5A7ADDD4AAE9}" dt="2023-03-03T07:49:41.828" v="1122" actId="2085"/>
          <ac:spMkLst>
            <pc:docMk/>
            <pc:sldMk cId="4094200261" sldId="1303"/>
            <ac:spMk id="11" creationId="{FE94464D-F41B-DD3D-F82F-73E8A615DB6A}"/>
          </ac:spMkLst>
        </pc:spChg>
        <pc:picChg chg="del">
          <ac:chgData name="Gavin Band" userId="c8f793f7-5806-46f0-b9bd-90a61d07a992" providerId="ADAL" clId="{A3A4A27B-A0BF-5A44-A617-5A7ADDD4AAE9}" dt="2023-03-03T07:46:35.281" v="1030" actId="478"/>
          <ac:picMkLst>
            <pc:docMk/>
            <pc:sldMk cId="4094200261" sldId="1303"/>
            <ac:picMk id="6" creationId="{0C20E32F-5389-5647-B4B2-AEDD38350D0E}"/>
          </ac:picMkLst>
        </pc:picChg>
        <pc:picChg chg="add del mod">
          <ac:chgData name="Gavin Band" userId="c8f793f7-5806-46f0-b9bd-90a61d07a992" providerId="ADAL" clId="{A3A4A27B-A0BF-5A44-A617-5A7ADDD4AAE9}" dt="2023-03-03T07:49:16.469" v="1116" actId="478"/>
          <ac:picMkLst>
            <pc:docMk/>
            <pc:sldMk cId="4094200261" sldId="1303"/>
            <ac:picMk id="7" creationId="{088FAF4C-D6B7-10D8-B28E-0F448FB66282}"/>
          </ac:picMkLst>
        </pc:picChg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627894868" sldId="1314"/>
        </pc:sldMkLst>
      </pc:sldChg>
      <pc:sldChg chg="add del">
        <pc:chgData name="Gavin Band" userId="c8f793f7-5806-46f0-b9bd-90a61d07a992" providerId="ADAL" clId="{A3A4A27B-A0BF-5A44-A617-5A7ADDD4AAE9}" dt="2023-03-03T07:18:46.010" v="564" actId="2696"/>
        <pc:sldMkLst>
          <pc:docMk/>
          <pc:sldMk cId="2659724628" sldId="1314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361970756" sldId="1314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90008377" sldId="1316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562204532" sldId="1316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034880149" sldId="1316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130859400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30974825" sldId="1316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622990230" sldId="1316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878914199" sldId="1317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872217031" sldId="1317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84812488" sldId="1317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430394476" sldId="1317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491715966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4129193399" sldId="1317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8396003" sldId="1318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625316850" sldId="1318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932201631" sldId="1318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1166103886" sldId="1318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1750486531" sldId="13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46925633" sldId="1318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2949703387" sldId="13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225229173" sldId="13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3678965272" sldId="1319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934383875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4104189527" sldId="13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4118488804" sldId="13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2817868025" sldId="1320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940164934" sldId="1320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3105898325" sldId="1320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181884210" sldId="1320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3371027279" sldId="1320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3939928964" sldId="1320"/>
        </pc:sldMkLst>
      </pc:sldChg>
      <pc:sldChg chg="del">
        <pc:chgData name="Gavin Band" userId="c8f793f7-5806-46f0-b9bd-90a61d07a992" providerId="ADAL" clId="{A3A4A27B-A0BF-5A44-A617-5A7ADDD4AAE9}" dt="2023-03-02T22:30:48.403" v="161" actId="2696"/>
        <pc:sldMkLst>
          <pc:docMk/>
          <pc:sldMk cId="1901322848" sldId="1351"/>
        </pc:sldMkLst>
      </pc:sldChg>
      <pc:sldChg chg="del">
        <pc:chgData name="Gavin Band" userId="c8f793f7-5806-46f0-b9bd-90a61d07a992" providerId="ADAL" clId="{A3A4A27B-A0BF-5A44-A617-5A7ADDD4AAE9}" dt="2023-03-02T22:30:48.418" v="166" actId="2696"/>
        <pc:sldMkLst>
          <pc:docMk/>
          <pc:sldMk cId="906420539" sldId="1352"/>
        </pc:sldMkLst>
      </pc:sldChg>
      <pc:sldChg chg="del">
        <pc:chgData name="Gavin Band" userId="c8f793f7-5806-46f0-b9bd-90a61d07a992" providerId="ADAL" clId="{A3A4A27B-A0BF-5A44-A617-5A7ADDD4AAE9}" dt="2023-03-02T22:30:48.408" v="164" actId="2696"/>
        <pc:sldMkLst>
          <pc:docMk/>
          <pc:sldMk cId="1278054304" sldId="1353"/>
        </pc:sldMkLst>
      </pc:sldChg>
      <pc:sldChg chg="del">
        <pc:chgData name="Gavin Band" userId="c8f793f7-5806-46f0-b9bd-90a61d07a992" providerId="ADAL" clId="{A3A4A27B-A0BF-5A44-A617-5A7ADDD4AAE9}" dt="2023-03-02T22:30:48.535" v="182" actId="2696"/>
        <pc:sldMkLst>
          <pc:docMk/>
          <pc:sldMk cId="3194766067" sldId="1354"/>
        </pc:sldMkLst>
      </pc:sldChg>
      <pc:sldChg chg="del">
        <pc:chgData name="Gavin Band" userId="c8f793f7-5806-46f0-b9bd-90a61d07a992" providerId="ADAL" clId="{A3A4A27B-A0BF-5A44-A617-5A7ADDD4AAE9}" dt="2023-03-02T22:30:48.546" v="184" actId="2696"/>
        <pc:sldMkLst>
          <pc:docMk/>
          <pc:sldMk cId="2281063151" sldId="1355"/>
        </pc:sldMkLst>
      </pc:sldChg>
      <pc:sldChg chg="del">
        <pc:chgData name="Gavin Band" userId="c8f793f7-5806-46f0-b9bd-90a61d07a992" providerId="ADAL" clId="{A3A4A27B-A0BF-5A44-A617-5A7ADDD4AAE9}" dt="2023-03-02T22:30:34.840" v="158" actId="2696"/>
        <pc:sldMkLst>
          <pc:docMk/>
          <pc:sldMk cId="1351048267" sldId="1356"/>
        </pc:sldMkLst>
      </pc:sldChg>
      <pc:sldChg chg="del">
        <pc:chgData name="Gavin Band" userId="c8f793f7-5806-46f0-b9bd-90a61d07a992" providerId="ADAL" clId="{A3A4A27B-A0BF-5A44-A617-5A7ADDD4AAE9}" dt="2023-03-02T22:30:52.368" v="199" actId="2696"/>
        <pc:sldMkLst>
          <pc:docMk/>
          <pc:sldMk cId="4192579149" sldId="1357"/>
        </pc:sldMkLst>
      </pc:sldChg>
      <pc:sldChg chg="del">
        <pc:chgData name="Gavin Band" userId="c8f793f7-5806-46f0-b9bd-90a61d07a992" providerId="ADAL" clId="{A3A4A27B-A0BF-5A44-A617-5A7ADDD4AAE9}" dt="2023-03-02T22:30:52.366" v="198" actId="2696"/>
        <pc:sldMkLst>
          <pc:docMk/>
          <pc:sldMk cId="1441764807" sldId="1358"/>
        </pc:sldMkLst>
      </pc:sldChg>
      <pc:sldChg chg="modSp mod">
        <pc:chgData name="Gavin Band" userId="c8f793f7-5806-46f0-b9bd-90a61d07a992" providerId="ADAL" clId="{A3A4A27B-A0BF-5A44-A617-5A7ADDD4AAE9}" dt="2023-03-03T07:52:17.727" v="1278" actId="255"/>
        <pc:sldMkLst>
          <pc:docMk/>
          <pc:sldMk cId="1689520962" sldId="1361"/>
        </pc:sldMkLst>
        <pc:spChg chg="mod">
          <ac:chgData name="Gavin Band" userId="c8f793f7-5806-46f0-b9bd-90a61d07a992" providerId="ADAL" clId="{A3A4A27B-A0BF-5A44-A617-5A7ADDD4AAE9}" dt="2023-03-03T07:52:17.727" v="1278" actId="255"/>
          <ac:spMkLst>
            <pc:docMk/>
            <pc:sldMk cId="1689520962" sldId="1361"/>
            <ac:spMk id="4" creationId="{00000000-0000-0000-0000-000000000000}"/>
          </ac:spMkLst>
        </pc:spChg>
      </pc:sldChg>
      <pc:sldChg chg="ord">
        <pc:chgData name="Gavin Band" userId="c8f793f7-5806-46f0-b9bd-90a61d07a992" providerId="ADAL" clId="{A3A4A27B-A0BF-5A44-A617-5A7ADDD4AAE9}" dt="2023-03-03T07:55:13.285" v="1417" actId="20578"/>
        <pc:sldMkLst>
          <pc:docMk/>
          <pc:sldMk cId="937831254" sldId="1363"/>
        </pc:sldMkLst>
      </pc:sldChg>
      <pc:sldChg chg="modSp add del mod modShow">
        <pc:chgData name="Gavin Band" userId="c8f793f7-5806-46f0-b9bd-90a61d07a992" providerId="ADAL" clId="{A3A4A27B-A0BF-5A44-A617-5A7ADDD4AAE9}" dt="2023-03-03T07:22:48.865" v="596" actId="2696"/>
        <pc:sldMkLst>
          <pc:docMk/>
          <pc:sldMk cId="1985272675" sldId="1371"/>
        </pc:sldMkLst>
        <pc:spChg chg="mod">
          <ac:chgData name="Gavin Band" userId="c8f793f7-5806-46f0-b9bd-90a61d07a992" providerId="ADAL" clId="{A3A4A27B-A0BF-5A44-A617-5A7ADDD4AAE9}" dt="2023-03-03T07:22:22.538" v="590" actId="255"/>
          <ac:spMkLst>
            <pc:docMk/>
            <pc:sldMk cId="1985272675" sldId="1371"/>
            <ac:spMk id="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17.562" v="589" actId="2711"/>
          <ac:spMkLst>
            <pc:docMk/>
            <pc:sldMk cId="1985272675" sldId="1371"/>
            <ac:spMk id="2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26.817" v="591" actId="255"/>
          <ac:spMkLst>
            <pc:docMk/>
            <pc:sldMk cId="1985272675" sldId="1371"/>
            <ac:spMk id="15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2:26.817" v="591" actId="255"/>
          <ac:spMkLst>
            <pc:docMk/>
            <pc:sldMk cId="1985272675" sldId="1371"/>
            <ac:spMk id="160" creationId="{00000000-0000-0000-0000-000000000000}"/>
          </ac:spMkLst>
        </pc:sp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767439447" sldId="1372"/>
        </pc:sldMkLst>
      </pc:sldChg>
      <pc:sldChg chg="delSp modSp mod modShow">
        <pc:chgData name="Gavin Band" userId="c8f793f7-5806-46f0-b9bd-90a61d07a992" providerId="ADAL" clId="{A3A4A27B-A0BF-5A44-A617-5A7ADDD4AAE9}" dt="2023-03-03T07:42:54.796" v="880" actId="478"/>
        <pc:sldMkLst>
          <pc:docMk/>
          <pc:sldMk cId="968655259" sldId="1373"/>
        </pc:sldMkLst>
        <pc:spChg chg="mod">
          <ac:chgData name="Gavin Band" userId="c8f793f7-5806-46f0-b9bd-90a61d07a992" providerId="ADAL" clId="{A3A4A27B-A0BF-5A44-A617-5A7ADDD4AAE9}" dt="2023-03-03T07:42:46.972" v="878" actId="2711"/>
          <ac:spMkLst>
            <pc:docMk/>
            <pc:sldMk cId="968655259" sldId="1373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42:44.034" v="877" actId="2711"/>
          <ac:spMkLst>
            <pc:docMk/>
            <pc:sldMk cId="968655259" sldId="1373"/>
            <ac:spMk id="3" creationId="{00000000-0000-0000-0000-000000000000}"/>
          </ac:spMkLst>
        </pc:spChg>
        <pc:spChg chg="del mod">
          <ac:chgData name="Gavin Band" userId="c8f793f7-5806-46f0-b9bd-90a61d07a992" providerId="ADAL" clId="{A3A4A27B-A0BF-5A44-A617-5A7ADDD4AAE9}" dt="2023-03-03T07:42:54.796" v="880" actId="478"/>
          <ac:spMkLst>
            <pc:docMk/>
            <pc:sldMk cId="968655259" sldId="1373"/>
            <ac:spMk id="4" creationId="{00000000-0000-0000-0000-000000000000}"/>
          </ac:spMkLst>
        </pc:sp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629170835" sldId="1375"/>
        </pc:sldMkLst>
      </pc:sldChg>
      <pc:sldChg chg="del mod modShow">
        <pc:chgData name="Gavin Band" userId="c8f793f7-5806-46f0-b9bd-90a61d07a992" providerId="ADAL" clId="{A3A4A27B-A0BF-5A44-A617-5A7ADDD4AAE9}" dt="2023-03-03T07:35:06.826" v="829" actId="2696"/>
        <pc:sldMkLst>
          <pc:docMk/>
          <pc:sldMk cId="2445764022" sldId="137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91001299" sldId="138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565484854" sldId="138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711043944" sldId="1387"/>
        </pc:sldMkLst>
      </pc:sldChg>
      <pc:sldChg chg="del mod modShow">
        <pc:chgData name="Gavin Band" userId="c8f793f7-5806-46f0-b9bd-90a61d07a992" providerId="ADAL" clId="{A3A4A27B-A0BF-5A44-A617-5A7ADDD4AAE9}" dt="2023-03-03T07:24:55.546" v="632" actId="2696"/>
        <pc:sldMkLst>
          <pc:docMk/>
          <pc:sldMk cId="297699796" sldId="1388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119959796" sldId="1392"/>
        </pc:sldMkLst>
      </pc:sldChg>
      <pc:sldChg chg="del mod modShow">
        <pc:chgData name="Gavin Band" userId="c8f793f7-5806-46f0-b9bd-90a61d07a992" providerId="ADAL" clId="{A3A4A27B-A0BF-5A44-A617-5A7ADDD4AAE9}" dt="2023-03-03T07:25:11.888" v="645" actId="2696"/>
        <pc:sldMkLst>
          <pc:docMk/>
          <pc:sldMk cId="4213307999" sldId="1415"/>
        </pc:sldMkLst>
      </pc:sldChg>
      <pc:sldChg chg="del">
        <pc:chgData name="Gavin Band" userId="c8f793f7-5806-46f0-b9bd-90a61d07a992" providerId="ADAL" clId="{A3A4A27B-A0BF-5A44-A617-5A7ADDD4AAE9}" dt="2023-03-02T22:30:48.404" v="162" actId="2696"/>
        <pc:sldMkLst>
          <pc:docMk/>
          <pc:sldMk cId="353131327" sldId="1427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308782779" sldId="1429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901452673" sldId="1430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3415033325" sldId="1431"/>
        </pc:sldMkLst>
      </pc:sldChg>
      <pc:sldChg chg="addSp modSp mod modShow">
        <pc:chgData name="Gavin Band" userId="c8f793f7-5806-46f0-b9bd-90a61d07a992" providerId="ADAL" clId="{A3A4A27B-A0BF-5A44-A617-5A7ADDD4AAE9}" dt="2023-03-03T07:21:51.676" v="588" actId="1035"/>
        <pc:sldMkLst>
          <pc:docMk/>
          <pc:sldMk cId="929049670" sldId="1432"/>
        </pc:sldMkLst>
        <pc:spChg chg="mod">
          <ac:chgData name="Gavin Band" userId="c8f793f7-5806-46f0-b9bd-90a61d07a992" providerId="ADAL" clId="{A3A4A27B-A0BF-5A44-A617-5A7ADDD4AAE9}" dt="2023-03-03T07:21:51.676" v="588" actId="1035"/>
          <ac:spMkLst>
            <pc:docMk/>
            <pc:sldMk cId="929049670" sldId="1432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20:40.258" v="572" actId="14100"/>
          <ac:spMkLst>
            <pc:docMk/>
            <pc:sldMk cId="929049670" sldId="1432"/>
            <ac:spMk id="4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21:47.729" v="586" actId="1076"/>
          <ac:spMkLst>
            <pc:docMk/>
            <pc:sldMk cId="929049670" sldId="1432"/>
            <ac:spMk id="5" creationId="{5BA4CC45-DF05-9510-C32D-D1E7AB1E893A}"/>
          </ac:spMkLst>
        </pc:spChg>
        <pc:spChg chg="mod">
          <ac:chgData name="Gavin Band" userId="c8f793f7-5806-46f0-b9bd-90a61d07a992" providerId="ADAL" clId="{A3A4A27B-A0BF-5A44-A617-5A7ADDD4AAE9}" dt="2023-03-03T07:20:36.087" v="571" actId="14100"/>
          <ac:spMkLst>
            <pc:docMk/>
            <pc:sldMk cId="929049670" sldId="1432"/>
            <ac:spMk id="21" creationId="{00000000-0000-0000-0000-000000000000}"/>
          </ac:spMkLst>
        </pc:spChg>
        <pc:grpChg chg="add mod">
          <ac:chgData name="Gavin Band" userId="c8f793f7-5806-46f0-b9bd-90a61d07a992" providerId="ADAL" clId="{A3A4A27B-A0BF-5A44-A617-5A7ADDD4AAE9}" dt="2023-03-03T07:21:16.453" v="583" actId="1076"/>
          <ac:grpSpMkLst>
            <pc:docMk/>
            <pc:sldMk cId="929049670" sldId="1432"/>
            <ac:grpSpMk id="3" creationId="{17CBCD64-79CE-D020-126F-C252099B066C}"/>
          </ac:grpSpMkLst>
        </pc:grpChg>
        <pc:grpChg chg="mod">
          <ac:chgData name="Gavin Band" userId="c8f793f7-5806-46f0-b9bd-90a61d07a992" providerId="ADAL" clId="{A3A4A27B-A0BF-5A44-A617-5A7ADDD4AAE9}" dt="2023-03-03T07:20:43.195" v="574" actId="1076"/>
          <ac:grpSpMkLst>
            <pc:docMk/>
            <pc:sldMk cId="929049670" sldId="1432"/>
            <ac:grpSpMk id="7" creationId="{00000000-0000-0000-0000-000000000000}"/>
          </ac:grpSpMkLst>
        </pc:grpChg>
      </pc:sldChg>
      <pc:sldChg chg="modSp mod modShow">
        <pc:chgData name="Gavin Band" userId="c8f793f7-5806-46f0-b9bd-90a61d07a992" providerId="ADAL" clId="{A3A4A27B-A0BF-5A44-A617-5A7ADDD4AAE9}" dt="2023-03-03T07:37:25.232" v="864" actId="20577"/>
        <pc:sldMkLst>
          <pc:docMk/>
          <pc:sldMk cId="1599706050" sldId="1433"/>
        </pc:sldMkLst>
        <pc:spChg chg="mod">
          <ac:chgData name="Gavin Band" userId="c8f793f7-5806-46f0-b9bd-90a61d07a992" providerId="ADAL" clId="{A3A4A27B-A0BF-5A44-A617-5A7ADDD4AAE9}" dt="2023-03-03T07:37:25.232" v="864" actId="20577"/>
          <ac:spMkLst>
            <pc:docMk/>
            <pc:sldMk cId="1599706050" sldId="1433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32:50.578" v="811" actId="21"/>
          <ac:spMkLst>
            <pc:docMk/>
            <pc:sldMk cId="1599706050" sldId="1433"/>
            <ac:spMk id="3" creationId="{00000000-0000-0000-0000-000000000000}"/>
          </ac:spMkLst>
        </pc:spChg>
      </pc:sldChg>
      <pc:sldChg chg="addSp modSp mod modShow">
        <pc:chgData name="Gavin Band" userId="c8f793f7-5806-46f0-b9bd-90a61d07a992" providerId="ADAL" clId="{A3A4A27B-A0BF-5A44-A617-5A7ADDD4AAE9}" dt="2023-03-03T07:33:18.197" v="828" actId="1076"/>
        <pc:sldMkLst>
          <pc:docMk/>
          <pc:sldMk cId="3314432806" sldId="1434"/>
        </pc:sldMkLst>
        <pc:spChg chg="add mod">
          <ac:chgData name="Gavin Band" userId="c8f793f7-5806-46f0-b9bd-90a61d07a992" providerId="ADAL" clId="{A3A4A27B-A0BF-5A44-A617-5A7ADDD4AAE9}" dt="2023-03-03T07:33:18.197" v="828" actId="1076"/>
          <ac:spMkLst>
            <pc:docMk/>
            <pc:sldMk cId="3314432806" sldId="1434"/>
            <ac:spMk id="2" creationId="{34A07AC0-9AA5-4B32-0ECD-742456903408}"/>
          </ac:spMkLst>
        </pc:spChg>
        <pc:spChg chg="mod">
          <ac:chgData name="Gavin Band" userId="c8f793f7-5806-46f0-b9bd-90a61d07a992" providerId="ADAL" clId="{A3A4A27B-A0BF-5A44-A617-5A7ADDD4AAE9}" dt="2023-03-03T07:23:02.521" v="597" actId="2711"/>
          <ac:spMkLst>
            <pc:docMk/>
            <pc:sldMk cId="3314432806" sldId="1434"/>
            <ac:spMk id="28" creationId="{00000000-0000-0000-0000-000000000000}"/>
          </ac:spMkLst>
        </pc:spChg>
      </pc:sldChg>
      <pc:sldChg chg="modSp del mod modShow">
        <pc:chgData name="Gavin Band" userId="c8f793f7-5806-46f0-b9bd-90a61d07a992" providerId="ADAL" clId="{A3A4A27B-A0BF-5A44-A617-5A7ADDD4AAE9}" dt="2023-03-03T07:38:13.950" v="869" actId="2696"/>
        <pc:sldMkLst>
          <pc:docMk/>
          <pc:sldMk cId="1091845925" sldId="1435"/>
        </pc:sldMkLst>
        <pc:spChg chg="mod">
          <ac:chgData name="Gavin Band" userId="c8f793f7-5806-46f0-b9bd-90a61d07a992" providerId="ADAL" clId="{A3A4A27B-A0BF-5A44-A617-5A7ADDD4AAE9}" dt="2023-03-02T23:33:25.240" v="298" actId="207"/>
          <ac:spMkLst>
            <pc:docMk/>
            <pc:sldMk cId="1091845925" sldId="1435"/>
            <ac:spMk id="3" creationId="{00000000-0000-0000-0000-000000000000}"/>
          </ac:spMkLst>
        </pc:spChg>
      </pc:sldChg>
      <pc:sldChg chg="del mod modShow">
        <pc:chgData name="Gavin Band" userId="c8f793f7-5806-46f0-b9bd-90a61d07a992" providerId="ADAL" clId="{A3A4A27B-A0BF-5A44-A617-5A7ADDD4AAE9}" dt="2023-03-03T07:42:35.140" v="876" actId="2696"/>
        <pc:sldMkLst>
          <pc:docMk/>
          <pc:sldMk cId="470028607" sldId="1436"/>
        </pc:sldMkLst>
      </pc:sldChg>
      <pc:sldChg chg="addSp modSp mod modShow">
        <pc:chgData name="Gavin Band" userId="c8f793f7-5806-46f0-b9bd-90a61d07a992" providerId="ADAL" clId="{A3A4A27B-A0BF-5A44-A617-5A7ADDD4AAE9}" dt="2023-03-03T07:45:17.127" v="1028" actId="20577"/>
        <pc:sldMkLst>
          <pc:docMk/>
          <pc:sldMk cId="1980517326" sldId="1437"/>
        </pc:sldMkLst>
        <pc:spChg chg="mod">
          <ac:chgData name="Gavin Band" userId="c8f793f7-5806-46f0-b9bd-90a61d07a992" providerId="ADAL" clId="{A3A4A27B-A0BF-5A44-A617-5A7ADDD4AAE9}" dt="2023-03-03T07:45:08.396" v="1022" actId="20577"/>
          <ac:spMkLst>
            <pc:docMk/>
            <pc:sldMk cId="1980517326" sldId="1437"/>
            <ac:spMk id="2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45:17.127" v="1028" actId="20577"/>
          <ac:spMkLst>
            <pc:docMk/>
            <pc:sldMk cId="1980517326" sldId="1437"/>
            <ac:spMk id="3" creationId="{15838B4D-A0B0-85BC-3229-433A84FAA8F2}"/>
          </ac:spMkLst>
        </pc:spChg>
        <pc:spChg chg="mod">
          <ac:chgData name="Gavin Band" userId="c8f793f7-5806-46f0-b9bd-90a61d07a992" providerId="ADAL" clId="{A3A4A27B-A0BF-5A44-A617-5A7ADDD4AAE9}" dt="2023-03-03T07:45:13.324" v="1023" actId="1076"/>
          <ac:spMkLst>
            <pc:docMk/>
            <pc:sldMk cId="1980517326" sldId="1437"/>
            <ac:spMk id="7" creationId="{00000000-0000-0000-0000-000000000000}"/>
          </ac:spMkLst>
        </pc:spChg>
        <pc:picChg chg="mod">
          <ac:chgData name="Gavin Band" userId="c8f793f7-5806-46f0-b9bd-90a61d07a992" providerId="ADAL" clId="{A3A4A27B-A0BF-5A44-A617-5A7ADDD4AAE9}" dt="2023-03-03T07:45:13.324" v="1023" actId="1076"/>
          <ac:picMkLst>
            <pc:docMk/>
            <pc:sldMk cId="1980517326" sldId="1437"/>
            <ac:picMk id="4" creationId="{00000000-0000-0000-0000-000000000000}"/>
          </ac:picMkLst>
        </pc:picChg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791373478" sldId="1438"/>
        </pc:sldMkLst>
      </pc:sldChg>
      <pc:sldChg chg="modSp mod modShow">
        <pc:chgData name="Gavin Band" userId="c8f793f7-5806-46f0-b9bd-90a61d07a992" providerId="ADAL" clId="{A3A4A27B-A0BF-5A44-A617-5A7ADDD4AAE9}" dt="2023-03-03T07:51:27.543" v="1247" actId="20577"/>
        <pc:sldMkLst>
          <pc:docMk/>
          <pc:sldMk cId="2667884663" sldId="1440"/>
        </pc:sldMkLst>
        <pc:spChg chg="mod">
          <ac:chgData name="Gavin Band" userId="c8f793f7-5806-46f0-b9bd-90a61d07a992" providerId="ADAL" clId="{A3A4A27B-A0BF-5A44-A617-5A7ADDD4AAE9}" dt="2023-03-03T07:51:27.543" v="1247" actId="20577"/>
          <ac:spMkLst>
            <pc:docMk/>
            <pc:sldMk cId="2667884663" sldId="1440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7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32.621" v="1157" actId="2711"/>
          <ac:spMkLst>
            <pc:docMk/>
            <pc:sldMk cId="2667884663" sldId="1440"/>
            <ac:spMk id="16" creationId="{00000000-0000-0000-0000-000000000000}"/>
          </ac:spMkLst>
        </pc:spChg>
      </pc:sldChg>
      <pc:sldChg chg="modSp mod modShow">
        <pc:chgData name="Gavin Band" userId="c8f793f7-5806-46f0-b9bd-90a61d07a992" providerId="ADAL" clId="{A3A4A27B-A0BF-5A44-A617-5A7ADDD4AAE9}" dt="2023-03-03T07:51:40.887" v="1275" actId="255"/>
        <pc:sldMkLst>
          <pc:docMk/>
          <pc:sldMk cId="3291438052" sldId="1441"/>
        </pc:sldMkLst>
        <pc:spChg chg="mod">
          <ac:chgData name="Gavin Band" userId="c8f793f7-5806-46f0-b9bd-90a61d07a992" providerId="ADAL" clId="{A3A4A27B-A0BF-5A44-A617-5A7ADDD4AAE9}" dt="2023-03-03T07:51:40.887" v="1275" actId="255"/>
          <ac:spMkLst>
            <pc:docMk/>
            <pc:sldMk cId="3291438052" sldId="1441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7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8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0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1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3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4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5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50.323" v="1160" actId="1076"/>
          <ac:spMkLst>
            <pc:docMk/>
            <pc:sldMk cId="3291438052" sldId="1441"/>
            <ac:spMk id="16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8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19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0:44.419" v="1158" actId="2711"/>
          <ac:spMkLst>
            <pc:docMk/>
            <pc:sldMk cId="3291438052" sldId="1441"/>
            <ac:spMk id="20" creationId="{00000000-0000-0000-0000-000000000000}"/>
          </ac:spMkLst>
        </pc:spChg>
        <pc:cxnChg chg="mod">
          <ac:chgData name="Gavin Band" userId="c8f793f7-5806-46f0-b9bd-90a61d07a992" providerId="ADAL" clId="{A3A4A27B-A0BF-5A44-A617-5A7ADDD4AAE9}" dt="2023-03-03T07:50:44.419" v="1158" actId="2711"/>
          <ac:cxnSpMkLst>
            <pc:docMk/>
            <pc:sldMk cId="3291438052" sldId="1441"/>
            <ac:cxnSpMk id="21" creationId="{00000000-0000-0000-0000-000000000000}"/>
          </ac:cxnSpMkLst>
        </pc:cxnChg>
      </pc:sldChg>
      <pc:sldChg chg="del mod modShow">
        <pc:chgData name="Gavin Band" userId="c8f793f7-5806-46f0-b9bd-90a61d07a992" providerId="ADAL" clId="{A3A4A27B-A0BF-5A44-A617-5A7ADDD4AAE9}" dt="2023-03-03T07:24:55.502" v="630" actId="2696"/>
        <pc:sldMkLst>
          <pc:docMk/>
          <pc:sldMk cId="2820942496" sldId="1442"/>
        </pc:sldMkLst>
      </pc:sldChg>
      <pc:sldChg chg="del mod modShow">
        <pc:chgData name="Gavin Band" userId="c8f793f7-5806-46f0-b9bd-90a61d07a992" providerId="ADAL" clId="{A3A4A27B-A0BF-5A44-A617-5A7ADDD4AAE9}" dt="2023-03-03T07:46:29.466" v="1029" actId="2696"/>
        <pc:sldMkLst>
          <pc:docMk/>
          <pc:sldMk cId="995305978" sldId="1443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1671869845" sldId="1445"/>
        </pc:sldMkLst>
      </pc:sldChg>
      <pc:sldChg chg="mod modShow">
        <pc:chgData name="Gavin Band" userId="c8f793f7-5806-46f0-b9bd-90a61d07a992" providerId="ADAL" clId="{A3A4A27B-A0BF-5A44-A617-5A7ADDD4AAE9}" dt="2023-03-03T07:19:06.129" v="565" actId="729"/>
        <pc:sldMkLst>
          <pc:docMk/>
          <pc:sldMk cId="2359087725" sldId="1447"/>
        </pc:sldMkLst>
      </pc:sldChg>
      <pc:sldChg chg="del">
        <pc:chgData name="Gavin Band" userId="c8f793f7-5806-46f0-b9bd-90a61d07a992" providerId="ADAL" clId="{A3A4A27B-A0BF-5A44-A617-5A7ADDD4AAE9}" dt="2023-03-03T07:25:27.437" v="650" actId="2696"/>
        <pc:sldMkLst>
          <pc:docMk/>
          <pc:sldMk cId="8633832" sldId="1448"/>
        </pc:sldMkLst>
      </pc:sldChg>
      <pc:sldChg chg="del mod modShow">
        <pc:chgData name="Gavin Band" userId="c8f793f7-5806-46f0-b9bd-90a61d07a992" providerId="ADAL" clId="{A3A4A27B-A0BF-5A44-A617-5A7ADDD4AAE9}" dt="2023-03-03T07:25:11.893" v="646" actId="2696"/>
        <pc:sldMkLst>
          <pc:docMk/>
          <pc:sldMk cId="2563289101" sldId="1453"/>
        </pc:sldMkLst>
      </pc:sldChg>
      <pc:sldChg chg="delSp mod">
        <pc:chgData name="Gavin Band" userId="c8f793f7-5806-46f0-b9bd-90a61d07a992" providerId="ADAL" clId="{A3A4A27B-A0BF-5A44-A617-5A7ADDD4AAE9}" dt="2023-03-03T07:59:50.898" v="1575" actId="478"/>
        <pc:sldMkLst>
          <pc:docMk/>
          <pc:sldMk cId="2119253521" sldId="1457"/>
        </pc:sldMkLst>
        <pc:spChg chg="del">
          <ac:chgData name="Gavin Band" userId="c8f793f7-5806-46f0-b9bd-90a61d07a992" providerId="ADAL" clId="{A3A4A27B-A0BF-5A44-A617-5A7ADDD4AAE9}" dt="2023-03-03T07:59:50.898" v="1575" actId="478"/>
          <ac:spMkLst>
            <pc:docMk/>
            <pc:sldMk cId="2119253521" sldId="1457"/>
            <ac:spMk id="7" creationId="{00000000-0000-0000-0000-000000000000}"/>
          </ac:spMkLst>
        </pc:spChg>
        <pc:cxnChg chg="del">
          <ac:chgData name="Gavin Band" userId="c8f793f7-5806-46f0-b9bd-90a61d07a992" providerId="ADAL" clId="{A3A4A27B-A0BF-5A44-A617-5A7ADDD4AAE9}" dt="2023-03-03T07:59:50.898" v="1575" actId="478"/>
          <ac:cxnSpMkLst>
            <pc:docMk/>
            <pc:sldMk cId="2119253521" sldId="1457"/>
            <ac:cxnSpMk id="9" creationId="{00000000-0000-0000-0000-000000000000}"/>
          </ac:cxnSpMkLst>
        </pc:cxnChg>
      </pc:sldChg>
      <pc:sldChg chg="del">
        <pc:chgData name="Gavin Band" userId="c8f793f7-5806-46f0-b9bd-90a61d07a992" providerId="ADAL" clId="{A3A4A27B-A0BF-5A44-A617-5A7ADDD4AAE9}" dt="2023-03-03T07:27:32.385" v="773" actId="2696"/>
        <pc:sldMkLst>
          <pc:docMk/>
          <pc:sldMk cId="2462367557" sldId="1458"/>
        </pc:sldMkLst>
      </pc:sldChg>
      <pc:sldChg chg="del mod modShow">
        <pc:chgData name="Gavin Band" userId="c8f793f7-5806-46f0-b9bd-90a61d07a992" providerId="ADAL" clId="{A3A4A27B-A0BF-5A44-A617-5A7ADDD4AAE9}" dt="2023-03-03T07:24:55.521" v="631" actId="2696"/>
        <pc:sldMkLst>
          <pc:docMk/>
          <pc:sldMk cId="1781596527" sldId="1460"/>
        </pc:sldMkLst>
      </pc:sldChg>
      <pc:sldChg chg="del">
        <pc:chgData name="Gavin Band" userId="c8f793f7-5806-46f0-b9bd-90a61d07a992" providerId="ADAL" clId="{A3A4A27B-A0BF-5A44-A617-5A7ADDD4AAE9}" dt="2023-03-03T07:53:00.699" v="1279" actId="2696"/>
        <pc:sldMkLst>
          <pc:docMk/>
          <pc:sldMk cId="2872975682" sldId="1461"/>
        </pc:sldMkLst>
      </pc:sldChg>
      <pc:sldChg chg="modSp mod">
        <pc:chgData name="Gavin Band" userId="c8f793f7-5806-46f0-b9bd-90a61d07a992" providerId="ADAL" clId="{A3A4A27B-A0BF-5A44-A617-5A7ADDD4AAE9}" dt="2023-03-03T07:54:01.083" v="1330" actId="1076"/>
        <pc:sldMkLst>
          <pc:docMk/>
          <pc:sldMk cId="3078811872" sldId="1465"/>
        </pc:sldMkLst>
        <pc:spChg chg="mod">
          <ac:chgData name="Gavin Band" userId="c8f793f7-5806-46f0-b9bd-90a61d07a992" providerId="ADAL" clId="{A3A4A27B-A0BF-5A44-A617-5A7ADDD4AAE9}" dt="2023-03-03T07:53:58.919" v="1329" actId="1076"/>
          <ac:spMkLst>
            <pc:docMk/>
            <pc:sldMk cId="3078811872" sldId="1465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54:01.083" v="1330" actId="1076"/>
          <ac:spMkLst>
            <pc:docMk/>
            <pc:sldMk cId="3078811872" sldId="1465"/>
            <ac:spMk id="5" creationId="{00000000-0000-0000-0000-000000000000}"/>
          </ac:spMkLst>
        </pc:spChg>
      </pc:sldChg>
      <pc:sldChg chg="del">
        <pc:chgData name="Gavin Band" userId="c8f793f7-5806-46f0-b9bd-90a61d07a992" providerId="ADAL" clId="{A3A4A27B-A0BF-5A44-A617-5A7ADDD4AAE9}" dt="2023-03-02T22:30:34.846" v="159" actId="2696"/>
        <pc:sldMkLst>
          <pc:docMk/>
          <pc:sldMk cId="1523931606" sldId="1476"/>
        </pc:sldMkLst>
      </pc:sldChg>
      <pc:sldChg chg="del">
        <pc:chgData name="Gavin Band" userId="c8f793f7-5806-46f0-b9bd-90a61d07a992" providerId="ADAL" clId="{A3A4A27B-A0BF-5A44-A617-5A7ADDD4AAE9}" dt="2023-03-02T22:30:48.409" v="165" actId="2696"/>
        <pc:sldMkLst>
          <pc:docMk/>
          <pc:sldMk cId="1222139020" sldId="1479"/>
        </pc:sldMkLst>
      </pc:sldChg>
      <pc:sldChg chg="del">
        <pc:chgData name="Gavin Band" userId="c8f793f7-5806-46f0-b9bd-90a61d07a992" providerId="ADAL" clId="{A3A4A27B-A0BF-5A44-A617-5A7ADDD4AAE9}" dt="2023-03-02T22:30:48.556" v="197" actId="2696"/>
        <pc:sldMkLst>
          <pc:docMk/>
          <pc:sldMk cId="40821544" sldId="1480"/>
        </pc:sldMkLst>
      </pc:sldChg>
      <pc:sldChg chg="del">
        <pc:chgData name="Gavin Band" userId="c8f793f7-5806-46f0-b9bd-90a61d07a992" providerId="ADAL" clId="{A3A4A27B-A0BF-5A44-A617-5A7ADDD4AAE9}" dt="2023-03-02T22:30:48.406" v="163" actId="2696"/>
        <pc:sldMkLst>
          <pc:docMk/>
          <pc:sldMk cId="3537103551" sldId="1481"/>
        </pc:sldMkLst>
      </pc:sldChg>
      <pc:sldChg chg="del">
        <pc:chgData name="Gavin Band" userId="c8f793f7-5806-46f0-b9bd-90a61d07a992" providerId="ADAL" clId="{A3A4A27B-A0BF-5A44-A617-5A7ADDD4AAE9}" dt="2023-03-02T22:30:48.529" v="181" actId="2696"/>
        <pc:sldMkLst>
          <pc:docMk/>
          <pc:sldMk cId="1653033375" sldId="1484"/>
        </pc:sldMkLst>
      </pc:sldChg>
      <pc:sldChg chg="del">
        <pc:chgData name="Gavin Band" userId="c8f793f7-5806-46f0-b9bd-90a61d07a992" providerId="ADAL" clId="{A3A4A27B-A0BF-5A44-A617-5A7ADDD4AAE9}" dt="2023-03-02T22:30:48.538" v="183" actId="2696"/>
        <pc:sldMkLst>
          <pc:docMk/>
          <pc:sldMk cId="2047331414" sldId="1485"/>
        </pc:sldMkLst>
      </pc:sldChg>
      <pc:sldChg chg="del">
        <pc:chgData name="Gavin Band" userId="c8f793f7-5806-46f0-b9bd-90a61d07a992" providerId="ADAL" clId="{A3A4A27B-A0BF-5A44-A617-5A7ADDD4AAE9}" dt="2023-03-02T22:30:02.900" v="148" actId="2696"/>
        <pc:sldMkLst>
          <pc:docMk/>
          <pc:sldMk cId="1155768527" sldId="1489"/>
        </pc:sldMkLst>
      </pc:sldChg>
      <pc:sldChg chg="del">
        <pc:chgData name="Gavin Band" userId="c8f793f7-5806-46f0-b9bd-90a61d07a992" providerId="ADAL" clId="{A3A4A27B-A0BF-5A44-A617-5A7ADDD4AAE9}" dt="2023-03-02T22:30:48.401" v="160" actId="2696"/>
        <pc:sldMkLst>
          <pc:docMk/>
          <pc:sldMk cId="1731462911" sldId="1492"/>
        </pc:sldMkLst>
      </pc:sldChg>
      <pc:sldChg chg="del">
        <pc:chgData name="Gavin Band" userId="c8f793f7-5806-46f0-b9bd-90a61d07a992" providerId="ADAL" clId="{A3A4A27B-A0BF-5A44-A617-5A7ADDD4AAE9}" dt="2023-03-02T22:30:48.481" v="167" actId="2696"/>
        <pc:sldMkLst>
          <pc:docMk/>
          <pc:sldMk cId="147315139" sldId="1493"/>
        </pc:sldMkLst>
      </pc:sldChg>
      <pc:sldChg chg="del">
        <pc:chgData name="Gavin Band" userId="c8f793f7-5806-46f0-b9bd-90a61d07a992" providerId="ADAL" clId="{A3A4A27B-A0BF-5A44-A617-5A7ADDD4AAE9}" dt="2023-03-02T22:47:04.247" v="243" actId="2696"/>
        <pc:sldMkLst>
          <pc:docMk/>
          <pc:sldMk cId="1028773249" sldId="1496"/>
        </pc:sldMkLst>
      </pc:sldChg>
      <pc:sldChg chg="del">
        <pc:chgData name="Gavin Band" userId="c8f793f7-5806-46f0-b9bd-90a61d07a992" providerId="ADAL" clId="{A3A4A27B-A0BF-5A44-A617-5A7ADDD4AAE9}" dt="2023-03-02T22:30:02.901" v="149" actId="2696"/>
        <pc:sldMkLst>
          <pc:docMk/>
          <pc:sldMk cId="1426673266" sldId="1497"/>
        </pc:sldMkLst>
      </pc:sldChg>
      <pc:sldChg chg="del">
        <pc:chgData name="Gavin Band" userId="c8f793f7-5806-46f0-b9bd-90a61d07a992" providerId="ADAL" clId="{A3A4A27B-A0BF-5A44-A617-5A7ADDD4AAE9}" dt="2023-03-02T22:30:02.903" v="150" actId="2696"/>
        <pc:sldMkLst>
          <pc:docMk/>
          <pc:sldMk cId="1640285417" sldId="1499"/>
        </pc:sldMkLst>
      </pc:sldChg>
      <pc:sldChg chg="del">
        <pc:chgData name="Gavin Band" userId="c8f793f7-5806-46f0-b9bd-90a61d07a992" providerId="ADAL" clId="{A3A4A27B-A0BF-5A44-A617-5A7ADDD4AAE9}" dt="2023-03-02T22:30:02.898" v="147" actId="2696"/>
        <pc:sldMkLst>
          <pc:docMk/>
          <pc:sldMk cId="2936059739" sldId="1500"/>
        </pc:sldMkLst>
      </pc:sldChg>
      <pc:sldChg chg="del">
        <pc:chgData name="Gavin Band" userId="c8f793f7-5806-46f0-b9bd-90a61d07a992" providerId="ADAL" clId="{A3A4A27B-A0BF-5A44-A617-5A7ADDD4AAE9}" dt="2023-03-02T22:30:02.897" v="146" actId="2696"/>
        <pc:sldMkLst>
          <pc:docMk/>
          <pc:sldMk cId="1561411164" sldId="1502"/>
        </pc:sldMkLst>
      </pc:sldChg>
      <pc:sldChg chg="del">
        <pc:chgData name="Gavin Band" userId="c8f793f7-5806-46f0-b9bd-90a61d07a992" providerId="ADAL" clId="{A3A4A27B-A0BF-5A44-A617-5A7ADDD4AAE9}" dt="2023-03-02T22:29:58.192" v="144" actId="2696"/>
        <pc:sldMkLst>
          <pc:docMk/>
          <pc:sldMk cId="854269163" sldId="1503"/>
        </pc:sldMkLst>
      </pc:sldChg>
      <pc:sldChg chg="del">
        <pc:chgData name="Gavin Band" userId="c8f793f7-5806-46f0-b9bd-90a61d07a992" providerId="ADAL" clId="{A3A4A27B-A0BF-5A44-A617-5A7ADDD4AAE9}" dt="2023-03-02T22:30:09.863" v="152" actId="2696"/>
        <pc:sldMkLst>
          <pc:docMk/>
          <pc:sldMk cId="1767274553" sldId="1504"/>
        </pc:sldMkLst>
      </pc:sldChg>
      <pc:sldChg chg="del">
        <pc:chgData name="Gavin Band" userId="c8f793f7-5806-46f0-b9bd-90a61d07a992" providerId="ADAL" clId="{A3A4A27B-A0BF-5A44-A617-5A7ADDD4AAE9}" dt="2023-03-02T22:30:09.868" v="153" actId="2696"/>
        <pc:sldMkLst>
          <pc:docMk/>
          <pc:sldMk cId="767797649" sldId="1505"/>
        </pc:sldMkLst>
      </pc:sldChg>
      <pc:sldChg chg="del">
        <pc:chgData name="Gavin Band" userId="c8f793f7-5806-46f0-b9bd-90a61d07a992" providerId="ADAL" clId="{A3A4A27B-A0BF-5A44-A617-5A7ADDD4AAE9}" dt="2023-03-02T22:29:59.479" v="145" actId="2696"/>
        <pc:sldMkLst>
          <pc:docMk/>
          <pc:sldMk cId="4157927470" sldId="1506"/>
        </pc:sldMkLst>
      </pc:sldChg>
      <pc:sldChg chg="del">
        <pc:chgData name="Gavin Band" userId="c8f793f7-5806-46f0-b9bd-90a61d07a992" providerId="ADAL" clId="{A3A4A27B-A0BF-5A44-A617-5A7ADDD4AAE9}" dt="2023-03-02T22:47:04.244" v="241" actId="2696"/>
        <pc:sldMkLst>
          <pc:docMk/>
          <pc:sldMk cId="600855284" sldId="1507"/>
        </pc:sldMkLst>
      </pc:sldChg>
      <pc:sldChg chg="del">
        <pc:chgData name="Gavin Band" userId="c8f793f7-5806-46f0-b9bd-90a61d07a992" providerId="ADAL" clId="{A3A4A27B-A0BF-5A44-A617-5A7ADDD4AAE9}" dt="2023-03-02T22:30:09.921" v="154" actId="2696"/>
        <pc:sldMkLst>
          <pc:docMk/>
          <pc:sldMk cId="2679975572" sldId="1508"/>
        </pc:sldMkLst>
      </pc:sldChg>
      <pc:sldChg chg="modSp mod">
        <pc:chgData name="Gavin Band" userId="c8f793f7-5806-46f0-b9bd-90a61d07a992" providerId="ADAL" clId="{A3A4A27B-A0BF-5A44-A617-5A7ADDD4AAE9}" dt="2023-03-03T08:00:57.870" v="1607" actId="20577"/>
        <pc:sldMkLst>
          <pc:docMk/>
          <pc:sldMk cId="681055640" sldId="1509"/>
        </pc:sldMkLst>
        <pc:spChg chg="mod">
          <ac:chgData name="Gavin Band" userId="c8f793f7-5806-46f0-b9bd-90a61d07a992" providerId="ADAL" clId="{A3A4A27B-A0BF-5A44-A617-5A7ADDD4AAE9}" dt="2023-03-03T08:00:43.519" v="1593" actId="2711"/>
          <ac:spMkLst>
            <pc:docMk/>
            <pc:sldMk cId="681055640" sldId="1509"/>
            <ac:spMk id="5" creationId="{8B6F36B9-CEE4-834E-9FB7-3072495D40F3}"/>
          </ac:spMkLst>
        </pc:spChg>
        <pc:spChg chg="mod">
          <ac:chgData name="Gavin Band" userId="c8f793f7-5806-46f0-b9bd-90a61d07a992" providerId="ADAL" clId="{A3A4A27B-A0BF-5A44-A617-5A7ADDD4AAE9}" dt="2023-03-03T08:00:50.500" v="1594" actId="20577"/>
          <ac:spMkLst>
            <pc:docMk/>
            <pc:sldMk cId="681055640" sldId="1509"/>
            <ac:spMk id="6" creationId="{1795DC3E-7D70-3243-89BE-8ED217F38BE2}"/>
          </ac:spMkLst>
        </pc:spChg>
        <pc:spChg chg="mod">
          <ac:chgData name="Gavin Band" userId="c8f793f7-5806-46f0-b9bd-90a61d07a992" providerId="ADAL" clId="{A3A4A27B-A0BF-5A44-A617-5A7ADDD4AAE9}" dt="2023-03-03T08:00:57.870" v="1607" actId="20577"/>
          <ac:spMkLst>
            <pc:docMk/>
            <pc:sldMk cId="681055640" sldId="1509"/>
            <ac:spMk id="8" creationId="{2F2F18CE-B492-3D46-90FE-35C955C69659}"/>
          </ac:spMkLst>
        </pc:spChg>
      </pc:sldChg>
      <pc:sldChg chg="modSp mod">
        <pc:chgData name="Gavin Band" userId="c8f793f7-5806-46f0-b9bd-90a61d07a992" providerId="ADAL" clId="{A3A4A27B-A0BF-5A44-A617-5A7ADDD4AAE9}" dt="2023-03-03T08:01:07.796" v="1608" actId="2711"/>
        <pc:sldMkLst>
          <pc:docMk/>
          <pc:sldMk cId="360791841" sldId="1510"/>
        </pc:sldMkLst>
        <pc:spChg chg="mod">
          <ac:chgData name="Gavin Band" userId="c8f793f7-5806-46f0-b9bd-90a61d07a992" providerId="ADAL" clId="{A3A4A27B-A0BF-5A44-A617-5A7ADDD4AAE9}" dt="2023-03-03T08:01:07.796" v="1608" actId="2711"/>
          <ac:spMkLst>
            <pc:docMk/>
            <pc:sldMk cId="360791841" sldId="1510"/>
            <ac:spMk id="2" creationId="{4FCE8EEC-A5E9-9444-8B8C-9323490A9C6E}"/>
          </ac:spMkLst>
        </pc:spChg>
      </pc:sldChg>
      <pc:sldChg chg="del">
        <pc:chgData name="Gavin Band" userId="c8f793f7-5806-46f0-b9bd-90a61d07a992" providerId="ADAL" clId="{A3A4A27B-A0BF-5A44-A617-5A7ADDD4AAE9}" dt="2023-03-02T22:47:04.200" v="240" actId="2696"/>
        <pc:sldMkLst>
          <pc:docMk/>
          <pc:sldMk cId="2096397936" sldId="1513"/>
        </pc:sldMkLst>
      </pc:sldChg>
      <pc:sldChg chg="del">
        <pc:chgData name="Gavin Band" userId="c8f793f7-5806-46f0-b9bd-90a61d07a992" providerId="ADAL" clId="{A3A4A27B-A0BF-5A44-A617-5A7ADDD4AAE9}" dt="2023-03-02T22:30:26.360" v="157" actId="2696"/>
        <pc:sldMkLst>
          <pc:docMk/>
          <pc:sldMk cId="1949715068" sldId="1514"/>
        </pc:sldMkLst>
      </pc:sldChg>
      <pc:sldChg chg="del">
        <pc:chgData name="Gavin Band" userId="c8f793f7-5806-46f0-b9bd-90a61d07a992" providerId="ADAL" clId="{A3A4A27B-A0BF-5A44-A617-5A7ADDD4AAE9}" dt="2023-03-02T22:30:26.212" v="156" actId="2696"/>
        <pc:sldMkLst>
          <pc:docMk/>
          <pc:sldMk cId="3375697248" sldId="1516"/>
        </pc:sldMkLst>
      </pc:sldChg>
      <pc:sldChg chg="del">
        <pc:chgData name="Gavin Band" userId="c8f793f7-5806-46f0-b9bd-90a61d07a992" providerId="ADAL" clId="{A3A4A27B-A0BF-5A44-A617-5A7ADDD4AAE9}" dt="2023-03-02T22:47:04.246" v="242" actId="2696"/>
        <pc:sldMkLst>
          <pc:docMk/>
          <pc:sldMk cId="901772097" sldId="1517"/>
        </pc:sldMkLst>
      </pc:sldChg>
      <pc:sldChg chg="del">
        <pc:chgData name="Gavin Band" userId="c8f793f7-5806-46f0-b9bd-90a61d07a992" providerId="ADAL" clId="{A3A4A27B-A0BF-5A44-A617-5A7ADDD4AAE9}" dt="2023-03-02T22:30:02.905" v="151" actId="2696"/>
        <pc:sldMkLst>
          <pc:docMk/>
          <pc:sldMk cId="3095623817" sldId="1518"/>
        </pc:sldMkLst>
      </pc:sldChg>
      <pc:sldChg chg="del">
        <pc:chgData name="Gavin Band" userId="c8f793f7-5806-46f0-b9bd-90a61d07a992" providerId="ADAL" clId="{A3A4A27B-A0BF-5A44-A617-5A7ADDD4AAE9}" dt="2023-03-02T22:30:57.907" v="200" actId="2696"/>
        <pc:sldMkLst>
          <pc:docMk/>
          <pc:sldMk cId="1323260232" sldId="1519"/>
        </pc:sldMkLst>
      </pc:sldChg>
      <pc:sldChg chg="add del setBg">
        <pc:chgData name="Gavin Band" userId="c8f793f7-5806-46f0-b9bd-90a61d07a992" providerId="ADAL" clId="{A3A4A27B-A0BF-5A44-A617-5A7ADDD4AAE9}" dt="2023-03-02T22:31:15.555" v="202"/>
        <pc:sldMkLst>
          <pc:docMk/>
          <pc:sldMk cId="2111567953" sldId="1519"/>
        </pc:sldMkLst>
      </pc:sldChg>
      <pc:sldChg chg="add del setBg">
        <pc:chgData name="Gavin Band" userId="c8f793f7-5806-46f0-b9bd-90a61d07a992" providerId="ADAL" clId="{A3A4A27B-A0BF-5A44-A617-5A7ADDD4AAE9}" dt="2023-03-03T07:06:33.008" v="331"/>
        <pc:sldMkLst>
          <pc:docMk/>
          <pc:sldMk cId="2379391577" sldId="1519"/>
        </pc:sldMkLst>
      </pc:sldChg>
      <pc:sldChg chg="add del setBg">
        <pc:chgData name="Gavin Band" userId="c8f793f7-5806-46f0-b9bd-90a61d07a992" providerId="ADAL" clId="{A3A4A27B-A0BF-5A44-A617-5A7ADDD4AAE9}" dt="2023-03-03T07:06:26.461" v="329"/>
        <pc:sldMkLst>
          <pc:docMk/>
          <pc:sldMk cId="2946148270" sldId="1519"/>
        </pc:sldMkLst>
      </pc:sldChg>
      <pc:sldChg chg="add del">
        <pc:chgData name="Gavin Band" userId="c8f793f7-5806-46f0-b9bd-90a61d07a992" providerId="ADAL" clId="{A3A4A27B-A0BF-5A44-A617-5A7ADDD4AAE9}" dt="2023-03-03T07:06:18.382" v="327" actId="2696"/>
        <pc:sldMkLst>
          <pc:docMk/>
          <pc:sldMk cId="3366514148" sldId="1519"/>
        </pc:sldMkLst>
      </pc:sldChg>
      <pc:sldChg chg="add">
        <pc:chgData name="Gavin Band" userId="c8f793f7-5806-46f0-b9bd-90a61d07a992" providerId="ADAL" clId="{A3A4A27B-A0BF-5A44-A617-5A7ADDD4AAE9}" dt="2023-03-03T07:06:33.065" v="332"/>
        <pc:sldMkLst>
          <pc:docMk/>
          <pc:sldMk cId="3367664407" sldId="1519"/>
        </pc:sldMkLst>
      </pc:sldChg>
      <pc:sldChg chg="modSp mod">
        <pc:chgData name="Gavin Band" userId="c8f793f7-5806-46f0-b9bd-90a61d07a992" providerId="ADAL" clId="{A3A4A27B-A0BF-5A44-A617-5A7ADDD4AAE9}" dt="2023-03-03T08:03:19.015" v="1830" actId="20577"/>
        <pc:sldMkLst>
          <pc:docMk/>
          <pc:sldMk cId="2552951775" sldId="1520"/>
        </pc:sldMkLst>
        <pc:spChg chg="mod">
          <ac:chgData name="Gavin Band" userId="c8f793f7-5806-46f0-b9bd-90a61d07a992" providerId="ADAL" clId="{A3A4A27B-A0BF-5A44-A617-5A7ADDD4AAE9}" dt="2023-03-03T08:03:19.015" v="1830" actId="20577"/>
          <ac:spMkLst>
            <pc:docMk/>
            <pc:sldMk cId="2552951775" sldId="1520"/>
            <ac:spMk id="3" creationId="{9FCC64DC-6D6A-7B44-81BC-8317BD52CC6C}"/>
          </ac:spMkLst>
        </pc:spChg>
        <pc:spChg chg="mod">
          <ac:chgData name="Gavin Band" userId="c8f793f7-5806-46f0-b9bd-90a61d07a992" providerId="ADAL" clId="{A3A4A27B-A0BF-5A44-A617-5A7ADDD4AAE9}" dt="2023-03-03T08:01:33.340" v="1609" actId="2711"/>
          <ac:spMkLst>
            <pc:docMk/>
            <pc:sldMk cId="2552951775" sldId="1520"/>
            <ac:spMk id="4" creationId="{E649CBBF-FABB-D14B-BCBA-3CFF4F58C411}"/>
          </ac:spMkLst>
        </pc:spChg>
      </pc:sldChg>
      <pc:sldChg chg="del">
        <pc:chgData name="Gavin Band" userId="c8f793f7-5806-46f0-b9bd-90a61d07a992" providerId="ADAL" clId="{A3A4A27B-A0BF-5A44-A617-5A7ADDD4AAE9}" dt="2023-03-02T22:30:26.103" v="155" actId="2696"/>
        <pc:sldMkLst>
          <pc:docMk/>
          <pc:sldMk cId="2132012143" sldId="1521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1427518083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427630768" sldId="1524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3109499849" sldId="1524"/>
        </pc:sldMkLst>
      </pc:sldChg>
      <pc:sldChg chg="del">
        <pc:chgData name="Gavin Band" userId="c8f793f7-5806-46f0-b9bd-90a61d07a992" providerId="ADAL" clId="{A3A4A27B-A0BF-5A44-A617-5A7ADDD4AAE9}" dt="2023-03-03T07:05:06.633" v="323" actId="2696"/>
        <pc:sldMkLst>
          <pc:docMk/>
          <pc:sldMk cId="1283098898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2470565652" sldId="1526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2912296883" sldId="1526"/>
        </pc:sldMkLst>
      </pc:sldChg>
      <pc:sldChg chg="add">
        <pc:chgData name="Gavin Band" userId="c8f793f7-5806-46f0-b9bd-90a61d07a992" providerId="ADAL" clId="{A3A4A27B-A0BF-5A44-A617-5A7ADDD4AAE9}" dt="2023-03-03T07:05:15.022" v="326"/>
        <pc:sldMkLst>
          <pc:docMk/>
          <pc:sldMk cId="1261285984" sldId="1527"/>
        </pc:sldMkLst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672178188" sldId="1527"/>
        </pc:sldMkLst>
      </pc:sldChg>
      <pc:sldChg chg="addSp delSp 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07915443" sldId="1527"/>
        </pc:sldMkLst>
        <pc:spChg chg="mod">
          <ac:chgData name="Gavin Band" userId="c8f793f7-5806-46f0-b9bd-90a61d07a992" providerId="ADAL" clId="{A3A4A27B-A0BF-5A44-A617-5A7ADDD4AAE9}" dt="2023-03-02T22:38:45.862" v="212" actId="1076"/>
          <ac:spMkLst>
            <pc:docMk/>
            <pc:sldMk cId="4007915443" sldId="1527"/>
            <ac:spMk id="6" creationId="{4DE62304-08DA-CA4F-916F-10ACC8402CB5}"/>
          </ac:spMkLst>
        </pc:spChg>
        <pc:spChg chg="mod">
          <ac:chgData name="Gavin Band" userId="c8f793f7-5806-46f0-b9bd-90a61d07a992" providerId="ADAL" clId="{A3A4A27B-A0BF-5A44-A617-5A7ADDD4AAE9}" dt="2023-03-02T22:40:16.252" v="235" actId="14100"/>
          <ac:spMkLst>
            <pc:docMk/>
            <pc:sldMk cId="4007915443" sldId="1527"/>
            <ac:spMk id="8" creationId="{E75A4491-4BE6-2448-A4D9-FF11A9725C54}"/>
          </ac:spMkLst>
        </pc:spChg>
        <pc:picChg chg="mod">
          <ac:chgData name="Gavin Band" userId="c8f793f7-5806-46f0-b9bd-90a61d07a992" providerId="ADAL" clId="{A3A4A27B-A0BF-5A44-A617-5A7ADDD4AAE9}" dt="2023-03-02T22:38:43.618" v="211" actId="1076"/>
          <ac:picMkLst>
            <pc:docMk/>
            <pc:sldMk cId="4007915443" sldId="1527"/>
            <ac:picMk id="7" creationId="{2D8ECB3E-8048-3B45-96AC-4B3030D03B14}"/>
          </ac:picMkLst>
        </pc:picChg>
        <pc:picChg chg="add del mod">
          <ac:chgData name="Gavin Band" userId="c8f793f7-5806-46f0-b9bd-90a61d07a992" providerId="ADAL" clId="{A3A4A27B-A0BF-5A44-A617-5A7ADDD4AAE9}" dt="2023-03-02T22:38:53.311" v="214" actId="478"/>
          <ac:picMkLst>
            <pc:docMk/>
            <pc:sldMk cId="4007915443" sldId="1527"/>
            <ac:picMk id="9" creationId="{2DB832E1-B1DD-2FD9-1EDB-25FDC022AAF5}"/>
          </ac:picMkLst>
        </pc:picChg>
        <pc:cxnChg chg="add mod">
          <ac:chgData name="Gavin Band" userId="c8f793f7-5806-46f0-b9bd-90a61d07a992" providerId="ADAL" clId="{A3A4A27B-A0BF-5A44-A617-5A7ADDD4AAE9}" dt="2023-03-02T22:39:59.111" v="234" actId="1038"/>
          <ac:cxnSpMkLst>
            <pc:docMk/>
            <pc:sldMk cId="4007915443" sldId="1527"/>
            <ac:cxnSpMk id="10" creationId="{EE9C1F66-9CD4-0E1F-8053-604C88C9F816}"/>
          </ac:cxnSpMkLst>
        </pc:cxnChg>
      </pc:sldChg>
      <pc:sldChg chg="addSp modSp add mod">
        <pc:chgData name="Gavin Band" userId="c8f793f7-5806-46f0-b9bd-90a61d07a992" providerId="ADAL" clId="{A3A4A27B-A0BF-5A44-A617-5A7ADDD4AAE9}" dt="2023-03-03T07:15:48.585" v="355" actId="1076"/>
        <pc:sldMkLst>
          <pc:docMk/>
          <pc:sldMk cId="3361008220" sldId="1528"/>
        </pc:sldMkLst>
        <pc:picChg chg="add mod">
          <ac:chgData name="Gavin Band" userId="c8f793f7-5806-46f0-b9bd-90a61d07a992" providerId="ADAL" clId="{A3A4A27B-A0BF-5A44-A617-5A7ADDD4AAE9}" dt="2023-03-03T07:15:48.585" v="355" actId="1076"/>
          <ac:picMkLst>
            <pc:docMk/>
            <pc:sldMk cId="3361008220" sldId="1528"/>
            <ac:picMk id="4" creationId="{DB8B6867-30EB-C104-2B08-A60E49ACEF83}"/>
          </ac:picMkLst>
        </pc:picChg>
      </pc:sldChg>
      <pc:sldChg chg="add del setBg">
        <pc:chgData name="Gavin Band" userId="c8f793f7-5806-46f0-b9bd-90a61d07a992" providerId="ADAL" clId="{A3A4A27B-A0BF-5A44-A617-5A7ADDD4AAE9}" dt="2023-03-03T07:05:14.967" v="325"/>
        <pc:sldMkLst>
          <pc:docMk/>
          <pc:sldMk cId="3469806032" sldId="1528"/>
        </pc:sldMkLst>
      </pc:sldChg>
      <pc:sldChg chg="modSp del mod">
        <pc:chgData name="Gavin Band" userId="c8f793f7-5806-46f0-b9bd-90a61d07a992" providerId="ADAL" clId="{A3A4A27B-A0BF-5A44-A617-5A7ADDD4AAE9}" dt="2023-03-03T07:05:06.633" v="323" actId="2696"/>
        <pc:sldMkLst>
          <pc:docMk/>
          <pc:sldMk cId="4058282090" sldId="1528"/>
        </pc:sldMkLst>
        <pc:spChg chg="mod">
          <ac:chgData name="Gavin Band" userId="c8f793f7-5806-46f0-b9bd-90a61d07a992" providerId="ADAL" clId="{A3A4A27B-A0BF-5A44-A617-5A7ADDD4AAE9}" dt="2023-03-02T22:43:13.162" v="236" actId="1076"/>
          <ac:spMkLst>
            <pc:docMk/>
            <pc:sldMk cId="4058282090" sldId="1528"/>
            <ac:spMk id="8" creationId="{E75A4491-4BE6-2448-A4D9-FF11A9725C54}"/>
          </ac:spMkLst>
        </pc:spChg>
        <pc:spChg chg="mod">
          <ac:chgData name="Gavin Band" userId="c8f793f7-5806-46f0-b9bd-90a61d07a992" providerId="ADAL" clId="{A3A4A27B-A0BF-5A44-A617-5A7ADDD4AAE9}" dt="2023-03-02T22:46:22.543" v="238" actId="1076"/>
          <ac:spMkLst>
            <pc:docMk/>
            <pc:sldMk cId="4058282090" sldId="1528"/>
            <ac:spMk id="12" creationId="{6C17E9D2-E71E-3945-8AA5-74F9973EBE70}"/>
          </ac:spMkLst>
        </pc:spChg>
        <pc:spChg chg="mod">
          <ac:chgData name="Gavin Band" userId="c8f793f7-5806-46f0-b9bd-90a61d07a992" providerId="ADAL" clId="{A3A4A27B-A0BF-5A44-A617-5A7ADDD4AAE9}" dt="2023-03-02T22:46:26.145" v="239" actId="1076"/>
          <ac:spMkLst>
            <pc:docMk/>
            <pc:sldMk cId="4058282090" sldId="1528"/>
            <ac:spMk id="13" creationId="{59926C94-AC01-C149-A6C5-14DA67345F5C}"/>
          </ac:spMkLst>
        </pc:spChg>
      </pc:sldChg>
      <pc:sldChg chg="add del setBg">
        <pc:chgData name="Gavin Band" userId="c8f793f7-5806-46f0-b9bd-90a61d07a992" providerId="ADAL" clId="{A3A4A27B-A0BF-5A44-A617-5A7ADDD4AAE9}" dt="2023-03-03T07:19:33.301" v="568"/>
        <pc:sldMkLst>
          <pc:docMk/>
          <pc:sldMk cId="990543034" sldId="1529"/>
        </pc:sldMkLst>
      </pc:sldChg>
      <pc:sldChg chg="del">
        <pc:chgData name="Gavin Band" userId="c8f793f7-5806-46f0-b9bd-90a61d07a992" providerId="ADAL" clId="{A3A4A27B-A0BF-5A44-A617-5A7ADDD4AAE9}" dt="2023-03-03T07:19:23.944" v="566" actId="2696"/>
        <pc:sldMkLst>
          <pc:docMk/>
          <pc:sldMk cId="1136046430" sldId="1529"/>
        </pc:sldMkLst>
      </pc:sldChg>
      <pc:sldChg chg="add ord">
        <pc:chgData name="Gavin Band" userId="c8f793f7-5806-46f0-b9bd-90a61d07a992" providerId="ADAL" clId="{A3A4A27B-A0BF-5A44-A617-5A7ADDD4AAE9}" dt="2023-03-03T07:24:03.935" v="612" actId="20578"/>
        <pc:sldMkLst>
          <pc:docMk/>
          <pc:sldMk cId="3549383659" sldId="1529"/>
        </pc:sldMkLst>
      </pc:sldChg>
      <pc:sldChg chg="del">
        <pc:chgData name="Gavin Band" userId="c8f793f7-5806-46f0-b9bd-90a61d07a992" providerId="ADAL" clId="{A3A4A27B-A0BF-5A44-A617-5A7ADDD4AAE9}" dt="2023-03-03T08:11:03.756" v="2426" actId="2696"/>
        <pc:sldMkLst>
          <pc:docMk/>
          <pc:sldMk cId="128080483" sldId="1598"/>
        </pc:sldMkLst>
      </pc:sldChg>
      <pc:sldChg chg="del">
        <pc:chgData name="Gavin Band" userId="c8f793f7-5806-46f0-b9bd-90a61d07a992" providerId="ADAL" clId="{A3A4A27B-A0BF-5A44-A617-5A7ADDD4AAE9}" dt="2023-03-03T08:11:03.833" v="2427" actId="2696"/>
        <pc:sldMkLst>
          <pc:docMk/>
          <pc:sldMk cId="7360896" sldId="1599"/>
        </pc:sldMkLst>
      </pc:sldChg>
      <pc:sldChg chg="addSp delSp modSp mod">
        <pc:chgData name="Gavin Band" userId="c8f793f7-5806-46f0-b9bd-90a61d07a992" providerId="ADAL" clId="{A3A4A27B-A0BF-5A44-A617-5A7ADDD4AAE9}" dt="2023-03-03T08:10:32.589" v="2421" actId="113"/>
        <pc:sldMkLst>
          <pc:docMk/>
          <pc:sldMk cId="4101040686" sldId="1603"/>
        </pc:sldMkLst>
        <pc:spChg chg="mod">
          <ac:chgData name="Gavin Band" userId="c8f793f7-5806-46f0-b9bd-90a61d07a992" providerId="ADAL" clId="{A3A4A27B-A0BF-5A44-A617-5A7ADDD4AAE9}" dt="2023-03-03T08:09:55.155" v="2399" actId="20577"/>
          <ac:spMkLst>
            <pc:docMk/>
            <pc:sldMk cId="4101040686" sldId="1603"/>
            <ac:spMk id="6" creationId="{9F8866E5-8D32-6D41-8A94-88EE07106F83}"/>
          </ac:spMkLst>
        </pc:spChg>
        <pc:spChg chg="del mod">
          <ac:chgData name="Gavin Band" userId="c8f793f7-5806-46f0-b9bd-90a61d07a992" providerId="ADAL" clId="{A3A4A27B-A0BF-5A44-A617-5A7ADDD4AAE9}" dt="2023-03-03T08:09:50.485" v="2390" actId="478"/>
          <ac:spMkLst>
            <pc:docMk/>
            <pc:sldMk cId="4101040686" sldId="1603"/>
            <ac:spMk id="9" creationId="{09A2CA1F-DCBA-6338-701C-B0ED9879E100}"/>
          </ac:spMkLst>
        </pc:spChg>
        <pc:spChg chg="add del">
          <ac:chgData name="Gavin Band" userId="c8f793f7-5806-46f0-b9bd-90a61d07a992" providerId="ADAL" clId="{A3A4A27B-A0BF-5A44-A617-5A7ADDD4AAE9}" dt="2023-03-03T08:05:43.608" v="1991" actId="478"/>
          <ac:spMkLst>
            <pc:docMk/>
            <pc:sldMk cId="4101040686" sldId="1603"/>
            <ac:spMk id="29" creationId="{E271D04A-0214-5141-CE5D-91F44EDC290A}"/>
          </ac:spMkLst>
        </pc:spChg>
        <pc:spChg chg="add mod">
          <ac:chgData name="Gavin Band" userId="c8f793f7-5806-46f0-b9bd-90a61d07a992" providerId="ADAL" clId="{A3A4A27B-A0BF-5A44-A617-5A7ADDD4AAE9}" dt="2023-03-03T08:10:14.519" v="2405" actId="2711"/>
          <ac:spMkLst>
            <pc:docMk/>
            <pc:sldMk cId="4101040686" sldId="1603"/>
            <ac:spMk id="30" creationId="{93B8486F-F29C-FBBF-C368-817C23DBC42B}"/>
          </ac:spMkLst>
        </pc:spChg>
        <pc:spChg chg="add del mod">
          <ac:chgData name="Gavin Band" userId="c8f793f7-5806-46f0-b9bd-90a61d07a992" providerId="ADAL" clId="{A3A4A27B-A0BF-5A44-A617-5A7ADDD4AAE9}" dt="2023-03-03T08:10:14.519" v="2405" actId="2711"/>
          <ac:spMkLst>
            <pc:docMk/>
            <pc:sldMk cId="4101040686" sldId="1603"/>
            <ac:spMk id="32" creationId="{62E08957-A042-D958-3290-9FFDA5F1FCCB}"/>
          </ac:spMkLst>
        </pc:spChg>
        <pc:spChg chg="add mod">
          <ac:chgData name="Gavin Band" userId="c8f793f7-5806-46f0-b9bd-90a61d07a992" providerId="ADAL" clId="{A3A4A27B-A0BF-5A44-A617-5A7ADDD4AAE9}" dt="2023-03-03T08:10:32.589" v="2421" actId="113"/>
          <ac:spMkLst>
            <pc:docMk/>
            <pc:sldMk cId="4101040686" sldId="1603"/>
            <ac:spMk id="34" creationId="{9E3E3174-7DB5-0983-A5A8-BC33230A6FDA}"/>
          </ac:spMkLst>
        </pc:spChg>
        <pc:grpChg chg="del mod">
          <ac:chgData name="Gavin Band" userId="c8f793f7-5806-46f0-b9bd-90a61d07a992" providerId="ADAL" clId="{A3A4A27B-A0BF-5A44-A617-5A7ADDD4AAE9}" dt="2023-03-03T08:09:50.485" v="2390" actId="478"/>
          <ac:grpSpMkLst>
            <pc:docMk/>
            <pc:sldMk cId="4101040686" sldId="1603"/>
            <ac:grpSpMk id="5" creationId="{92A4CD21-2E80-2E96-79DE-4212D3EAF329}"/>
          </ac:grpSpMkLst>
        </pc:grpChg>
        <pc:grpChg chg="add del mod">
          <ac:chgData name="Gavin Band" userId="c8f793f7-5806-46f0-b9bd-90a61d07a992" providerId="ADAL" clId="{A3A4A27B-A0BF-5A44-A617-5A7ADDD4AAE9}" dt="2023-03-03T08:05:43.608" v="1991" actId="478"/>
          <ac:grpSpMkLst>
            <pc:docMk/>
            <pc:sldMk cId="4101040686" sldId="1603"/>
            <ac:grpSpMk id="12" creationId="{5686155C-18EB-B602-3D64-85E020AFC3FB}"/>
          </ac:grpSpMkLst>
        </pc:grpChg>
        <pc:picChg chg="add del mod">
          <ac:chgData name="Gavin Band" userId="c8f793f7-5806-46f0-b9bd-90a61d07a992" providerId="ADAL" clId="{A3A4A27B-A0BF-5A44-A617-5A7ADDD4AAE9}" dt="2023-03-03T08:05:43.608" v="1991" actId="478"/>
          <ac:picMkLst>
            <pc:docMk/>
            <pc:sldMk cId="4101040686" sldId="1603"/>
            <ac:picMk id="31" creationId="{09DABCF9-0DAD-BF9B-3E61-1A53357E74F8}"/>
          </ac:picMkLst>
        </pc:picChg>
        <pc:picChg chg="add mod">
          <ac:chgData name="Gavin Band" userId="c8f793f7-5806-46f0-b9bd-90a61d07a992" providerId="ADAL" clId="{A3A4A27B-A0BF-5A44-A617-5A7ADDD4AAE9}" dt="2023-03-03T08:10:30.188" v="2420" actId="1076"/>
          <ac:picMkLst>
            <pc:docMk/>
            <pc:sldMk cId="4101040686" sldId="1603"/>
            <ac:picMk id="33" creationId="{E67CD32A-BEB5-AFE4-82B8-7EBDE42513EF}"/>
          </ac:picMkLst>
        </pc:picChg>
      </pc:sldChg>
      <pc:sldChg chg="ord">
        <pc:chgData name="Gavin Band" userId="c8f793f7-5806-46f0-b9bd-90a61d07a992" providerId="ADAL" clId="{A3A4A27B-A0BF-5A44-A617-5A7ADDD4AAE9}" dt="2023-03-03T08:11:27.028" v="2428" actId="20578"/>
        <pc:sldMkLst>
          <pc:docMk/>
          <pc:sldMk cId="470313194" sldId="1608"/>
        </pc:sldMkLst>
      </pc:sldChg>
      <pc:sldChg chg="new del">
        <pc:chgData name="Gavin Band" userId="c8f793f7-5806-46f0-b9bd-90a61d07a992" providerId="ADAL" clId="{A3A4A27B-A0BF-5A44-A617-5A7ADDD4AAE9}" dt="2023-03-02T22:28:46.954" v="2" actId="2696"/>
        <pc:sldMkLst>
          <pc:docMk/>
          <pc:sldMk cId="1877205075" sldId="1612"/>
        </pc:sldMkLst>
      </pc:sldChg>
      <pc:sldChg chg="addSp modSp add mod">
        <pc:chgData name="Gavin Band" userId="c8f793f7-5806-46f0-b9bd-90a61d07a992" providerId="ADAL" clId="{A3A4A27B-A0BF-5A44-A617-5A7ADDD4AAE9}" dt="2023-03-03T07:17:14.001" v="431" actId="20577"/>
        <pc:sldMkLst>
          <pc:docMk/>
          <pc:sldMk cId="3225692794" sldId="1613"/>
        </pc:sldMkLst>
        <pc:spChg chg="mod">
          <ac:chgData name="Gavin Band" userId="c8f793f7-5806-46f0-b9bd-90a61d07a992" providerId="ADAL" clId="{A3A4A27B-A0BF-5A44-A617-5A7ADDD4AAE9}" dt="2023-03-02T22:28:50.985" v="15" actId="20577"/>
          <ac:spMkLst>
            <pc:docMk/>
            <pc:sldMk cId="3225692794" sldId="1613"/>
            <ac:spMk id="2" creationId="{B9F9FC52-9901-1D4F-87C4-76D65553F00F}"/>
          </ac:spMkLst>
        </pc:spChg>
        <pc:spChg chg="mod">
          <ac:chgData name="Gavin Band" userId="c8f793f7-5806-46f0-b9bd-90a61d07a992" providerId="ADAL" clId="{A3A4A27B-A0BF-5A44-A617-5A7ADDD4AAE9}" dt="2023-03-03T07:17:14.001" v="431" actId="20577"/>
          <ac:spMkLst>
            <pc:docMk/>
            <pc:sldMk cId="3225692794" sldId="1613"/>
            <ac:spMk id="3" creationId="{FC57E243-D43B-A948-B81A-C9A58155E66D}"/>
          </ac:spMkLst>
        </pc:spChg>
        <pc:cxnChg chg="add mod">
          <ac:chgData name="Gavin Band" userId="c8f793f7-5806-46f0-b9bd-90a61d07a992" providerId="ADAL" clId="{A3A4A27B-A0BF-5A44-A617-5A7ADDD4AAE9}" dt="2023-03-03T07:01:09.724" v="318" actId="14100"/>
          <ac:cxnSpMkLst>
            <pc:docMk/>
            <pc:sldMk cId="3225692794" sldId="1613"/>
            <ac:cxnSpMk id="5" creationId="{A45E3A58-7684-13D2-81FF-EA2BCE1D29B6}"/>
          </ac:cxnSpMkLst>
        </pc:cxnChg>
      </pc:sldChg>
      <pc:sldChg chg="addSp delSp modSp new del mod">
        <pc:chgData name="Gavin Band" userId="c8f793f7-5806-46f0-b9bd-90a61d07a992" providerId="ADAL" clId="{A3A4A27B-A0BF-5A44-A617-5A7ADDD4AAE9}" dt="2023-03-02T23:54:49.726" v="309" actId="2696"/>
        <pc:sldMkLst>
          <pc:docMk/>
          <pc:sldMk cId="2452931837" sldId="1614"/>
        </pc:sldMkLst>
        <pc:spChg chg="del">
          <ac:chgData name="Gavin Band" userId="c8f793f7-5806-46f0-b9bd-90a61d07a992" providerId="ADAL" clId="{A3A4A27B-A0BF-5A44-A617-5A7ADDD4AAE9}" dt="2023-03-02T23:54:35.376" v="302" actId="478"/>
          <ac:spMkLst>
            <pc:docMk/>
            <pc:sldMk cId="2452931837" sldId="1614"/>
            <ac:spMk id="2" creationId="{0DEAA02D-54B8-B2A5-8C33-FBADBC84A5A9}"/>
          </ac:spMkLst>
        </pc:spChg>
        <pc:spChg chg="del">
          <ac:chgData name="Gavin Band" userId="c8f793f7-5806-46f0-b9bd-90a61d07a992" providerId="ADAL" clId="{A3A4A27B-A0BF-5A44-A617-5A7ADDD4AAE9}" dt="2023-03-02T23:54:29.434" v="300"/>
          <ac:spMkLst>
            <pc:docMk/>
            <pc:sldMk cId="2452931837" sldId="1614"/>
            <ac:spMk id="3" creationId="{3BCE7607-44E5-C97D-31D6-0E61B941E8E7}"/>
          </ac:spMkLst>
        </pc:spChg>
        <pc:spChg chg="add mod">
          <ac:chgData name="Gavin Band" userId="c8f793f7-5806-46f0-b9bd-90a61d07a992" providerId="ADAL" clId="{A3A4A27B-A0BF-5A44-A617-5A7ADDD4AAE9}" dt="2023-03-02T23:54:42.135" v="304" actId="21"/>
          <ac:spMkLst>
            <pc:docMk/>
            <pc:sldMk cId="2452931837" sldId="1614"/>
            <ac:spMk id="6" creationId="{16CF25F7-E9C9-E5D4-2017-8DC9DEA4C47E}"/>
          </ac:spMkLst>
        </pc:spChg>
        <pc:picChg chg="add del mod">
          <ac:chgData name="Gavin Band" userId="c8f793f7-5806-46f0-b9bd-90a61d07a992" providerId="ADAL" clId="{A3A4A27B-A0BF-5A44-A617-5A7ADDD4AAE9}" dt="2023-03-02T23:54:42.135" v="304" actId="21"/>
          <ac:picMkLst>
            <pc:docMk/>
            <pc:sldMk cId="2452931837" sldId="1614"/>
            <ac:picMk id="4" creationId="{474E9AC8-5742-1CAE-87D4-2E6F7D0A546F}"/>
          </ac:picMkLst>
        </pc:picChg>
      </pc:sldChg>
      <pc:sldChg chg="addSp delSp modSp add mod">
        <pc:chgData name="Gavin Band" userId="c8f793f7-5806-46f0-b9bd-90a61d07a992" providerId="ADAL" clId="{A3A4A27B-A0BF-5A44-A617-5A7ADDD4AAE9}" dt="2023-03-03T08:09:33.889" v="2389" actId="1076"/>
        <pc:sldMkLst>
          <pc:docMk/>
          <pc:sldMk cId="2443233572" sldId="1615"/>
        </pc:sldMkLst>
        <pc:spChg chg="del">
          <ac:chgData name="Gavin Band" userId="c8f793f7-5806-46f0-b9bd-90a61d07a992" providerId="ADAL" clId="{A3A4A27B-A0BF-5A44-A617-5A7ADDD4AAE9}" dt="2023-03-02T23:54:44.789" v="305" actId="478"/>
          <ac:spMkLst>
            <pc:docMk/>
            <pc:sldMk cId="2443233572" sldId="1615"/>
            <ac:spMk id="3" creationId="{DF0891EF-0F35-394C-9C0D-65F6F51BF037}"/>
          </ac:spMkLst>
        </pc:spChg>
        <pc:spChg chg="add del mod">
          <ac:chgData name="Gavin Band" userId="c8f793f7-5806-46f0-b9bd-90a61d07a992" providerId="ADAL" clId="{A3A4A27B-A0BF-5A44-A617-5A7ADDD4AAE9}" dt="2023-03-02T23:54:46.589" v="307" actId="478"/>
          <ac:spMkLst>
            <pc:docMk/>
            <pc:sldMk cId="2443233572" sldId="1615"/>
            <ac:spMk id="4" creationId="{92DF5B24-50C7-358F-36A8-6C0E856570A0}"/>
          </ac:spMkLst>
        </pc:spChg>
        <pc:spChg chg="add del mod">
          <ac:chgData name="Gavin Band" userId="c8f793f7-5806-46f0-b9bd-90a61d07a992" providerId="ADAL" clId="{A3A4A27B-A0BF-5A44-A617-5A7ADDD4AAE9}" dt="2023-03-03T07:58:00.889" v="1529" actId="478"/>
          <ac:spMkLst>
            <pc:docMk/>
            <pc:sldMk cId="2443233572" sldId="1615"/>
            <ac:spMk id="6" creationId="{1BD11400-4F21-9AA2-621E-EB24B1808670}"/>
          </ac:spMkLst>
        </pc:spChg>
        <pc:spChg chg="add del mod">
          <ac:chgData name="Gavin Band" userId="c8f793f7-5806-46f0-b9bd-90a61d07a992" providerId="ADAL" clId="{A3A4A27B-A0BF-5A44-A617-5A7ADDD4AAE9}" dt="2023-03-03T07:58:00.889" v="1529" actId="478"/>
          <ac:spMkLst>
            <pc:docMk/>
            <pc:sldMk cId="2443233572" sldId="1615"/>
            <ac:spMk id="7" creationId="{3789A8AE-143C-944A-4852-AFA6F2660449}"/>
          </ac:spMkLst>
        </pc:spChg>
        <pc:spChg chg="add del mod">
          <ac:chgData name="Gavin Band" userId="c8f793f7-5806-46f0-b9bd-90a61d07a992" providerId="ADAL" clId="{A3A4A27B-A0BF-5A44-A617-5A7ADDD4AAE9}" dt="2023-03-03T07:56:40.958" v="1442" actId="478"/>
          <ac:spMkLst>
            <pc:docMk/>
            <pc:sldMk cId="2443233572" sldId="1615"/>
            <ac:spMk id="9" creationId="{1DC2091F-59A0-767B-7D19-59E9727C3C76}"/>
          </ac:spMkLst>
        </pc:spChg>
        <pc:spChg chg="add mod">
          <ac:chgData name="Gavin Band" userId="c8f793f7-5806-46f0-b9bd-90a61d07a992" providerId="ADAL" clId="{A3A4A27B-A0BF-5A44-A617-5A7ADDD4AAE9}" dt="2023-03-03T07:59:27.301" v="1548" actId="1076"/>
          <ac:spMkLst>
            <pc:docMk/>
            <pc:sldMk cId="2443233572" sldId="1615"/>
            <ac:spMk id="10" creationId="{FFFA6AD8-229A-7354-1B58-059518C86804}"/>
          </ac:spMkLst>
        </pc:spChg>
        <pc:spChg chg="mod">
          <ac:chgData name="Gavin Band" userId="c8f793f7-5806-46f0-b9bd-90a61d07a992" providerId="ADAL" clId="{A3A4A27B-A0BF-5A44-A617-5A7ADDD4AAE9}" dt="2023-03-03T07:56:10.984" v="1419"/>
          <ac:spMkLst>
            <pc:docMk/>
            <pc:sldMk cId="2443233572" sldId="1615"/>
            <ac:spMk id="12" creationId="{24630B0B-5E8A-1E54-6CE6-5EC54660398E}"/>
          </ac:spMkLst>
        </pc:spChg>
        <pc:spChg chg="add del mod">
          <ac:chgData name="Gavin Band" userId="c8f793f7-5806-46f0-b9bd-90a61d07a992" providerId="ADAL" clId="{A3A4A27B-A0BF-5A44-A617-5A7ADDD4AAE9}" dt="2023-03-03T07:58:02.924" v="1530" actId="478"/>
          <ac:spMkLst>
            <pc:docMk/>
            <pc:sldMk cId="2443233572" sldId="1615"/>
            <ac:spMk id="20" creationId="{11DFD953-E353-2E4A-2647-E0CA73384D08}"/>
          </ac:spMkLst>
        </pc:spChg>
        <pc:spChg chg="add del mod">
          <ac:chgData name="Gavin Band" userId="c8f793f7-5806-46f0-b9bd-90a61d07a992" providerId="ADAL" clId="{A3A4A27B-A0BF-5A44-A617-5A7ADDD4AAE9}" dt="2023-03-03T07:58:02.924" v="1530" actId="478"/>
          <ac:spMkLst>
            <pc:docMk/>
            <pc:sldMk cId="2443233572" sldId="1615"/>
            <ac:spMk id="21" creationId="{1010747C-842B-6DC7-530B-51D7E8B97F88}"/>
          </ac:spMkLst>
        </pc:spChg>
        <pc:spChg chg="add del mod">
          <ac:chgData name="Gavin Band" userId="c8f793f7-5806-46f0-b9bd-90a61d07a992" providerId="ADAL" clId="{A3A4A27B-A0BF-5A44-A617-5A7ADDD4AAE9}" dt="2023-03-03T07:56:44.172" v="1443" actId="478"/>
          <ac:spMkLst>
            <pc:docMk/>
            <pc:sldMk cId="2443233572" sldId="1615"/>
            <ac:spMk id="24" creationId="{D7B61BA5-CE7D-34E0-2774-526D07E5E36B}"/>
          </ac:spMkLst>
        </pc:spChg>
        <pc:spChg chg="add mod">
          <ac:chgData name="Gavin Band" userId="c8f793f7-5806-46f0-b9bd-90a61d07a992" providerId="ADAL" clId="{A3A4A27B-A0BF-5A44-A617-5A7ADDD4AAE9}" dt="2023-03-03T08:00:28.730" v="1583" actId="1076"/>
          <ac:spMkLst>
            <pc:docMk/>
            <pc:sldMk cId="2443233572" sldId="1615"/>
            <ac:spMk id="25" creationId="{F3D3B46E-A250-BFC3-3ADB-397374B0D4DA}"/>
          </ac:spMkLst>
        </pc:spChg>
        <pc:spChg chg="add mod">
          <ac:chgData name="Gavin Band" userId="c8f793f7-5806-46f0-b9bd-90a61d07a992" providerId="ADAL" clId="{A3A4A27B-A0BF-5A44-A617-5A7ADDD4AAE9}" dt="2023-03-03T08:00:39.550" v="1592" actId="1076"/>
          <ac:spMkLst>
            <pc:docMk/>
            <pc:sldMk cId="2443233572" sldId="1615"/>
            <ac:spMk id="26" creationId="{173162F9-A8EA-75E5-E8FD-503447D8DC95}"/>
          </ac:spMkLst>
        </pc:spChg>
        <pc:spChg chg="add mod">
          <ac:chgData name="Gavin Band" userId="c8f793f7-5806-46f0-b9bd-90a61d07a992" providerId="ADAL" clId="{A3A4A27B-A0BF-5A44-A617-5A7ADDD4AAE9}" dt="2023-03-03T07:59:09.948" v="1546" actId="1076"/>
          <ac:spMkLst>
            <pc:docMk/>
            <pc:sldMk cId="2443233572" sldId="1615"/>
            <ac:spMk id="29" creationId="{5D9EE0C1-FC22-FE4D-7791-9B666C65E2EF}"/>
          </ac:spMkLst>
        </pc:spChg>
        <pc:spChg chg="add mod">
          <ac:chgData name="Gavin Band" userId="c8f793f7-5806-46f0-b9bd-90a61d07a992" providerId="ADAL" clId="{A3A4A27B-A0BF-5A44-A617-5A7ADDD4AAE9}" dt="2023-03-03T07:59:41.555" v="1574" actId="2711"/>
          <ac:spMkLst>
            <pc:docMk/>
            <pc:sldMk cId="2443233572" sldId="1615"/>
            <ac:spMk id="30" creationId="{7B845654-320D-5990-F759-4CF54681BCDE}"/>
          </ac:spMkLst>
        </pc:spChg>
        <pc:spChg chg="add mod">
          <ac:chgData name="Gavin Band" userId="c8f793f7-5806-46f0-b9bd-90a61d07a992" providerId="ADAL" clId="{A3A4A27B-A0BF-5A44-A617-5A7ADDD4AAE9}" dt="2023-03-03T07:59:41.555" v="1574" actId="2711"/>
          <ac:spMkLst>
            <pc:docMk/>
            <pc:sldMk cId="2443233572" sldId="1615"/>
            <ac:spMk id="31" creationId="{90AEF6F0-5C6B-5B95-C002-7A15F4CE280D}"/>
          </ac:spMkLst>
        </pc:spChg>
        <pc:grpChg chg="add mod">
          <ac:chgData name="Gavin Band" userId="c8f793f7-5806-46f0-b9bd-90a61d07a992" providerId="ADAL" clId="{A3A4A27B-A0BF-5A44-A617-5A7ADDD4AAE9}" dt="2023-03-03T07:59:01.500" v="1544" actId="1076"/>
          <ac:grpSpMkLst>
            <pc:docMk/>
            <pc:sldMk cId="2443233572" sldId="1615"/>
            <ac:grpSpMk id="11" creationId="{840F529A-1D5E-155C-A9EC-82B0861D4561}"/>
          </ac:grpSpMkLst>
        </pc:grpChg>
        <pc:grpChg chg="mod">
          <ac:chgData name="Gavin Band" userId="c8f793f7-5806-46f0-b9bd-90a61d07a992" providerId="ADAL" clId="{A3A4A27B-A0BF-5A44-A617-5A7ADDD4AAE9}" dt="2023-03-03T07:56:10.984" v="1419"/>
          <ac:grpSpMkLst>
            <pc:docMk/>
            <pc:sldMk cId="2443233572" sldId="1615"/>
            <ac:grpSpMk id="13" creationId="{EBCC420F-F67C-0720-6A60-C5BE9E8B286C}"/>
          </ac:grpSpMkLst>
        </pc:grpChg>
        <pc:grpChg chg="add">
          <ac:chgData name="Gavin Band" userId="c8f793f7-5806-46f0-b9bd-90a61d07a992" providerId="ADAL" clId="{A3A4A27B-A0BF-5A44-A617-5A7ADDD4AAE9}" dt="2023-03-03T08:00:32.713" v="1584" actId="164"/>
          <ac:grpSpMkLst>
            <pc:docMk/>
            <pc:sldMk cId="2443233572" sldId="1615"/>
            <ac:grpSpMk id="36" creationId="{F88F295B-226F-8645-88B6-5D44859A377E}"/>
          </ac:grpSpMkLst>
        </pc:grpChg>
        <pc:picChg chg="add mod">
          <ac:chgData name="Gavin Band" userId="c8f793f7-5806-46f0-b9bd-90a61d07a992" providerId="ADAL" clId="{A3A4A27B-A0BF-5A44-A617-5A7ADDD4AAE9}" dt="2023-03-03T07:58:58.133" v="1543" actId="1076"/>
          <ac:picMkLst>
            <pc:docMk/>
            <pc:sldMk cId="2443233572" sldId="1615"/>
            <ac:picMk id="5" creationId="{74272C4C-9E23-5714-0721-A51833BEC5BB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6" creationId="{E4D10C02-AB1B-2F72-1D4C-7E6186BF538F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7" creationId="{17BB79F1-7927-2B0E-37A1-56809DFE0C28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8" creationId="{6D2B8DF9-0297-786A-C5D8-1797F3ACF162}"/>
          </ac:picMkLst>
        </pc:picChg>
        <pc:picChg chg="mod">
          <ac:chgData name="Gavin Band" userId="c8f793f7-5806-46f0-b9bd-90a61d07a992" providerId="ADAL" clId="{A3A4A27B-A0BF-5A44-A617-5A7ADDD4AAE9}" dt="2023-03-03T07:56:10.984" v="1419"/>
          <ac:picMkLst>
            <pc:docMk/>
            <pc:sldMk cId="2443233572" sldId="1615"/>
            <ac:picMk id="19" creationId="{ECC045AA-DF85-ED67-9BFD-F58769D17CC6}"/>
          </ac:picMkLst>
        </pc:picChg>
        <pc:picChg chg="add mod">
          <ac:chgData name="Gavin Band" userId="c8f793f7-5806-46f0-b9bd-90a61d07a992" providerId="ADAL" clId="{A3A4A27B-A0BF-5A44-A617-5A7ADDD4AAE9}" dt="2023-03-03T07:59:13.349" v="1547" actId="1076"/>
          <ac:picMkLst>
            <pc:docMk/>
            <pc:sldMk cId="2443233572" sldId="1615"/>
            <ac:picMk id="28" creationId="{E101FAB6-7F81-94F7-5C62-34F3EBEE5518}"/>
          </ac:picMkLst>
        </pc:picChg>
        <pc:picChg chg="add mod">
          <ac:chgData name="Gavin Band" userId="c8f793f7-5806-46f0-b9bd-90a61d07a992" providerId="ADAL" clId="{A3A4A27B-A0BF-5A44-A617-5A7ADDD4AAE9}" dt="2023-03-03T08:09:33.889" v="2389" actId="1076"/>
          <ac:picMkLst>
            <pc:docMk/>
            <pc:sldMk cId="2443233572" sldId="1615"/>
            <ac:picMk id="37" creationId="{E1793EBC-0881-CF22-1339-C309E15843BC}"/>
          </ac:picMkLst>
        </pc:picChg>
        <pc:cxnChg chg="add del mod">
          <ac:chgData name="Gavin Band" userId="c8f793f7-5806-46f0-b9bd-90a61d07a992" providerId="ADAL" clId="{A3A4A27B-A0BF-5A44-A617-5A7ADDD4AAE9}" dt="2023-03-03T07:58:49.733" v="1539" actId="478"/>
          <ac:cxnSpMkLst>
            <pc:docMk/>
            <pc:sldMk cId="2443233572" sldId="1615"/>
            <ac:cxnSpMk id="8" creationId="{A71448B8-8705-ADE3-2A8B-A502E373F11C}"/>
          </ac:cxnSpMkLst>
        </pc:cxnChg>
        <pc:cxnChg chg="mod">
          <ac:chgData name="Gavin Band" userId="c8f793f7-5806-46f0-b9bd-90a61d07a992" providerId="ADAL" clId="{A3A4A27B-A0BF-5A44-A617-5A7ADDD4AAE9}" dt="2023-03-03T07:56:10.984" v="1419"/>
          <ac:cxnSpMkLst>
            <pc:docMk/>
            <pc:sldMk cId="2443233572" sldId="1615"/>
            <ac:cxnSpMk id="14" creationId="{AACF107E-3B21-7686-843E-086E853FEED7}"/>
          </ac:cxnSpMkLst>
        </pc:cxnChg>
        <pc:cxnChg chg="mod">
          <ac:chgData name="Gavin Band" userId="c8f793f7-5806-46f0-b9bd-90a61d07a992" providerId="ADAL" clId="{A3A4A27B-A0BF-5A44-A617-5A7ADDD4AAE9}" dt="2023-03-03T07:56:10.984" v="1419"/>
          <ac:cxnSpMkLst>
            <pc:docMk/>
            <pc:sldMk cId="2443233572" sldId="1615"/>
            <ac:cxnSpMk id="15" creationId="{97E718EA-F1E7-602E-BBCD-A1B5DE79A911}"/>
          </ac:cxnSpMkLst>
        </pc:cxnChg>
        <pc:cxnChg chg="add del mod">
          <ac:chgData name="Gavin Band" userId="c8f793f7-5806-46f0-b9bd-90a61d07a992" providerId="ADAL" clId="{A3A4A27B-A0BF-5A44-A617-5A7ADDD4AAE9}" dt="2023-03-03T07:58:00.889" v="1529" actId="478"/>
          <ac:cxnSpMkLst>
            <pc:docMk/>
            <pc:sldMk cId="2443233572" sldId="1615"/>
            <ac:cxnSpMk id="22" creationId="{8B7EFE7F-CBA1-1EA8-FC8E-27F9826B0EC5}"/>
          </ac:cxnSpMkLst>
        </pc:cxnChg>
        <pc:cxnChg chg="add del mod">
          <ac:chgData name="Gavin Band" userId="c8f793f7-5806-46f0-b9bd-90a61d07a992" providerId="ADAL" clId="{A3A4A27B-A0BF-5A44-A617-5A7ADDD4AAE9}" dt="2023-03-03T07:58:00.889" v="1529" actId="478"/>
          <ac:cxnSpMkLst>
            <pc:docMk/>
            <pc:sldMk cId="2443233572" sldId="1615"/>
            <ac:cxnSpMk id="23" creationId="{7910EDC4-497E-5107-6934-E4B4707E5261}"/>
          </ac:cxnSpMkLst>
        </pc:cxnChg>
        <pc:cxnChg chg="add mod">
          <ac:chgData name="Gavin Band" userId="c8f793f7-5806-46f0-b9bd-90a61d07a992" providerId="ADAL" clId="{A3A4A27B-A0BF-5A44-A617-5A7ADDD4AAE9}" dt="2023-03-03T08:00:03.466" v="1579" actId="1076"/>
          <ac:cxnSpMkLst>
            <pc:docMk/>
            <pc:sldMk cId="2443233572" sldId="1615"/>
            <ac:cxnSpMk id="32" creationId="{AEAE7AB2-76B2-E737-4734-8CB03BC2E0DB}"/>
          </ac:cxnSpMkLst>
        </pc:cxnChg>
        <pc:cxnChg chg="add mod">
          <ac:chgData name="Gavin Band" userId="c8f793f7-5806-46f0-b9bd-90a61d07a992" providerId="ADAL" clId="{A3A4A27B-A0BF-5A44-A617-5A7ADDD4AAE9}" dt="2023-03-03T08:00:09.028" v="1582" actId="14100"/>
          <ac:cxnSpMkLst>
            <pc:docMk/>
            <pc:sldMk cId="2443233572" sldId="1615"/>
            <ac:cxnSpMk id="34" creationId="{02A3C55D-58F9-CCFA-66AB-23D0E2DF91E2}"/>
          </ac:cxnSpMkLst>
        </pc:cxnChg>
      </pc:sldChg>
      <pc:sldChg chg="add del setBg">
        <pc:chgData name="Gavin Band" userId="c8f793f7-5806-46f0-b9bd-90a61d07a992" providerId="ADAL" clId="{A3A4A27B-A0BF-5A44-A617-5A7ADDD4AAE9}" dt="2023-03-03T07:04:50.470" v="320"/>
        <pc:sldMkLst>
          <pc:docMk/>
          <pc:sldMk cId="1412748461" sldId="1616"/>
        </pc:sldMkLst>
      </pc:sldChg>
      <pc:sldChg chg="modSp add mod">
        <pc:chgData name="Gavin Band" userId="c8f793f7-5806-46f0-b9bd-90a61d07a992" providerId="ADAL" clId="{A3A4A27B-A0BF-5A44-A617-5A7ADDD4AAE9}" dt="2023-03-03T07:31:55.585" v="792"/>
        <pc:sldMkLst>
          <pc:docMk/>
          <pc:sldMk cId="2459787823" sldId="1616"/>
        </pc:sldMkLst>
        <pc:spChg chg="mod">
          <ac:chgData name="Gavin Band" userId="c8f793f7-5806-46f0-b9bd-90a61d07a992" providerId="ADAL" clId="{A3A4A27B-A0BF-5A44-A617-5A7ADDD4AAE9}" dt="2023-03-03T07:31:55.585" v="792"/>
          <ac:spMkLst>
            <pc:docMk/>
            <pc:sldMk cId="2459787823" sldId="1616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04:53.076" v="322" actId="1076"/>
          <ac:cxnSpMkLst>
            <pc:docMk/>
            <pc:sldMk cId="2459787823" sldId="1616"/>
            <ac:cxnSpMk id="5" creationId="{A45E3A58-7684-13D2-81FF-EA2BCE1D29B6}"/>
          </ac:cxnSpMkLst>
        </pc:cxnChg>
      </pc:sldChg>
      <pc:sldChg chg="addSp delSp modSp add mod">
        <pc:chgData name="Gavin Band" userId="c8f793f7-5806-46f0-b9bd-90a61d07a992" providerId="ADAL" clId="{A3A4A27B-A0BF-5A44-A617-5A7ADDD4AAE9}" dt="2023-03-03T07:18:33.159" v="550" actId="20577"/>
        <pc:sldMkLst>
          <pc:docMk/>
          <pc:sldMk cId="302406238" sldId="1617"/>
        </pc:sldMkLst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3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15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18:33.159" v="550" actId="20577"/>
          <ac:spMkLst>
            <pc:docMk/>
            <pc:sldMk cId="302406238" sldId="1617"/>
            <ac:spMk id="16" creationId="{1B204CAE-7866-93FF-DCF3-79C41AFEC139}"/>
          </ac:spMkLst>
        </pc:spChg>
        <pc:spChg chg="del">
          <ac:chgData name="Gavin Band" userId="c8f793f7-5806-46f0-b9bd-90a61d07a992" providerId="ADAL" clId="{A3A4A27B-A0BF-5A44-A617-5A7ADDD4AAE9}" dt="2023-03-03T07:07:23.004" v="340" actId="478"/>
          <ac:spMkLst>
            <pc:docMk/>
            <pc:sldMk cId="302406238" sldId="1617"/>
            <ac:spMk id="17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24.417" v="341" actId="478"/>
          <ac:spMkLst>
            <pc:docMk/>
            <pc:sldMk cId="302406238" sldId="1617"/>
            <ac:spMk id="18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19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21.312" v="339" actId="478"/>
          <ac:spMkLst>
            <pc:docMk/>
            <pc:sldMk cId="302406238" sldId="1617"/>
            <ac:spMk id="20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4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5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7:14.388" v="336" actId="478"/>
          <ac:spMkLst>
            <pc:docMk/>
            <pc:sldMk cId="302406238" sldId="1617"/>
            <ac:spMk id="26" creationId="{00000000-0000-0000-0000-000000000000}"/>
          </ac:spMkLst>
        </pc:spChg>
        <pc:spChg chg="del">
          <ac:chgData name="Gavin Band" userId="c8f793f7-5806-46f0-b9bd-90a61d07a992" providerId="ADAL" clId="{A3A4A27B-A0BF-5A44-A617-5A7ADDD4AAE9}" dt="2023-03-03T07:09:05.268" v="342" actId="478"/>
          <ac:spMkLst>
            <pc:docMk/>
            <pc:sldMk cId="302406238" sldId="1617"/>
            <ac:spMk id="27" creationId="{00000000-0000-0000-0000-000000000000}"/>
          </ac:spMkLst>
        </pc:spChg>
        <pc:spChg chg="del mod">
          <ac:chgData name="Gavin Band" userId="c8f793f7-5806-46f0-b9bd-90a61d07a992" providerId="ADAL" clId="{A3A4A27B-A0BF-5A44-A617-5A7ADDD4AAE9}" dt="2023-03-03T07:07:17.500" v="338" actId="478"/>
          <ac:spMkLst>
            <pc:docMk/>
            <pc:sldMk cId="302406238" sldId="1617"/>
            <ac:spMk id="36" creationId="{8D46AD11-06DA-D941-800E-3A9D00F43D6C}"/>
          </ac:spMkLst>
        </pc:spChg>
        <pc:cxnChg chg="add mod">
          <ac:chgData name="Gavin Band" userId="c8f793f7-5806-46f0-b9bd-90a61d07a992" providerId="ADAL" clId="{A3A4A27B-A0BF-5A44-A617-5A7ADDD4AAE9}" dt="2023-03-03T07:09:15.375" v="345" actId="14100"/>
          <ac:cxnSpMkLst>
            <pc:docMk/>
            <pc:sldMk cId="302406238" sldId="1617"/>
            <ac:cxnSpMk id="13" creationId="{917B2953-6A6A-A443-DCF6-030F87C27961}"/>
          </ac:cxnSpMkLst>
        </pc:cxnChg>
      </pc:sldChg>
      <pc:sldChg chg="add del setBg">
        <pc:chgData name="Gavin Band" userId="c8f793f7-5806-46f0-b9bd-90a61d07a992" providerId="ADAL" clId="{A3A4A27B-A0BF-5A44-A617-5A7ADDD4AAE9}" dt="2023-03-03T07:07:10.086" v="334"/>
        <pc:sldMkLst>
          <pc:docMk/>
          <pc:sldMk cId="3775646950" sldId="1617"/>
        </pc:sldMkLst>
      </pc:sldChg>
      <pc:sldChg chg="add del setBg">
        <pc:chgData name="Gavin Band" userId="c8f793f7-5806-46f0-b9bd-90a61d07a992" providerId="ADAL" clId="{A3A4A27B-A0BF-5A44-A617-5A7ADDD4AAE9}" dt="2023-03-03T07:16:04.105" v="357"/>
        <pc:sldMkLst>
          <pc:docMk/>
          <pc:sldMk cId="499041581" sldId="1618"/>
        </pc:sldMkLst>
      </pc:sldChg>
      <pc:sldChg chg="addSp modSp add mod">
        <pc:chgData name="Gavin Band" userId="c8f793f7-5806-46f0-b9bd-90a61d07a992" providerId="ADAL" clId="{A3A4A27B-A0BF-5A44-A617-5A7ADDD4AAE9}" dt="2023-03-03T07:18:42.721" v="563" actId="20577"/>
        <pc:sldMkLst>
          <pc:docMk/>
          <pc:sldMk cId="1027156536" sldId="1618"/>
        </pc:sldMkLst>
        <pc:spChg chg="add mod">
          <ac:chgData name="Gavin Band" userId="c8f793f7-5806-46f0-b9bd-90a61d07a992" providerId="ADAL" clId="{A3A4A27B-A0BF-5A44-A617-5A7ADDD4AAE9}" dt="2023-03-03T07:18:42.721" v="563" actId="20577"/>
          <ac:spMkLst>
            <pc:docMk/>
            <pc:sldMk cId="1027156536" sldId="1618"/>
            <ac:spMk id="3" creationId="{ACD5623F-30D5-B9CD-74D4-54B02CC71037}"/>
          </ac:spMkLst>
        </pc:spChg>
        <pc:cxnChg chg="mod">
          <ac:chgData name="Gavin Band" userId="c8f793f7-5806-46f0-b9bd-90a61d07a992" providerId="ADAL" clId="{A3A4A27B-A0BF-5A44-A617-5A7ADDD4AAE9}" dt="2023-03-03T07:16:23.386" v="379" actId="14100"/>
          <ac:cxnSpMkLst>
            <pc:docMk/>
            <pc:sldMk cId="1027156536" sldId="1618"/>
            <ac:cxnSpMk id="13" creationId="{917B2953-6A6A-A443-DCF6-030F87C27961}"/>
          </ac:cxnSpMkLst>
        </pc:cxnChg>
      </pc:sldChg>
      <pc:sldChg chg="add del setBg">
        <pc:chgData name="Gavin Band" userId="c8f793f7-5806-46f0-b9bd-90a61d07a992" providerId="ADAL" clId="{A3A4A27B-A0BF-5A44-A617-5A7ADDD4AAE9}" dt="2023-03-03T07:17:31.559" v="433"/>
        <pc:sldMkLst>
          <pc:docMk/>
          <pc:sldMk cId="2491441406" sldId="1619"/>
        </pc:sldMkLst>
      </pc:sldChg>
      <pc:sldChg chg="modSp add mod">
        <pc:chgData name="Gavin Band" userId="c8f793f7-5806-46f0-b9bd-90a61d07a992" providerId="ADAL" clId="{A3A4A27B-A0BF-5A44-A617-5A7ADDD4AAE9}" dt="2023-03-03T07:31:50.358" v="791"/>
        <pc:sldMkLst>
          <pc:docMk/>
          <pc:sldMk cId="3975710077" sldId="1619"/>
        </pc:sldMkLst>
        <pc:spChg chg="mod">
          <ac:chgData name="Gavin Band" userId="c8f793f7-5806-46f0-b9bd-90a61d07a992" providerId="ADAL" clId="{A3A4A27B-A0BF-5A44-A617-5A7ADDD4AAE9}" dt="2023-03-03T07:31:50.358" v="791"/>
          <ac:spMkLst>
            <pc:docMk/>
            <pc:sldMk cId="3975710077" sldId="1619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17:33.980" v="435" actId="1076"/>
          <ac:cxnSpMkLst>
            <pc:docMk/>
            <pc:sldMk cId="3975710077" sldId="1619"/>
            <ac:cxnSpMk id="5" creationId="{A45E3A58-7684-13D2-81FF-EA2BCE1D29B6}"/>
          </ac:cxnSpMkLst>
        </pc:cxnChg>
      </pc:sldChg>
      <pc:sldChg chg="addSp modSp add">
        <pc:chgData name="Gavin Band" userId="c8f793f7-5806-46f0-b9bd-90a61d07a992" providerId="ADAL" clId="{A3A4A27B-A0BF-5A44-A617-5A7ADDD4AAE9}" dt="2023-03-03T07:22:46.051" v="595"/>
        <pc:sldMkLst>
          <pc:docMk/>
          <pc:sldMk cId="3553576950" sldId="1620"/>
        </pc:sldMkLst>
        <pc:spChg chg="add mod">
          <ac:chgData name="Gavin Band" userId="c8f793f7-5806-46f0-b9bd-90a61d07a992" providerId="ADAL" clId="{A3A4A27B-A0BF-5A44-A617-5A7ADDD4AAE9}" dt="2023-03-03T07:22:46.051" v="595"/>
          <ac:spMkLst>
            <pc:docMk/>
            <pc:sldMk cId="3553576950" sldId="1620"/>
            <ac:spMk id="2" creationId="{F5D66BEB-224D-5835-082E-3D15EDF01ED4}"/>
          </ac:spMkLst>
        </pc:spChg>
      </pc:sldChg>
      <pc:sldChg chg="addSp modSp add mod">
        <pc:chgData name="Gavin Band" userId="c8f793f7-5806-46f0-b9bd-90a61d07a992" providerId="ADAL" clId="{A3A4A27B-A0BF-5A44-A617-5A7ADDD4AAE9}" dt="2023-03-03T07:24:51.809" v="629" actId="20577"/>
        <pc:sldMkLst>
          <pc:docMk/>
          <pc:sldMk cId="2245122884" sldId="1621"/>
        </pc:sldMkLst>
        <pc:spChg chg="mod">
          <ac:chgData name="Gavin Band" userId="c8f793f7-5806-46f0-b9bd-90a61d07a992" providerId="ADAL" clId="{A3A4A27B-A0BF-5A44-A617-5A7ADDD4AAE9}" dt="2023-03-03T07:24:51.809" v="629" actId="20577"/>
          <ac:spMkLst>
            <pc:docMk/>
            <pc:sldMk cId="2245122884" sldId="1621"/>
            <ac:spMk id="3" creationId="{ACD5623F-30D5-B9CD-74D4-54B02CC71037}"/>
          </ac:spMkLst>
        </pc:spChg>
        <pc:cxnChg chg="mod">
          <ac:chgData name="Gavin Band" userId="c8f793f7-5806-46f0-b9bd-90a61d07a992" providerId="ADAL" clId="{A3A4A27B-A0BF-5A44-A617-5A7ADDD4AAE9}" dt="2023-03-03T07:24:45.129" v="617" actId="14100"/>
          <ac:cxnSpMkLst>
            <pc:docMk/>
            <pc:sldMk cId="2245122884" sldId="1621"/>
            <ac:cxnSpMk id="13" creationId="{917B2953-6A6A-A443-DCF6-030F87C27961}"/>
          </ac:cxnSpMkLst>
        </pc:cxnChg>
        <pc:cxnChg chg="add mod">
          <ac:chgData name="Gavin Band" userId="c8f793f7-5806-46f0-b9bd-90a61d07a992" providerId="ADAL" clId="{A3A4A27B-A0BF-5A44-A617-5A7ADDD4AAE9}" dt="2023-03-03T07:24:48.627" v="620" actId="14100"/>
          <ac:cxnSpMkLst>
            <pc:docMk/>
            <pc:sldMk cId="2245122884" sldId="1621"/>
            <ac:cxnSpMk id="14" creationId="{AFACA08F-7F08-91C4-5318-D8A9D58E46B3}"/>
          </ac:cxnSpMkLst>
        </pc:cxnChg>
      </pc:sldChg>
      <pc:sldChg chg="add del setBg">
        <pc:chgData name="Gavin Band" userId="c8f793f7-5806-46f0-b9bd-90a61d07a992" providerId="ADAL" clId="{A3A4A27B-A0BF-5A44-A617-5A7ADDD4AAE9}" dt="2023-03-03T07:24:40.606" v="614"/>
        <pc:sldMkLst>
          <pc:docMk/>
          <pc:sldMk cId="4151407799" sldId="1621"/>
        </pc:sldMkLst>
      </pc:sldChg>
      <pc:sldChg chg="modSp add mod">
        <pc:chgData name="Gavin Band" userId="c8f793f7-5806-46f0-b9bd-90a61d07a992" providerId="ADAL" clId="{A3A4A27B-A0BF-5A44-A617-5A7ADDD4AAE9}" dt="2023-03-03T07:25:36.894" v="663" actId="1076"/>
        <pc:sldMkLst>
          <pc:docMk/>
          <pc:sldMk cId="2135747437" sldId="1622"/>
        </pc:sldMkLst>
        <pc:spChg chg="mod">
          <ac:chgData name="Gavin Band" userId="c8f793f7-5806-46f0-b9bd-90a61d07a992" providerId="ADAL" clId="{A3A4A27B-A0BF-5A44-A617-5A7ADDD4AAE9}" dt="2023-03-03T07:25:36.894" v="663" actId="1076"/>
          <ac:spMkLst>
            <pc:docMk/>
            <pc:sldMk cId="2135747437" sldId="1622"/>
            <ac:spMk id="2" creationId="{F5D66BEB-224D-5835-082E-3D15EDF01ED4}"/>
          </ac:spMkLst>
        </pc:spChg>
      </pc:sldChg>
      <pc:sldChg chg="add del setBg">
        <pc:chgData name="Gavin Band" userId="c8f793f7-5806-46f0-b9bd-90a61d07a992" providerId="ADAL" clId="{A3A4A27B-A0BF-5A44-A617-5A7ADDD4AAE9}" dt="2023-03-03T07:25:25.549" v="648"/>
        <pc:sldMkLst>
          <pc:docMk/>
          <pc:sldMk cId="4197663634" sldId="1622"/>
        </pc:sldMkLst>
      </pc:sldChg>
      <pc:sldChg chg="add del setBg">
        <pc:chgData name="Gavin Band" userId="c8f793f7-5806-46f0-b9bd-90a61d07a992" providerId="ADAL" clId="{A3A4A27B-A0BF-5A44-A617-5A7ADDD4AAE9}" dt="2023-03-03T07:26:23.740" v="665"/>
        <pc:sldMkLst>
          <pc:docMk/>
          <pc:sldMk cId="1371250623" sldId="1623"/>
        </pc:sldMkLst>
      </pc:sldChg>
      <pc:sldChg chg="add">
        <pc:chgData name="Gavin Band" userId="c8f793f7-5806-46f0-b9bd-90a61d07a992" providerId="ADAL" clId="{A3A4A27B-A0BF-5A44-A617-5A7ADDD4AAE9}" dt="2023-03-03T07:26:23.774" v="666"/>
        <pc:sldMkLst>
          <pc:docMk/>
          <pc:sldMk cId="3877730360" sldId="1623"/>
        </pc:sldMkLst>
      </pc:sldChg>
      <pc:sldChg chg="addSp modSp add del mod setBg">
        <pc:chgData name="Gavin Band" userId="c8f793f7-5806-46f0-b9bd-90a61d07a992" providerId="ADAL" clId="{A3A4A27B-A0BF-5A44-A617-5A7ADDD4AAE9}" dt="2023-03-03T07:27:24.490" v="771" actId="20577"/>
        <pc:sldMkLst>
          <pc:docMk/>
          <pc:sldMk cId="1421835843" sldId="1624"/>
        </pc:sldMkLst>
        <pc:spChg chg="mod">
          <ac:chgData name="Gavin Band" userId="c8f793f7-5806-46f0-b9bd-90a61d07a992" providerId="ADAL" clId="{A3A4A27B-A0BF-5A44-A617-5A7ADDD4AAE9}" dt="2023-03-03T07:26:31.266" v="693" actId="20577"/>
          <ac:spMkLst>
            <pc:docMk/>
            <pc:sldMk cId="1421835843" sldId="1624"/>
            <ac:spMk id="2" creationId="{00000000-0000-0000-0000-000000000000}"/>
          </ac:spMkLst>
        </pc:spChg>
        <pc:spChg chg="add mod">
          <ac:chgData name="Gavin Band" userId="c8f793f7-5806-46f0-b9bd-90a61d07a992" providerId="ADAL" clId="{A3A4A27B-A0BF-5A44-A617-5A7ADDD4AAE9}" dt="2023-03-03T07:27:04.439" v="734" actId="688"/>
          <ac:spMkLst>
            <pc:docMk/>
            <pc:sldMk cId="1421835843" sldId="1624"/>
            <ac:spMk id="3" creationId="{B4845BDF-ED40-5426-72F8-6A19EBDC961F}"/>
          </ac:spMkLst>
        </pc:spChg>
        <pc:spChg chg="mod">
          <ac:chgData name="Gavin Band" userId="c8f793f7-5806-46f0-b9bd-90a61d07a992" providerId="ADAL" clId="{A3A4A27B-A0BF-5A44-A617-5A7ADDD4AAE9}" dt="2023-03-03T07:26:40.696" v="695" actId="1076"/>
          <ac:spMkLst>
            <pc:docMk/>
            <pc:sldMk cId="1421835843" sldId="1624"/>
            <ac:spMk id="11" creationId="{09BEF4DD-CD28-256A-C957-1D748D86E266}"/>
          </ac:spMkLst>
        </pc:spChg>
        <pc:spChg chg="mod">
          <ac:chgData name="Gavin Band" userId="c8f793f7-5806-46f0-b9bd-90a61d07a992" providerId="ADAL" clId="{A3A4A27B-A0BF-5A44-A617-5A7ADDD4AAE9}" dt="2023-03-03T07:26:40.696" v="695" actId="1076"/>
          <ac:spMkLst>
            <pc:docMk/>
            <pc:sldMk cId="1421835843" sldId="1624"/>
            <ac:spMk id="12" creationId="{5F14CD0E-7EE8-FE3A-CF47-6322B47D7C10}"/>
          </ac:spMkLst>
        </pc:spChg>
        <pc:spChg chg="mod">
          <ac:chgData name="Gavin Band" userId="c8f793f7-5806-46f0-b9bd-90a61d07a992" providerId="ADAL" clId="{A3A4A27B-A0BF-5A44-A617-5A7ADDD4AAE9}" dt="2023-03-03T07:26:44.195" v="696" actId="1076"/>
          <ac:spMkLst>
            <pc:docMk/>
            <pc:sldMk cId="1421835843" sldId="1624"/>
            <ac:spMk id="13" creationId="{5FB8FEE3-3CE8-BEE1-B317-4CB48B3518F2}"/>
          </ac:spMkLst>
        </pc:spChg>
        <pc:spChg chg="mod">
          <ac:chgData name="Gavin Band" userId="c8f793f7-5806-46f0-b9bd-90a61d07a992" providerId="ADAL" clId="{A3A4A27B-A0BF-5A44-A617-5A7ADDD4AAE9}" dt="2023-03-03T07:26:44.195" v="696" actId="1076"/>
          <ac:spMkLst>
            <pc:docMk/>
            <pc:sldMk cId="1421835843" sldId="1624"/>
            <ac:spMk id="14" creationId="{C8467AC5-4700-BB7B-F8D3-19292545B126}"/>
          </ac:spMkLst>
        </pc:spChg>
        <pc:spChg chg="mod">
          <ac:chgData name="Gavin Band" userId="c8f793f7-5806-46f0-b9bd-90a61d07a992" providerId="ADAL" clId="{A3A4A27B-A0BF-5A44-A617-5A7ADDD4AAE9}" dt="2023-03-03T07:27:07.061" v="735" actId="1076"/>
          <ac:spMkLst>
            <pc:docMk/>
            <pc:sldMk cId="1421835843" sldId="1624"/>
            <ac:spMk id="15" creationId="{57F35742-BD24-0102-8227-08988B00E219}"/>
          </ac:spMkLst>
        </pc:spChg>
        <pc:spChg chg="mod">
          <ac:chgData name="Gavin Band" userId="c8f793f7-5806-46f0-b9bd-90a61d07a992" providerId="ADAL" clId="{A3A4A27B-A0BF-5A44-A617-5A7ADDD4AAE9}" dt="2023-03-03T07:27:10.172" v="736" actId="1076"/>
          <ac:spMkLst>
            <pc:docMk/>
            <pc:sldMk cId="1421835843" sldId="1624"/>
            <ac:spMk id="16" creationId="{55ACDED2-A1E4-5292-7C26-C54C3AF4D0A9}"/>
          </ac:spMkLst>
        </pc:spChg>
        <pc:spChg chg="mod">
          <ac:chgData name="Gavin Band" userId="c8f793f7-5806-46f0-b9bd-90a61d07a992" providerId="ADAL" clId="{A3A4A27B-A0BF-5A44-A617-5A7ADDD4AAE9}" dt="2023-03-03T07:27:10.172" v="736" actId="1076"/>
          <ac:spMkLst>
            <pc:docMk/>
            <pc:sldMk cId="1421835843" sldId="1624"/>
            <ac:spMk id="17" creationId="{05BDF9D0-DC1D-EA5F-2F93-90AF5B954CB2}"/>
          </ac:spMkLst>
        </pc:spChg>
        <pc:spChg chg="mod">
          <ac:chgData name="Gavin Band" userId="c8f793f7-5806-46f0-b9bd-90a61d07a992" providerId="ADAL" clId="{A3A4A27B-A0BF-5A44-A617-5A7ADDD4AAE9}" dt="2023-03-03T07:27:24.490" v="771" actId="20577"/>
          <ac:spMkLst>
            <pc:docMk/>
            <pc:sldMk cId="1421835843" sldId="1624"/>
            <ac:spMk id="18" creationId="{980EC694-E1BA-54A6-D2C4-3FD93BCA890A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19" creationId="{DFF7B33C-AF71-B883-FBCB-A551FB217631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20" creationId="{827F3DFC-C0A5-A2D7-BD94-98473544B67E}"/>
          </ac:spMkLst>
        </pc:spChg>
        <pc:spChg chg="mod">
          <ac:chgData name="Gavin Band" userId="c8f793f7-5806-46f0-b9bd-90a61d07a992" providerId="ADAL" clId="{A3A4A27B-A0BF-5A44-A617-5A7ADDD4AAE9}" dt="2023-03-03T07:27:13.754" v="737" actId="1076"/>
          <ac:spMkLst>
            <pc:docMk/>
            <pc:sldMk cId="1421835843" sldId="1624"/>
            <ac:spMk id="21" creationId="{117F5A18-E52C-B1FD-106F-F73CD0E812B9}"/>
          </ac:spMkLst>
        </pc:spChg>
      </pc:sldChg>
      <pc:sldChg chg="modSp add mod">
        <pc:chgData name="Gavin Band" userId="c8f793f7-5806-46f0-b9bd-90a61d07a992" providerId="ADAL" clId="{A3A4A27B-A0BF-5A44-A617-5A7ADDD4AAE9}" dt="2023-03-03T07:31:36.467" v="790" actId="20577"/>
        <pc:sldMkLst>
          <pc:docMk/>
          <pc:sldMk cId="3914613674" sldId="1625"/>
        </pc:sldMkLst>
        <pc:spChg chg="mod">
          <ac:chgData name="Gavin Band" userId="c8f793f7-5806-46f0-b9bd-90a61d07a992" providerId="ADAL" clId="{A3A4A27B-A0BF-5A44-A617-5A7ADDD4AAE9}" dt="2023-03-03T07:31:36.467" v="790" actId="20577"/>
          <ac:spMkLst>
            <pc:docMk/>
            <pc:sldMk cId="3914613674" sldId="1625"/>
            <ac:spMk id="3" creationId="{FC57E243-D43B-A948-B81A-C9A58155E66D}"/>
          </ac:spMkLst>
        </pc:spChg>
        <pc:cxnChg chg="mod">
          <ac:chgData name="Gavin Band" userId="c8f793f7-5806-46f0-b9bd-90a61d07a992" providerId="ADAL" clId="{A3A4A27B-A0BF-5A44-A617-5A7ADDD4AAE9}" dt="2023-03-03T07:27:56.547" v="777" actId="1076"/>
          <ac:cxnSpMkLst>
            <pc:docMk/>
            <pc:sldMk cId="3914613674" sldId="1625"/>
            <ac:cxnSpMk id="5" creationId="{A45E3A58-7684-13D2-81FF-EA2BCE1D29B6}"/>
          </ac:cxnSpMkLst>
        </pc:cxnChg>
      </pc:sldChg>
      <pc:sldChg chg="add del setBg">
        <pc:chgData name="Gavin Band" userId="c8f793f7-5806-46f0-b9bd-90a61d07a992" providerId="ADAL" clId="{A3A4A27B-A0BF-5A44-A617-5A7ADDD4AAE9}" dt="2023-03-03T07:27:52.359" v="775"/>
        <pc:sldMkLst>
          <pc:docMk/>
          <pc:sldMk cId="3926451279" sldId="1625"/>
        </pc:sldMkLst>
      </pc:sldChg>
      <pc:sldChg chg="modSp add mod">
        <pc:chgData name="Gavin Band" userId="c8f793f7-5806-46f0-b9bd-90a61d07a992" providerId="ADAL" clId="{A3A4A27B-A0BF-5A44-A617-5A7ADDD4AAE9}" dt="2023-03-03T07:38:09.152" v="868"/>
        <pc:sldMkLst>
          <pc:docMk/>
          <pc:sldMk cId="1341368394" sldId="1626"/>
        </pc:sldMkLst>
        <pc:spChg chg="mod">
          <ac:chgData name="Gavin Band" userId="c8f793f7-5806-46f0-b9bd-90a61d07a992" providerId="ADAL" clId="{A3A4A27B-A0BF-5A44-A617-5A7ADDD4AAE9}" dt="2023-03-03T07:37:19.327" v="857" actId="20577"/>
          <ac:spMkLst>
            <pc:docMk/>
            <pc:sldMk cId="1341368394" sldId="1626"/>
            <ac:spMk id="2" creationId="{00000000-0000-0000-0000-000000000000}"/>
          </ac:spMkLst>
        </pc:spChg>
        <pc:spChg chg="mod">
          <ac:chgData name="Gavin Band" userId="c8f793f7-5806-46f0-b9bd-90a61d07a992" providerId="ADAL" clId="{A3A4A27B-A0BF-5A44-A617-5A7ADDD4AAE9}" dt="2023-03-03T07:38:09.152" v="868"/>
          <ac:spMkLst>
            <pc:docMk/>
            <pc:sldMk cId="1341368394" sldId="1626"/>
            <ac:spMk id="3" creationId="{00000000-0000-0000-0000-000000000000}"/>
          </ac:spMkLst>
        </pc:spChg>
      </pc:sldChg>
      <pc:sldChg chg="add del setBg">
        <pc:chgData name="Gavin Band" userId="c8f793f7-5806-46f0-b9bd-90a61d07a992" providerId="ADAL" clId="{A3A4A27B-A0BF-5A44-A617-5A7ADDD4AAE9}" dt="2023-03-03T07:37:06.819" v="843"/>
        <pc:sldMkLst>
          <pc:docMk/>
          <pc:sldMk cId="2182685123" sldId="1626"/>
        </pc:sldMkLst>
      </pc:sldChg>
      <pc:sldChg chg="modSp add mod">
        <pc:chgData name="Gavin Band" userId="c8f793f7-5806-46f0-b9bd-90a61d07a992" providerId="ADAL" clId="{A3A4A27B-A0BF-5A44-A617-5A7ADDD4AAE9}" dt="2023-03-03T07:42:21.050" v="875"/>
        <pc:sldMkLst>
          <pc:docMk/>
          <pc:sldMk cId="362015996" sldId="1627"/>
        </pc:sldMkLst>
        <pc:spChg chg="mod">
          <ac:chgData name="Gavin Band" userId="c8f793f7-5806-46f0-b9bd-90a61d07a992" providerId="ADAL" clId="{A3A4A27B-A0BF-5A44-A617-5A7ADDD4AAE9}" dt="2023-03-03T07:42:21.050" v="875"/>
          <ac:spMkLst>
            <pc:docMk/>
            <pc:sldMk cId="362015996" sldId="1627"/>
            <ac:spMk id="3" creationId="{00000000-0000-0000-0000-000000000000}"/>
          </ac:spMkLst>
        </pc:spChg>
      </pc:sldChg>
      <pc:sldChg chg="add del setBg">
        <pc:chgData name="Gavin Band" userId="c8f793f7-5806-46f0-b9bd-90a61d07a992" providerId="ADAL" clId="{A3A4A27B-A0BF-5A44-A617-5A7ADDD4AAE9}" dt="2023-03-03T07:42:15.662" v="871"/>
        <pc:sldMkLst>
          <pc:docMk/>
          <pc:sldMk cId="3266098140" sldId="1627"/>
        </pc:sldMkLst>
      </pc:sldChg>
      <pc:sldChg chg="addSp modSp add mod">
        <pc:chgData name="Gavin Band" userId="c8f793f7-5806-46f0-b9bd-90a61d07a992" providerId="ADAL" clId="{A3A4A27B-A0BF-5A44-A617-5A7ADDD4AAE9}" dt="2023-03-03T07:49:12.315" v="1115" actId="1076"/>
        <pc:sldMkLst>
          <pc:docMk/>
          <pc:sldMk cId="271246442" sldId="1628"/>
        </pc:sldMkLst>
        <pc:spChg chg="add mod">
          <ac:chgData name="Gavin Band" userId="c8f793f7-5806-46f0-b9bd-90a61d07a992" providerId="ADAL" clId="{A3A4A27B-A0BF-5A44-A617-5A7ADDD4AAE9}" dt="2023-03-03T07:49:12.315" v="1115" actId="1076"/>
          <ac:spMkLst>
            <pc:docMk/>
            <pc:sldMk cId="271246442" sldId="1628"/>
            <ac:spMk id="3" creationId="{79AD7B36-240B-4C07-DC2C-D630B7E93939}"/>
          </ac:spMkLst>
        </pc:spChg>
        <pc:spChg chg="add mod">
          <ac:chgData name="Gavin Band" userId="c8f793f7-5806-46f0-b9bd-90a61d07a992" providerId="ADAL" clId="{A3A4A27B-A0BF-5A44-A617-5A7ADDD4AAE9}" dt="2023-03-03T07:49:00.019" v="1110" actId="1076"/>
          <ac:spMkLst>
            <pc:docMk/>
            <pc:sldMk cId="271246442" sldId="1628"/>
            <ac:spMk id="11" creationId="{D71CE682-026D-16BB-ECEF-CE6A67CDD6D4}"/>
          </ac:spMkLst>
        </pc:spChg>
        <pc:picChg chg="mod">
          <ac:chgData name="Gavin Band" userId="c8f793f7-5806-46f0-b9bd-90a61d07a992" providerId="ADAL" clId="{A3A4A27B-A0BF-5A44-A617-5A7ADDD4AAE9}" dt="2023-03-03T07:48:45.966" v="1104" actId="1076"/>
          <ac:picMkLst>
            <pc:docMk/>
            <pc:sldMk cId="271246442" sldId="1628"/>
            <ac:picMk id="7" creationId="{088FAF4C-D6B7-10D8-B28E-0F448FB66282}"/>
          </ac:picMkLst>
        </pc:picChg>
        <pc:cxnChg chg="add">
          <ac:chgData name="Gavin Band" userId="c8f793f7-5806-46f0-b9bd-90a61d07a992" providerId="ADAL" clId="{A3A4A27B-A0BF-5A44-A617-5A7ADDD4AAE9}" dt="2023-03-03T07:48:36.216" v="1103" actId="11529"/>
          <ac:cxnSpMkLst>
            <pc:docMk/>
            <pc:sldMk cId="271246442" sldId="1628"/>
            <ac:cxnSpMk id="8" creationId="{274FDEB2-2950-F3AE-8668-0FA9240ABE9C}"/>
          </ac:cxnSpMkLst>
        </pc:cxnChg>
      </pc:sldChg>
      <pc:sldChg chg="addSp modSp add mod setBg">
        <pc:chgData name="Gavin Band" userId="c8f793f7-5806-46f0-b9bd-90a61d07a992" providerId="ADAL" clId="{A3A4A27B-A0BF-5A44-A617-5A7ADDD4AAE9}" dt="2023-03-03T07:53:45.917" v="1326" actId="20577"/>
        <pc:sldMkLst>
          <pc:docMk/>
          <pc:sldMk cId="372948091" sldId="1629"/>
        </pc:sldMkLst>
        <pc:spChg chg="add mod">
          <ac:chgData name="Gavin Band" userId="c8f793f7-5806-46f0-b9bd-90a61d07a992" providerId="ADAL" clId="{A3A4A27B-A0BF-5A44-A617-5A7ADDD4AAE9}" dt="2023-03-03T07:53:45.917" v="1326" actId="20577"/>
          <ac:spMkLst>
            <pc:docMk/>
            <pc:sldMk cId="372948091" sldId="1629"/>
            <ac:spMk id="4" creationId="{49D71598-AA3A-AE38-C32C-A3B542E2CA74}"/>
          </ac:spMkLst>
        </pc:spChg>
        <pc:grpChg chg="add mod">
          <ac:chgData name="Gavin Band" userId="c8f793f7-5806-46f0-b9bd-90a61d07a992" providerId="ADAL" clId="{A3A4A27B-A0BF-5A44-A617-5A7ADDD4AAE9}" dt="2023-03-03T07:53:31.907" v="1286" actId="1076"/>
          <ac:grpSpMkLst>
            <pc:docMk/>
            <pc:sldMk cId="372948091" sldId="1629"/>
            <ac:grpSpMk id="3" creationId="{FC2718D1-C97E-D5AD-4401-25A2221D98B5}"/>
          </ac:grpSpMkLst>
        </pc:grpChg>
        <pc:picChg chg="mod">
          <ac:chgData name="Gavin Band" userId="c8f793f7-5806-46f0-b9bd-90a61d07a992" providerId="ADAL" clId="{A3A4A27B-A0BF-5A44-A617-5A7ADDD4AAE9}" dt="2023-03-03T07:53:15.807" v="1282" actId="1076"/>
          <ac:picMkLst>
            <pc:docMk/>
            <pc:sldMk cId="372948091" sldId="1629"/>
            <ac:picMk id="9" creationId="{554DF959-9360-D14A-43E4-C3B1A379D871}"/>
          </ac:picMkLst>
        </pc:picChg>
      </pc:sldChg>
      <pc:sldChg chg="addSp delSp modSp add mod">
        <pc:chgData name="Gavin Band" userId="c8f793f7-5806-46f0-b9bd-90a61d07a992" providerId="ADAL" clId="{A3A4A27B-A0BF-5A44-A617-5A7ADDD4AAE9}" dt="2023-03-03T08:10:58.603" v="2424" actId="1076"/>
        <pc:sldMkLst>
          <pc:docMk/>
          <pc:sldMk cId="3130005805" sldId="1630"/>
        </pc:sldMkLst>
        <pc:spChg chg="mod">
          <ac:chgData name="Gavin Band" userId="c8f793f7-5806-46f0-b9bd-90a61d07a992" providerId="ADAL" clId="{A3A4A27B-A0BF-5A44-A617-5A7ADDD4AAE9}" dt="2023-03-03T08:08:56.620" v="2347" actId="20577"/>
          <ac:spMkLst>
            <pc:docMk/>
            <pc:sldMk cId="3130005805" sldId="1630"/>
            <ac:spMk id="6" creationId="{9F8866E5-8D32-6D41-8A94-88EE07106F83}"/>
          </ac:spMkLst>
        </pc:spChg>
        <pc:spChg chg="mod">
          <ac:chgData name="Gavin Band" userId="c8f793f7-5806-46f0-b9bd-90a61d07a992" providerId="ADAL" clId="{A3A4A27B-A0BF-5A44-A617-5A7ADDD4AAE9}" dt="2023-03-03T08:08:02.549" v="2212" actId="1076"/>
          <ac:spMkLst>
            <pc:docMk/>
            <pc:sldMk cId="3130005805" sldId="1630"/>
            <ac:spMk id="9" creationId="{09A2CA1F-DCBA-6338-701C-B0ED9879E100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3" creationId="{C00B28FF-CBC4-1542-A41E-9FADDCDA5575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4" creationId="{873BEB23-5285-304F-927D-76C8F8881DBD}"/>
          </ac:spMkLst>
        </pc:spChg>
        <pc:spChg chg="del">
          <ac:chgData name="Gavin Band" userId="c8f793f7-5806-46f0-b9bd-90a61d07a992" providerId="ADAL" clId="{A3A4A27B-A0BF-5A44-A617-5A7ADDD4AAE9}" dt="2023-03-03T08:06:10.616" v="1999" actId="478"/>
          <ac:spMkLst>
            <pc:docMk/>
            <pc:sldMk cId="3130005805" sldId="1630"/>
            <ac:spMk id="15" creationId="{B27831F1-E164-5E44-842B-4642F0C18502}"/>
          </ac:spMkLst>
        </pc:spChg>
        <pc:spChg chg="del">
          <ac:chgData name="Gavin Band" userId="c8f793f7-5806-46f0-b9bd-90a61d07a992" providerId="ADAL" clId="{A3A4A27B-A0BF-5A44-A617-5A7ADDD4AAE9}" dt="2023-03-03T08:06:08.323" v="1998" actId="478"/>
          <ac:spMkLst>
            <pc:docMk/>
            <pc:sldMk cId="3130005805" sldId="1630"/>
            <ac:spMk id="27" creationId="{4B52FFBB-50E4-0A48-9C1C-11E8DC76DEC9}"/>
          </ac:spMkLst>
        </pc:spChg>
        <pc:spChg chg="mod">
          <ac:chgData name="Gavin Band" userId="c8f793f7-5806-46f0-b9bd-90a61d07a992" providerId="ADAL" clId="{A3A4A27B-A0BF-5A44-A617-5A7ADDD4AAE9}" dt="2023-03-03T08:06:27.291" v="2002" actId="1076"/>
          <ac:spMkLst>
            <pc:docMk/>
            <pc:sldMk cId="3130005805" sldId="1630"/>
            <ac:spMk id="29" creationId="{E271D04A-0214-5141-CE5D-91F44EDC290A}"/>
          </ac:spMkLst>
        </pc:spChg>
        <pc:spChg chg="mod topLvl">
          <ac:chgData name="Gavin Band" userId="c8f793f7-5806-46f0-b9bd-90a61d07a992" providerId="ADAL" clId="{A3A4A27B-A0BF-5A44-A617-5A7ADDD4AAE9}" dt="2023-03-03T08:06:41.870" v="2009" actId="20577"/>
          <ac:spMkLst>
            <pc:docMk/>
            <pc:sldMk cId="3130005805" sldId="1630"/>
            <ac:spMk id="31" creationId="{7677357C-746B-98C2-92DB-245413A5DE5D}"/>
          </ac:spMkLst>
        </pc:spChg>
        <pc:spChg chg="add mod">
          <ac:chgData name="Gavin Band" userId="c8f793f7-5806-46f0-b9bd-90a61d07a992" providerId="ADAL" clId="{A3A4A27B-A0BF-5A44-A617-5A7ADDD4AAE9}" dt="2023-03-03T08:09:02.282" v="2351" actId="255"/>
          <ac:spMkLst>
            <pc:docMk/>
            <pc:sldMk cId="3130005805" sldId="1630"/>
            <ac:spMk id="33" creationId="{EB89443C-518F-9917-87D9-83537A1D5CF1}"/>
          </ac:spMkLst>
        </pc:spChg>
        <pc:spChg chg="add mod">
          <ac:chgData name="Gavin Band" userId="c8f793f7-5806-46f0-b9bd-90a61d07a992" providerId="ADAL" clId="{A3A4A27B-A0BF-5A44-A617-5A7ADDD4AAE9}" dt="2023-03-03T08:09:02.282" v="2351" actId="255"/>
          <ac:spMkLst>
            <pc:docMk/>
            <pc:sldMk cId="3130005805" sldId="1630"/>
            <ac:spMk id="34" creationId="{7E920AA0-ACBC-6ABE-1B7B-DB60B14CC7BC}"/>
          </ac:spMkLst>
        </pc:spChg>
        <pc:spChg chg="add mod">
          <ac:chgData name="Gavin Band" userId="c8f793f7-5806-46f0-b9bd-90a61d07a992" providerId="ADAL" clId="{A3A4A27B-A0BF-5A44-A617-5A7ADDD4AAE9}" dt="2023-03-03T08:07:59.437" v="2211" actId="20577"/>
          <ac:spMkLst>
            <pc:docMk/>
            <pc:sldMk cId="3130005805" sldId="1630"/>
            <ac:spMk id="35" creationId="{86484969-D38B-EFFF-B82A-53601A734EAB}"/>
          </ac:spMkLst>
        </pc:spChg>
        <pc:spChg chg="add mod">
          <ac:chgData name="Gavin Band" userId="c8f793f7-5806-46f0-b9bd-90a61d07a992" providerId="ADAL" clId="{A3A4A27B-A0BF-5A44-A617-5A7ADDD4AAE9}" dt="2023-03-03T08:10:45.432" v="2422" actId="113"/>
          <ac:spMkLst>
            <pc:docMk/>
            <pc:sldMk cId="3130005805" sldId="1630"/>
            <ac:spMk id="36" creationId="{D941BC98-5FF5-DC74-7FE7-E97D85346634}"/>
          </ac:spMkLst>
        </pc:spChg>
        <pc:spChg chg="add mod">
          <ac:chgData name="Gavin Band" userId="c8f793f7-5806-46f0-b9bd-90a61d07a992" providerId="ADAL" clId="{A3A4A27B-A0BF-5A44-A617-5A7ADDD4AAE9}" dt="2023-03-03T08:10:58.603" v="2424" actId="1076"/>
          <ac:spMkLst>
            <pc:docMk/>
            <pc:sldMk cId="3130005805" sldId="1630"/>
            <ac:spMk id="38" creationId="{17545667-B612-A05A-180D-82A92070790D}"/>
          </ac:spMkLst>
        </pc:spChg>
        <pc:grpChg chg="del">
          <ac:chgData name="Gavin Band" userId="c8f793f7-5806-46f0-b9bd-90a61d07a992" providerId="ADAL" clId="{A3A4A27B-A0BF-5A44-A617-5A7ADDD4AAE9}" dt="2023-03-03T08:06:08.323" v="1998" actId="478"/>
          <ac:grpSpMkLst>
            <pc:docMk/>
            <pc:sldMk cId="3130005805" sldId="1630"/>
            <ac:grpSpMk id="4" creationId="{3D390A23-C5B4-B24D-AEE8-F87F4542C2BB}"/>
          </ac:grpSpMkLst>
        </pc:grpChg>
        <pc:grpChg chg="mod">
          <ac:chgData name="Gavin Band" userId="c8f793f7-5806-46f0-b9bd-90a61d07a992" providerId="ADAL" clId="{A3A4A27B-A0BF-5A44-A617-5A7ADDD4AAE9}" dt="2023-03-03T08:07:22.849" v="2102" actId="1076"/>
          <ac:grpSpMkLst>
            <pc:docMk/>
            <pc:sldMk cId="3130005805" sldId="1630"/>
            <ac:grpSpMk id="5" creationId="{92A4CD21-2E80-2E96-79DE-4212D3EAF329}"/>
          </ac:grpSpMkLst>
        </pc:grpChg>
        <pc:grpChg chg="del">
          <ac:chgData name="Gavin Band" userId="c8f793f7-5806-46f0-b9bd-90a61d07a992" providerId="ADAL" clId="{A3A4A27B-A0BF-5A44-A617-5A7ADDD4AAE9}" dt="2023-03-03T08:06:08.323" v="1998" actId="478"/>
          <ac:grpSpMkLst>
            <pc:docMk/>
            <pc:sldMk cId="3130005805" sldId="1630"/>
            <ac:grpSpMk id="10" creationId="{C1C25D3D-3691-4249-8313-AB4275705071}"/>
          </ac:grpSpMkLst>
        </pc:grpChg>
        <pc:grpChg chg="mod">
          <ac:chgData name="Gavin Band" userId="c8f793f7-5806-46f0-b9bd-90a61d07a992" providerId="ADAL" clId="{A3A4A27B-A0BF-5A44-A617-5A7ADDD4AAE9}" dt="2023-03-03T08:06:27.291" v="2002" actId="1076"/>
          <ac:grpSpMkLst>
            <pc:docMk/>
            <pc:sldMk cId="3130005805" sldId="1630"/>
            <ac:grpSpMk id="12" creationId="{5686155C-18EB-B602-3D64-85E020AFC3FB}"/>
          </ac:grpSpMkLst>
        </pc:grpChg>
        <pc:grpChg chg="add del mod">
          <ac:chgData name="Gavin Band" userId="c8f793f7-5806-46f0-b9bd-90a61d07a992" providerId="ADAL" clId="{A3A4A27B-A0BF-5A44-A617-5A7ADDD4AAE9}" dt="2023-03-03T08:06:38.725" v="2005" actId="478"/>
          <ac:grpSpMkLst>
            <pc:docMk/>
            <pc:sldMk cId="3130005805" sldId="1630"/>
            <ac:grpSpMk id="30" creationId="{6008DC94-A426-DDA6-2360-FA7A033D5B86}"/>
          </ac:grpSpMkLst>
        </pc:grpChg>
        <pc:picChg chg="del mod topLvl">
          <ac:chgData name="Gavin Band" userId="c8f793f7-5806-46f0-b9bd-90a61d07a992" providerId="ADAL" clId="{A3A4A27B-A0BF-5A44-A617-5A7ADDD4AAE9}" dt="2023-03-03T08:06:38.725" v="2005" actId="478"/>
          <ac:picMkLst>
            <pc:docMk/>
            <pc:sldMk cId="3130005805" sldId="1630"/>
            <ac:picMk id="32" creationId="{DA39FE40-0DB8-2070-479E-710A61BF5CAC}"/>
          </ac:picMkLst>
        </pc:picChg>
        <pc:picChg chg="add mod">
          <ac:chgData name="Gavin Band" userId="c8f793f7-5806-46f0-b9bd-90a61d07a992" providerId="ADAL" clId="{A3A4A27B-A0BF-5A44-A617-5A7ADDD4AAE9}" dt="2023-03-03T08:10:58.603" v="2424" actId="1076"/>
          <ac:picMkLst>
            <pc:docMk/>
            <pc:sldMk cId="3130005805" sldId="1630"/>
            <ac:picMk id="37" creationId="{B0A9E35B-2C07-AF7E-F64D-C3F1E2077ACF}"/>
          </ac:picMkLst>
        </pc:picChg>
      </pc:sldChg>
      <pc:sldChg chg="new del">
        <pc:chgData name="Gavin Band" userId="c8f793f7-5806-46f0-b9bd-90a61d07a992" providerId="ADAL" clId="{A3A4A27B-A0BF-5A44-A617-5A7ADDD4AAE9}" dt="2023-03-03T08:05:10.580" v="1920" actId="2696"/>
        <pc:sldMkLst>
          <pc:docMk/>
          <pc:sldMk cId="1041514940" sldId="1631"/>
        </pc:sldMkLst>
      </pc:sldChg>
      <pc:sldChg chg="addSp modSp add mod">
        <pc:chgData name="Gavin Band" userId="c8f793f7-5806-46f0-b9bd-90a61d07a992" providerId="ADAL" clId="{A3A4A27B-A0BF-5A44-A617-5A7ADDD4AAE9}" dt="2023-03-03T08:12:33.044" v="2440" actId="1076"/>
        <pc:sldMkLst>
          <pc:docMk/>
          <pc:sldMk cId="2151264891" sldId="1631"/>
        </pc:sldMkLst>
        <pc:picChg chg="add mod">
          <ac:chgData name="Gavin Band" userId="c8f793f7-5806-46f0-b9bd-90a61d07a992" providerId="ADAL" clId="{A3A4A27B-A0BF-5A44-A617-5A7ADDD4AAE9}" dt="2023-03-03T08:12:33.044" v="2440" actId="1076"/>
          <ac:picMkLst>
            <pc:docMk/>
            <pc:sldMk cId="2151264891" sldId="1631"/>
            <ac:picMk id="2" creationId="{3F9462C3-042C-AC8E-999B-2909208E58BC}"/>
          </ac:picMkLst>
        </pc:picChg>
      </pc:sldChg>
      <pc:sldChg chg="new del">
        <pc:chgData name="Gavin Band" userId="c8f793f7-5806-46f0-b9bd-90a61d07a992" providerId="ADAL" clId="{A3A4A27B-A0BF-5A44-A617-5A7ADDD4AAE9}" dt="2023-03-03T08:12:02.744" v="2430" actId="2696"/>
        <pc:sldMkLst>
          <pc:docMk/>
          <pc:sldMk cId="3819562149" sldId="1631"/>
        </pc:sldMkLst>
      </pc:sldChg>
      <pc:sldChg chg="add del">
        <pc:chgData name="Gavin Band" userId="c8f793f7-5806-46f0-b9bd-90a61d07a992" providerId="ADAL" clId="{A3A4A27B-A0BF-5A44-A617-5A7ADDD4AAE9}" dt="2023-03-03T08:11:03.744" v="2425" actId="2696"/>
        <pc:sldMkLst>
          <pc:docMk/>
          <pc:sldMk cId="627575490" sldId="1632"/>
        </pc:sldMkLst>
      </pc:sldChg>
      <pc:sldMasterChg chg="del delSldLayout">
        <pc:chgData name="Gavin Band" userId="c8f793f7-5806-46f0-b9bd-90a61d07a992" providerId="ADAL" clId="{A3A4A27B-A0BF-5A44-A617-5A7ADDD4AAE9}" dt="2023-03-02T22:30:48.551" v="196" actId="2696"/>
        <pc:sldMasterMkLst>
          <pc:docMk/>
          <pc:sldMasterMk cId="3846738432" sldId="2147484063"/>
        </pc:sldMasterMkLst>
        <pc:sldLayoutChg chg="del">
          <pc:chgData name="Gavin Band" userId="c8f793f7-5806-46f0-b9bd-90a61d07a992" providerId="ADAL" clId="{A3A4A27B-A0BF-5A44-A617-5A7ADDD4AAE9}" dt="2023-03-02T22:30:48.546" v="185" actId="2696"/>
          <pc:sldLayoutMkLst>
            <pc:docMk/>
            <pc:sldMasterMk cId="3846738432" sldId="2147484063"/>
            <pc:sldLayoutMk cId="1623930670" sldId="2147484064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6" actId="2696"/>
          <pc:sldLayoutMkLst>
            <pc:docMk/>
            <pc:sldMasterMk cId="3846738432" sldId="2147484063"/>
            <pc:sldLayoutMk cId="2511439056" sldId="2147484065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7" actId="2696"/>
          <pc:sldLayoutMkLst>
            <pc:docMk/>
            <pc:sldMasterMk cId="3846738432" sldId="2147484063"/>
            <pc:sldLayoutMk cId="3354333623" sldId="2147484066"/>
          </pc:sldLayoutMkLst>
        </pc:sldLayoutChg>
        <pc:sldLayoutChg chg="del">
          <pc:chgData name="Gavin Band" userId="c8f793f7-5806-46f0-b9bd-90a61d07a992" providerId="ADAL" clId="{A3A4A27B-A0BF-5A44-A617-5A7ADDD4AAE9}" dt="2023-03-02T22:30:48.547" v="188" actId="2696"/>
          <pc:sldLayoutMkLst>
            <pc:docMk/>
            <pc:sldMasterMk cId="3846738432" sldId="2147484063"/>
            <pc:sldLayoutMk cId="2957728752" sldId="2147484067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89" actId="2696"/>
          <pc:sldLayoutMkLst>
            <pc:docMk/>
            <pc:sldMasterMk cId="3846738432" sldId="2147484063"/>
            <pc:sldLayoutMk cId="2624720933" sldId="2147484068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0" actId="2696"/>
          <pc:sldLayoutMkLst>
            <pc:docMk/>
            <pc:sldMasterMk cId="3846738432" sldId="2147484063"/>
            <pc:sldLayoutMk cId="2921038085" sldId="2147484069"/>
          </pc:sldLayoutMkLst>
        </pc:sldLayoutChg>
        <pc:sldLayoutChg chg="del">
          <pc:chgData name="Gavin Band" userId="c8f793f7-5806-46f0-b9bd-90a61d07a992" providerId="ADAL" clId="{A3A4A27B-A0BF-5A44-A617-5A7ADDD4AAE9}" dt="2023-03-02T22:30:48.548" v="191" actId="2696"/>
          <pc:sldLayoutMkLst>
            <pc:docMk/>
            <pc:sldMasterMk cId="3846738432" sldId="2147484063"/>
            <pc:sldLayoutMk cId="1012051723" sldId="2147484070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2" actId="2696"/>
          <pc:sldLayoutMkLst>
            <pc:docMk/>
            <pc:sldMasterMk cId="3846738432" sldId="2147484063"/>
            <pc:sldLayoutMk cId="425680526" sldId="2147484071"/>
          </pc:sldLayoutMkLst>
        </pc:sldLayoutChg>
        <pc:sldLayoutChg chg="del">
          <pc:chgData name="Gavin Band" userId="c8f793f7-5806-46f0-b9bd-90a61d07a992" providerId="ADAL" clId="{A3A4A27B-A0BF-5A44-A617-5A7ADDD4AAE9}" dt="2023-03-02T22:30:48.549" v="193" actId="2696"/>
          <pc:sldLayoutMkLst>
            <pc:docMk/>
            <pc:sldMasterMk cId="3846738432" sldId="2147484063"/>
            <pc:sldLayoutMk cId="3437871594" sldId="2147484072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4" actId="2696"/>
          <pc:sldLayoutMkLst>
            <pc:docMk/>
            <pc:sldMasterMk cId="3846738432" sldId="2147484063"/>
            <pc:sldLayoutMk cId="1058324146" sldId="2147484073"/>
          </pc:sldLayoutMkLst>
        </pc:sldLayoutChg>
        <pc:sldLayoutChg chg="del">
          <pc:chgData name="Gavin Band" userId="c8f793f7-5806-46f0-b9bd-90a61d07a992" providerId="ADAL" clId="{A3A4A27B-A0BF-5A44-A617-5A7ADDD4AAE9}" dt="2023-03-02T22:30:48.550" v="195" actId="2696"/>
          <pc:sldLayoutMkLst>
            <pc:docMk/>
            <pc:sldMasterMk cId="3846738432" sldId="2147484063"/>
            <pc:sldLayoutMk cId="1838191340" sldId="214748407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35:06.832" v="841" actId="2696"/>
        <pc:sldMasterMkLst>
          <pc:docMk/>
          <pc:sldMasterMk cId="423508207" sldId="2147484099"/>
        </pc:sldMasterMkLst>
        <pc:sldLayoutChg chg="del">
          <pc:chgData name="Gavin Band" userId="c8f793f7-5806-46f0-b9bd-90a61d07a992" providerId="ADAL" clId="{A3A4A27B-A0BF-5A44-A617-5A7ADDD4AAE9}" dt="2023-03-03T07:35:06.826" v="830" actId="2696"/>
          <pc:sldLayoutMkLst>
            <pc:docMk/>
            <pc:sldMasterMk cId="423508207" sldId="2147484099"/>
            <pc:sldLayoutMk cId="1550302597" sldId="2147484100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1" actId="2696"/>
          <pc:sldLayoutMkLst>
            <pc:docMk/>
            <pc:sldMasterMk cId="423508207" sldId="2147484099"/>
            <pc:sldLayoutMk cId="1396725027" sldId="2147484101"/>
          </pc:sldLayoutMkLst>
        </pc:sldLayoutChg>
        <pc:sldLayoutChg chg="del">
          <pc:chgData name="Gavin Band" userId="c8f793f7-5806-46f0-b9bd-90a61d07a992" providerId="ADAL" clId="{A3A4A27B-A0BF-5A44-A617-5A7ADDD4AAE9}" dt="2023-03-03T07:35:06.827" v="832" actId="2696"/>
          <pc:sldLayoutMkLst>
            <pc:docMk/>
            <pc:sldMasterMk cId="423508207" sldId="2147484099"/>
            <pc:sldLayoutMk cId="3244286406" sldId="2147484102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3" actId="2696"/>
          <pc:sldLayoutMkLst>
            <pc:docMk/>
            <pc:sldMasterMk cId="423508207" sldId="2147484099"/>
            <pc:sldLayoutMk cId="2789409159" sldId="2147484103"/>
          </pc:sldLayoutMkLst>
        </pc:sldLayoutChg>
        <pc:sldLayoutChg chg="del">
          <pc:chgData name="Gavin Band" userId="c8f793f7-5806-46f0-b9bd-90a61d07a992" providerId="ADAL" clId="{A3A4A27B-A0BF-5A44-A617-5A7ADDD4AAE9}" dt="2023-03-03T07:35:06.828" v="834" actId="2696"/>
          <pc:sldLayoutMkLst>
            <pc:docMk/>
            <pc:sldMasterMk cId="423508207" sldId="2147484099"/>
            <pc:sldLayoutMk cId="3495025052" sldId="2147484104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5" actId="2696"/>
          <pc:sldLayoutMkLst>
            <pc:docMk/>
            <pc:sldMasterMk cId="423508207" sldId="2147484099"/>
            <pc:sldLayoutMk cId="2699695266" sldId="2147484105"/>
          </pc:sldLayoutMkLst>
        </pc:sldLayoutChg>
        <pc:sldLayoutChg chg="del">
          <pc:chgData name="Gavin Band" userId="c8f793f7-5806-46f0-b9bd-90a61d07a992" providerId="ADAL" clId="{A3A4A27B-A0BF-5A44-A617-5A7ADDD4AAE9}" dt="2023-03-03T07:35:06.829" v="836" actId="2696"/>
          <pc:sldLayoutMkLst>
            <pc:docMk/>
            <pc:sldMasterMk cId="423508207" sldId="2147484099"/>
            <pc:sldLayoutMk cId="2380630047" sldId="2147484106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7" actId="2696"/>
          <pc:sldLayoutMkLst>
            <pc:docMk/>
            <pc:sldMasterMk cId="423508207" sldId="2147484099"/>
            <pc:sldLayoutMk cId="1999235190" sldId="2147484107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8" actId="2696"/>
          <pc:sldLayoutMkLst>
            <pc:docMk/>
            <pc:sldMasterMk cId="423508207" sldId="2147484099"/>
            <pc:sldLayoutMk cId="10777895" sldId="2147484108"/>
          </pc:sldLayoutMkLst>
        </pc:sldLayoutChg>
        <pc:sldLayoutChg chg="del">
          <pc:chgData name="Gavin Band" userId="c8f793f7-5806-46f0-b9bd-90a61d07a992" providerId="ADAL" clId="{A3A4A27B-A0BF-5A44-A617-5A7ADDD4AAE9}" dt="2023-03-03T07:35:06.830" v="839" actId="2696"/>
          <pc:sldLayoutMkLst>
            <pc:docMk/>
            <pc:sldMasterMk cId="423508207" sldId="2147484099"/>
            <pc:sldLayoutMk cId="656833193" sldId="2147484109"/>
          </pc:sldLayoutMkLst>
        </pc:sldLayoutChg>
        <pc:sldLayoutChg chg="del">
          <pc:chgData name="Gavin Band" userId="c8f793f7-5806-46f0-b9bd-90a61d07a992" providerId="ADAL" clId="{A3A4A27B-A0BF-5A44-A617-5A7ADDD4AAE9}" dt="2023-03-03T07:35:06.831" v="840" actId="2696"/>
          <pc:sldLayoutMkLst>
            <pc:docMk/>
            <pc:sldMasterMk cId="423508207" sldId="2147484099"/>
            <pc:sldLayoutMk cId="2062288278" sldId="214748411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4:55.551" v="644" actId="2696"/>
        <pc:sldMasterMkLst>
          <pc:docMk/>
          <pc:sldMasterMk cId="858460494" sldId="2147484123"/>
        </pc:sldMasterMkLst>
        <pc:sldLayoutChg chg="del">
          <pc:chgData name="Gavin Band" userId="c8f793f7-5806-46f0-b9bd-90a61d07a992" providerId="ADAL" clId="{A3A4A27B-A0BF-5A44-A617-5A7ADDD4AAE9}" dt="2023-03-03T07:24:55.547" v="633" actId="2696"/>
          <pc:sldLayoutMkLst>
            <pc:docMk/>
            <pc:sldMasterMk cId="858460494" sldId="2147484123"/>
            <pc:sldLayoutMk cId="508951183" sldId="2147484124"/>
          </pc:sldLayoutMkLst>
        </pc:sldLayoutChg>
        <pc:sldLayoutChg chg="del">
          <pc:chgData name="Gavin Band" userId="c8f793f7-5806-46f0-b9bd-90a61d07a992" providerId="ADAL" clId="{A3A4A27B-A0BF-5A44-A617-5A7ADDD4AAE9}" dt="2023-03-03T07:24:55.547" v="634" actId="2696"/>
          <pc:sldLayoutMkLst>
            <pc:docMk/>
            <pc:sldMasterMk cId="858460494" sldId="2147484123"/>
            <pc:sldLayoutMk cId="3096290549" sldId="2147484125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5" actId="2696"/>
          <pc:sldLayoutMkLst>
            <pc:docMk/>
            <pc:sldMasterMk cId="858460494" sldId="2147484123"/>
            <pc:sldLayoutMk cId="1268589401" sldId="2147484126"/>
          </pc:sldLayoutMkLst>
        </pc:sldLayoutChg>
        <pc:sldLayoutChg chg="del">
          <pc:chgData name="Gavin Band" userId="c8f793f7-5806-46f0-b9bd-90a61d07a992" providerId="ADAL" clId="{A3A4A27B-A0BF-5A44-A617-5A7ADDD4AAE9}" dt="2023-03-03T07:24:55.548" v="636" actId="2696"/>
          <pc:sldLayoutMkLst>
            <pc:docMk/>
            <pc:sldMasterMk cId="858460494" sldId="2147484123"/>
            <pc:sldLayoutMk cId="1877200553" sldId="2147484127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7" actId="2696"/>
          <pc:sldLayoutMkLst>
            <pc:docMk/>
            <pc:sldMasterMk cId="858460494" sldId="2147484123"/>
            <pc:sldLayoutMk cId="478247003" sldId="2147484128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8" actId="2696"/>
          <pc:sldLayoutMkLst>
            <pc:docMk/>
            <pc:sldMasterMk cId="858460494" sldId="2147484123"/>
            <pc:sldLayoutMk cId="550787131" sldId="2147484129"/>
          </pc:sldLayoutMkLst>
        </pc:sldLayoutChg>
        <pc:sldLayoutChg chg="del">
          <pc:chgData name="Gavin Band" userId="c8f793f7-5806-46f0-b9bd-90a61d07a992" providerId="ADAL" clId="{A3A4A27B-A0BF-5A44-A617-5A7ADDD4AAE9}" dt="2023-03-03T07:24:55.549" v="639" actId="2696"/>
          <pc:sldLayoutMkLst>
            <pc:docMk/>
            <pc:sldMasterMk cId="858460494" sldId="2147484123"/>
            <pc:sldLayoutMk cId="3645513683" sldId="2147484130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0" actId="2696"/>
          <pc:sldLayoutMkLst>
            <pc:docMk/>
            <pc:sldMasterMk cId="858460494" sldId="2147484123"/>
            <pc:sldLayoutMk cId="631724098" sldId="2147484131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1" actId="2696"/>
          <pc:sldLayoutMkLst>
            <pc:docMk/>
            <pc:sldMasterMk cId="858460494" sldId="2147484123"/>
            <pc:sldLayoutMk cId="1803279356" sldId="2147484132"/>
          </pc:sldLayoutMkLst>
        </pc:sldLayoutChg>
        <pc:sldLayoutChg chg="del">
          <pc:chgData name="Gavin Band" userId="c8f793f7-5806-46f0-b9bd-90a61d07a992" providerId="ADAL" clId="{A3A4A27B-A0BF-5A44-A617-5A7ADDD4AAE9}" dt="2023-03-03T07:24:55.550" v="642" actId="2696"/>
          <pc:sldLayoutMkLst>
            <pc:docMk/>
            <pc:sldMasterMk cId="858460494" sldId="2147484123"/>
            <pc:sldLayoutMk cId="4050867813" sldId="2147484133"/>
          </pc:sldLayoutMkLst>
        </pc:sldLayoutChg>
        <pc:sldLayoutChg chg="del">
          <pc:chgData name="Gavin Band" userId="c8f793f7-5806-46f0-b9bd-90a61d07a992" providerId="ADAL" clId="{A3A4A27B-A0BF-5A44-A617-5A7ADDD4AAE9}" dt="2023-03-03T07:24:55.551" v="643" actId="2696"/>
          <pc:sldLayoutMkLst>
            <pc:docMk/>
            <pc:sldMasterMk cId="858460494" sldId="2147484123"/>
            <pc:sldLayoutMk cId="4198446596" sldId="2147484134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3T07:25:27.443" v="662" actId="2696"/>
        <pc:sldMasterMkLst>
          <pc:docMk/>
          <pc:sldMasterMk cId="920352856" sldId="2147484159"/>
        </pc:sldMasterMkLst>
        <pc:sldLayoutChg chg="del">
          <pc:chgData name="Gavin Band" userId="c8f793f7-5806-46f0-b9bd-90a61d07a992" providerId="ADAL" clId="{A3A4A27B-A0BF-5A44-A617-5A7ADDD4AAE9}" dt="2023-03-03T07:25:27.438" v="651" actId="2696"/>
          <pc:sldLayoutMkLst>
            <pc:docMk/>
            <pc:sldMasterMk cId="920352856" sldId="2147484159"/>
            <pc:sldLayoutMk cId="842847332" sldId="2147484160"/>
          </pc:sldLayoutMkLst>
        </pc:sldLayoutChg>
        <pc:sldLayoutChg chg="del">
          <pc:chgData name="Gavin Band" userId="c8f793f7-5806-46f0-b9bd-90a61d07a992" providerId="ADAL" clId="{A3A4A27B-A0BF-5A44-A617-5A7ADDD4AAE9}" dt="2023-03-03T07:25:27.438" v="652" actId="2696"/>
          <pc:sldLayoutMkLst>
            <pc:docMk/>
            <pc:sldMasterMk cId="920352856" sldId="2147484159"/>
            <pc:sldLayoutMk cId="1403105672" sldId="2147484161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3" actId="2696"/>
          <pc:sldLayoutMkLst>
            <pc:docMk/>
            <pc:sldMasterMk cId="920352856" sldId="2147484159"/>
            <pc:sldLayoutMk cId="1272908399" sldId="2147484162"/>
          </pc:sldLayoutMkLst>
        </pc:sldLayoutChg>
        <pc:sldLayoutChg chg="del">
          <pc:chgData name="Gavin Band" userId="c8f793f7-5806-46f0-b9bd-90a61d07a992" providerId="ADAL" clId="{A3A4A27B-A0BF-5A44-A617-5A7ADDD4AAE9}" dt="2023-03-03T07:25:27.439" v="654" actId="2696"/>
          <pc:sldLayoutMkLst>
            <pc:docMk/>
            <pc:sldMasterMk cId="920352856" sldId="2147484159"/>
            <pc:sldLayoutMk cId="2572288508" sldId="2147484163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5" actId="2696"/>
          <pc:sldLayoutMkLst>
            <pc:docMk/>
            <pc:sldMasterMk cId="920352856" sldId="2147484159"/>
            <pc:sldLayoutMk cId="3078942554" sldId="2147484164"/>
          </pc:sldLayoutMkLst>
        </pc:sldLayoutChg>
        <pc:sldLayoutChg chg="del">
          <pc:chgData name="Gavin Band" userId="c8f793f7-5806-46f0-b9bd-90a61d07a992" providerId="ADAL" clId="{A3A4A27B-A0BF-5A44-A617-5A7ADDD4AAE9}" dt="2023-03-03T07:25:27.440" v="656" actId="2696"/>
          <pc:sldLayoutMkLst>
            <pc:docMk/>
            <pc:sldMasterMk cId="920352856" sldId="2147484159"/>
            <pc:sldLayoutMk cId="1075377591" sldId="2147484165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7" actId="2696"/>
          <pc:sldLayoutMkLst>
            <pc:docMk/>
            <pc:sldMasterMk cId="920352856" sldId="2147484159"/>
            <pc:sldLayoutMk cId="3170301028" sldId="2147484166"/>
          </pc:sldLayoutMkLst>
        </pc:sldLayoutChg>
        <pc:sldLayoutChg chg="del">
          <pc:chgData name="Gavin Band" userId="c8f793f7-5806-46f0-b9bd-90a61d07a992" providerId="ADAL" clId="{A3A4A27B-A0BF-5A44-A617-5A7ADDD4AAE9}" dt="2023-03-03T07:25:27.441" v="658" actId="2696"/>
          <pc:sldLayoutMkLst>
            <pc:docMk/>
            <pc:sldMasterMk cId="920352856" sldId="2147484159"/>
            <pc:sldLayoutMk cId="3916848052" sldId="2147484167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59" actId="2696"/>
          <pc:sldLayoutMkLst>
            <pc:docMk/>
            <pc:sldMasterMk cId="920352856" sldId="2147484159"/>
            <pc:sldLayoutMk cId="144753961" sldId="2147484168"/>
          </pc:sldLayoutMkLst>
        </pc:sldLayoutChg>
        <pc:sldLayoutChg chg="del">
          <pc:chgData name="Gavin Band" userId="c8f793f7-5806-46f0-b9bd-90a61d07a992" providerId="ADAL" clId="{A3A4A27B-A0BF-5A44-A617-5A7ADDD4AAE9}" dt="2023-03-03T07:25:27.442" v="660" actId="2696"/>
          <pc:sldLayoutMkLst>
            <pc:docMk/>
            <pc:sldMasterMk cId="920352856" sldId="2147484159"/>
            <pc:sldLayoutMk cId="3709443566" sldId="2147484169"/>
          </pc:sldLayoutMkLst>
        </pc:sldLayoutChg>
        <pc:sldLayoutChg chg="del">
          <pc:chgData name="Gavin Band" userId="c8f793f7-5806-46f0-b9bd-90a61d07a992" providerId="ADAL" clId="{A3A4A27B-A0BF-5A44-A617-5A7ADDD4AAE9}" dt="2023-03-03T07:25:27.443" v="661" actId="2696"/>
          <pc:sldLayoutMkLst>
            <pc:docMk/>
            <pc:sldMasterMk cId="920352856" sldId="2147484159"/>
            <pc:sldLayoutMk cId="2083289135" sldId="2147484170"/>
          </pc:sldLayoutMkLst>
        </pc:sldLayoutChg>
      </pc:sldMasterChg>
      <pc:sldMasterChg chg="del delSldLayout">
        <pc:chgData name="Gavin Band" userId="c8f793f7-5806-46f0-b9bd-90a61d07a992" providerId="ADAL" clId="{A3A4A27B-A0BF-5A44-A617-5A7ADDD4AAE9}" dt="2023-03-02T22:30:48.489" v="180" actId="2696"/>
        <pc:sldMasterMkLst>
          <pc:docMk/>
          <pc:sldMasterMk cId="3716241121" sldId="2147484171"/>
        </pc:sldMasterMkLst>
        <pc:sldLayoutChg chg="del">
          <pc:chgData name="Gavin Band" userId="c8f793f7-5806-46f0-b9bd-90a61d07a992" providerId="ADAL" clId="{A3A4A27B-A0BF-5A44-A617-5A7ADDD4AAE9}" dt="2023-03-02T22:30:48.484" v="169" actId="2696"/>
          <pc:sldLayoutMkLst>
            <pc:docMk/>
            <pc:sldMasterMk cId="3716241121" sldId="2147484171"/>
            <pc:sldLayoutMk cId="3441119635" sldId="2147484172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0" actId="2696"/>
          <pc:sldLayoutMkLst>
            <pc:docMk/>
            <pc:sldMasterMk cId="3716241121" sldId="2147484171"/>
            <pc:sldLayoutMk cId="1339967935" sldId="2147484173"/>
          </pc:sldLayoutMkLst>
        </pc:sldLayoutChg>
        <pc:sldLayoutChg chg="del">
          <pc:chgData name="Gavin Band" userId="c8f793f7-5806-46f0-b9bd-90a61d07a992" providerId="ADAL" clId="{A3A4A27B-A0BF-5A44-A617-5A7ADDD4AAE9}" dt="2023-03-02T22:30:48.484" v="171" actId="2696"/>
          <pc:sldLayoutMkLst>
            <pc:docMk/>
            <pc:sldMasterMk cId="3716241121" sldId="2147484171"/>
            <pc:sldLayoutMk cId="1694430649" sldId="2147484174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2" actId="2696"/>
          <pc:sldLayoutMkLst>
            <pc:docMk/>
            <pc:sldMasterMk cId="3716241121" sldId="2147484171"/>
            <pc:sldLayoutMk cId="2641935657" sldId="2147484175"/>
          </pc:sldLayoutMkLst>
        </pc:sldLayoutChg>
        <pc:sldLayoutChg chg="del">
          <pc:chgData name="Gavin Band" userId="c8f793f7-5806-46f0-b9bd-90a61d07a992" providerId="ADAL" clId="{A3A4A27B-A0BF-5A44-A617-5A7ADDD4AAE9}" dt="2023-03-02T22:30:48.485" v="173" actId="2696"/>
          <pc:sldLayoutMkLst>
            <pc:docMk/>
            <pc:sldMasterMk cId="3716241121" sldId="2147484171"/>
            <pc:sldLayoutMk cId="3720307705" sldId="2147484176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4" actId="2696"/>
          <pc:sldLayoutMkLst>
            <pc:docMk/>
            <pc:sldMasterMk cId="3716241121" sldId="2147484171"/>
            <pc:sldLayoutMk cId="2570052129" sldId="2147484177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5" actId="2696"/>
          <pc:sldLayoutMkLst>
            <pc:docMk/>
            <pc:sldMasterMk cId="3716241121" sldId="2147484171"/>
            <pc:sldLayoutMk cId="1085715441" sldId="2147484178"/>
          </pc:sldLayoutMkLst>
        </pc:sldLayoutChg>
        <pc:sldLayoutChg chg="del">
          <pc:chgData name="Gavin Band" userId="c8f793f7-5806-46f0-b9bd-90a61d07a992" providerId="ADAL" clId="{A3A4A27B-A0BF-5A44-A617-5A7ADDD4AAE9}" dt="2023-03-02T22:30:48.486" v="176" actId="2696"/>
          <pc:sldLayoutMkLst>
            <pc:docMk/>
            <pc:sldMasterMk cId="3716241121" sldId="2147484171"/>
            <pc:sldLayoutMk cId="3964449788" sldId="2147484179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7" actId="2696"/>
          <pc:sldLayoutMkLst>
            <pc:docMk/>
            <pc:sldMasterMk cId="3716241121" sldId="2147484171"/>
            <pc:sldLayoutMk cId="3820101370" sldId="2147484180"/>
          </pc:sldLayoutMkLst>
        </pc:sldLayoutChg>
        <pc:sldLayoutChg chg="del">
          <pc:chgData name="Gavin Band" userId="c8f793f7-5806-46f0-b9bd-90a61d07a992" providerId="ADAL" clId="{A3A4A27B-A0BF-5A44-A617-5A7ADDD4AAE9}" dt="2023-03-02T22:30:48.487" v="178" actId="2696"/>
          <pc:sldLayoutMkLst>
            <pc:docMk/>
            <pc:sldMasterMk cId="3716241121" sldId="2147484171"/>
            <pc:sldLayoutMk cId="3765574824" sldId="2147484181"/>
          </pc:sldLayoutMkLst>
        </pc:sldLayoutChg>
        <pc:sldLayoutChg chg="del">
          <pc:chgData name="Gavin Band" userId="c8f793f7-5806-46f0-b9bd-90a61d07a992" providerId="ADAL" clId="{A3A4A27B-A0BF-5A44-A617-5A7ADDD4AAE9}" dt="2023-03-02T22:30:48.488" v="179" actId="2696"/>
          <pc:sldLayoutMkLst>
            <pc:docMk/>
            <pc:sldMasterMk cId="3716241121" sldId="2147484171"/>
            <pc:sldLayoutMk cId="1993227032" sldId="2147484182"/>
          </pc:sldLayoutMkLst>
        </pc:sldLayoutChg>
      </pc:sldMasterChg>
    </pc:docChg>
  </pc:docChgLst>
  <pc:docChgLst>
    <pc:chgData name="Gavin Band" userId="c8f793f7-5806-46f0-b9bd-90a61d07a992" providerId="ADAL" clId="{5CF45B9F-8039-0142-8A43-DD8EC4DE86E3}"/>
    <pc:docChg chg="undo redo custSel addSld delSld modSld sldOrd">
      <pc:chgData name="Gavin Band" userId="c8f793f7-5806-46f0-b9bd-90a61d07a992" providerId="ADAL" clId="{5CF45B9F-8039-0142-8A43-DD8EC4DE86E3}" dt="2025-03-05T10:16:46.945" v="5146" actId="1076"/>
      <pc:docMkLst>
        <pc:docMk/>
      </pc:docMkLst>
      <pc:sldChg chg="addSp delSp modSp mod">
        <pc:chgData name="Gavin Band" userId="c8f793f7-5806-46f0-b9bd-90a61d07a992" providerId="ADAL" clId="{5CF45B9F-8039-0142-8A43-DD8EC4DE86E3}" dt="2025-03-05T10:16:33.829" v="5142" actId="1076"/>
        <pc:sldMkLst>
          <pc:docMk/>
          <pc:sldMk cId="535627793" sldId="365"/>
        </pc:sldMkLst>
        <pc:spChg chg="mod">
          <ac:chgData name="Gavin Band" userId="c8f793f7-5806-46f0-b9bd-90a61d07a992" providerId="ADAL" clId="{5CF45B9F-8039-0142-8A43-DD8EC4DE86E3}" dt="2025-03-05T10:16:33.829" v="5142" actId="1076"/>
          <ac:spMkLst>
            <pc:docMk/>
            <pc:sldMk cId="535627793" sldId="365"/>
            <ac:spMk id="26" creationId="{00000000-0000-0000-0000-000000000000}"/>
          </ac:spMkLst>
        </pc:spChg>
        <pc:grpChg chg="add del mod">
          <ac:chgData name="Gavin Band" userId="c8f793f7-5806-46f0-b9bd-90a61d07a992" providerId="ADAL" clId="{5CF45B9F-8039-0142-8A43-DD8EC4DE86E3}" dt="2025-03-05T10:15:58.265" v="5121" actId="478"/>
          <ac:grpSpMkLst>
            <pc:docMk/>
            <pc:sldMk cId="535627793" sldId="365"/>
            <ac:grpSpMk id="2" creationId="{13418101-ABBE-D38B-6F53-1242DDF9760C}"/>
          </ac:grpSpMkLst>
        </pc:grpChg>
        <pc:picChg chg="mod">
          <ac:chgData name="Gavin Band" userId="c8f793f7-5806-46f0-b9bd-90a61d07a992" providerId="ADAL" clId="{5CF45B9F-8039-0142-8A43-DD8EC4DE86E3}" dt="2025-03-05T10:15:10.308" v="5089" actId="1076"/>
          <ac:picMkLst>
            <pc:docMk/>
            <pc:sldMk cId="535627793" sldId="365"/>
            <ac:picMk id="25" creationId="{00000000-0000-0000-0000-000000000000}"/>
          </ac:picMkLst>
        </pc:picChg>
      </pc:sldChg>
      <pc:sldChg chg="modSp add del mod ord">
        <pc:chgData name="Gavin Band" userId="c8f793f7-5806-46f0-b9bd-90a61d07a992" providerId="ADAL" clId="{5CF45B9F-8039-0142-8A43-DD8EC4DE86E3}" dt="2025-03-05T10:14:30.123" v="4980" actId="2696"/>
        <pc:sldMkLst>
          <pc:docMk/>
          <pc:sldMk cId="374973716" sldId="564"/>
        </pc:sldMkLst>
        <pc:spChg chg="mod">
          <ac:chgData name="Gavin Band" userId="c8f793f7-5806-46f0-b9bd-90a61d07a992" providerId="ADAL" clId="{5CF45B9F-8039-0142-8A43-DD8EC4DE86E3}" dt="2025-03-05T10:14:13.346" v="4949" actId="20577"/>
          <ac:spMkLst>
            <pc:docMk/>
            <pc:sldMk cId="374973716" sldId="564"/>
            <ac:spMk id="28" creationId="{31C6A115-E2B2-DB3D-65B7-37E1A1EDB56B}"/>
          </ac:spMkLst>
        </pc:spChg>
        <pc:spChg chg="mod">
          <ac:chgData name="Gavin Band" userId="c8f793f7-5806-46f0-b9bd-90a61d07a992" providerId="ADAL" clId="{5CF45B9F-8039-0142-8A43-DD8EC4DE86E3}" dt="2025-03-05T10:14:26" v="4979" actId="113"/>
          <ac:spMkLst>
            <pc:docMk/>
            <pc:sldMk cId="374973716" sldId="564"/>
            <ac:spMk id="29" creationId="{35671DF5-42D6-CB1A-9D4A-3D075A1E0AD5}"/>
          </ac:spMkLst>
        </pc:spChg>
      </pc:sldChg>
      <pc:sldChg chg="addSp delSp modSp add del">
        <pc:chgData name="Gavin Band" userId="c8f793f7-5806-46f0-b9bd-90a61d07a992" providerId="ADAL" clId="{5CF45B9F-8039-0142-8A43-DD8EC4DE86E3}" dt="2025-03-05T09:42:05.901" v="3944"/>
        <pc:sldMkLst>
          <pc:docMk/>
          <pc:sldMk cId="60021739" sldId="565"/>
        </pc:sldMkLst>
        <pc:spChg chg="add del mod">
          <ac:chgData name="Gavin Band" userId="c8f793f7-5806-46f0-b9bd-90a61d07a992" providerId="ADAL" clId="{5CF45B9F-8039-0142-8A43-DD8EC4DE86E3}" dt="2025-03-05T09:42:05.901" v="3944"/>
          <ac:spMkLst>
            <pc:docMk/>
            <pc:sldMk cId="60021739" sldId="565"/>
            <ac:spMk id="9" creationId="{1FB39A73-AABA-4B7B-7ED2-A59211FEC7BE}"/>
          </ac:spMkLst>
        </pc:spChg>
      </pc:sldChg>
      <pc:sldChg chg="addSp modSp add del mod">
        <pc:chgData name="Gavin Band" userId="c8f793f7-5806-46f0-b9bd-90a61d07a992" providerId="ADAL" clId="{5CF45B9F-8039-0142-8A43-DD8EC4DE86E3}" dt="2025-03-05T09:40:16.264" v="3922" actId="1076"/>
        <pc:sldMkLst>
          <pc:docMk/>
          <pc:sldMk cId="15713618" sldId="566"/>
        </pc:sldMkLst>
        <pc:spChg chg="add mod">
          <ac:chgData name="Gavin Band" userId="c8f793f7-5806-46f0-b9bd-90a61d07a992" providerId="ADAL" clId="{5CF45B9F-8039-0142-8A43-DD8EC4DE86E3}" dt="2025-03-05T09:40:16.264" v="3922" actId="1076"/>
          <ac:spMkLst>
            <pc:docMk/>
            <pc:sldMk cId="15713618" sldId="566"/>
            <ac:spMk id="2" creationId="{62E5AC3C-9E19-1441-BD64-46FD0882EC3F}"/>
          </ac:spMkLst>
        </pc:spChg>
        <pc:spChg chg="mod">
          <ac:chgData name="Gavin Band" userId="c8f793f7-5806-46f0-b9bd-90a61d07a992" providerId="ADAL" clId="{5CF45B9F-8039-0142-8A43-DD8EC4DE86E3}" dt="2025-03-05T09:39:07.804" v="3872" actId="20577"/>
          <ac:spMkLst>
            <pc:docMk/>
            <pc:sldMk cId="15713618" sldId="566"/>
            <ac:spMk id="28" creationId="{31C6A115-E2B2-DB3D-65B7-37E1A1EDB56B}"/>
          </ac:spMkLst>
        </pc:spChg>
      </pc:sldChg>
      <pc:sldChg chg="del">
        <pc:chgData name="Gavin Band" userId="c8f793f7-5806-46f0-b9bd-90a61d07a992" providerId="ADAL" clId="{5CF45B9F-8039-0142-8A43-DD8EC4DE86E3}" dt="2025-03-05T09:47:22.186" v="4238" actId="2696"/>
        <pc:sldMkLst>
          <pc:docMk/>
          <pc:sldMk cId="1333108379" sldId="1288"/>
        </pc:sldMkLst>
      </pc:sldChg>
      <pc:sldChg chg="del">
        <pc:chgData name="Gavin Band" userId="c8f793f7-5806-46f0-b9bd-90a61d07a992" providerId="ADAL" clId="{5CF45B9F-8039-0142-8A43-DD8EC4DE86E3}" dt="2025-03-05T09:47:22.197" v="4239" actId="2696"/>
        <pc:sldMkLst>
          <pc:docMk/>
          <pc:sldMk cId="208347063" sldId="1290"/>
        </pc:sldMkLst>
      </pc:sldChg>
      <pc:sldChg chg="del">
        <pc:chgData name="Gavin Band" userId="c8f793f7-5806-46f0-b9bd-90a61d07a992" providerId="ADAL" clId="{5CF45B9F-8039-0142-8A43-DD8EC4DE86E3}" dt="2025-03-05T09:47:22.315" v="4247" actId="2696"/>
        <pc:sldMkLst>
          <pc:docMk/>
          <pc:sldMk cId="1689520962" sldId="1361"/>
        </pc:sldMkLst>
      </pc:sldChg>
      <pc:sldChg chg="del">
        <pc:chgData name="Gavin Band" userId="c8f793f7-5806-46f0-b9bd-90a61d07a992" providerId="ADAL" clId="{5CF45B9F-8039-0142-8A43-DD8EC4DE86E3}" dt="2025-03-05T09:47:22.272" v="4243" actId="2696"/>
        <pc:sldMkLst>
          <pc:docMk/>
          <pc:sldMk cId="937831254" sldId="1363"/>
        </pc:sldMkLst>
      </pc:sldChg>
      <pc:sldChg chg="modSp mod">
        <pc:chgData name="Gavin Band" userId="c8f793f7-5806-46f0-b9bd-90a61d07a992" providerId="ADAL" clId="{5CF45B9F-8039-0142-8A43-DD8EC4DE86E3}" dt="2025-03-05T09:49:30.032" v="4365" actId="1076"/>
        <pc:sldMkLst>
          <pc:docMk/>
          <pc:sldMk cId="3106527260" sldId="1418"/>
        </pc:sldMkLst>
        <pc:spChg chg="mod">
          <ac:chgData name="Gavin Band" userId="c8f793f7-5806-46f0-b9bd-90a61d07a992" providerId="ADAL" clId="{5CF45B9F-8039-0142-8A43-DD8EC4DE86E3}" dt="2025-03-05T09:49:30.032" v="4365" actId="1076"/>
          <ac:spMkLst>
            <pc:docMk/>
            <pc:sldMk cId="3106527260" sldId="1418"/>
            <ac:spMk id="13" creationId="{7046D63C-43E2-3549-BE08-A0791330851C}"/>
          </ac:spMkLst>
        </pc:spChg>
      </pc:sldChg>
      <pc:sldChg chg="addSp modSp mod">
        <pc:chgData name="Gavin Band" userId="c8f793f7-5806-46f0-b9bd-90a61d07a992" providerId="ADAL" clId="{5CF45B9F-8039-0142-8A43-DD8EC4DE86E3}" dt="2025-03-05T10:13:48.007" v="4940" actId="1076"/>
        <pc:sldMkLst>
          <pc:docMk/>
          <pc:sldMk cId="2410987250" sldId="1446"/>
        </pc:sldMkLst>
        <pc:spChg chg="add mod">
          <ac:chgData name="Gavin Band" userId="c8f793f7-5806-46f0-b9bd-90a61d07a992" providerId="ADAL" clId="{5CF45B9F-8039-0142-8A43-DD8EC4DE86E3}" dt="2025-03-05T10:13:48.007" v="4940" actId="1076"/>
          <ac:spMkLst>
            <pc:docMk/>
            <pc:sldMk cId="2410987250" sldId="1446"/>
            <ac:spMk id="3" creationId="{D9CB1906-333A-E7AE-BCCA-B267726396FB}"/>
          </ac:spMkLst>
        </pc:spChg>
        <pc:cxnChg chg="add mod">
          <ac:chgData name="Gavin Band" userId="c8f793f7-5806-46f0-b9bd-90a61d07a992" providerId="ADAL" clId="{5CF45B9F-8039-0142-8A43-DD8EC4DE86E3}" dt="2025-03-05T10:13:48.007" v="4940" actId="1076"/>
          <ac:cxnSpMkLst>
            <pc:docMk/>
            <pc:sldMk cId="2410987250" sldId="1446"/>
            <ac:cxnSpMk id="2" creationId="{4F186134-0C95-6B60-2623-3429FF0B40B7}"/>
          </ac:cxnSpMkLst>
        </pc:cxnChg>
      </pc:sldChg>
      <pc:sldChg chg="addSp modSp">
        <pc:chgData name="Gavin Band" userId="c8f793f7-5806-46f0-b9bd-90a61d07a992" providerId="ADAL" clId="{5CF45B9F-8039-0142-8A43-DD8EC4DE86E3}" dt="2025-03-05T10:13:50.549" v="4941"/>
        <pc:sldMkLst>
          <pc:docMk/>
          <pc:sldMk cId="1532799159" sldId="1451"/>
        </pc:sldMkLst>
        <pc:spChg chg="add mod">
          <ac:chgData name="Gavin Band" userId="c8f793f7-5806-46f0-b9bd-90a61d07a992" providerId="ADAL" clId="{5CF45B9F-8039-0142-8A43-DD8EC4DE86E3}" dt="2025-03-05T10:13:50.549" v="4941"/>
          <ac:spMkLst>
            <pc:docMk/>
            <pc:sldMk cId="1532799159" sldId="1451"/>
            <ac:spMk id="4" creationId="{8C066D69-B97A-1CFA-E2D7-CA010F9D670F}"/>
          </ac:spMkLst>
        </pc:spChg>
        <pc:cxnChg chg="add mod">
          <ac:chgData name="Gavin Band" userId="c8f793f7-5806-46f0-b9bd-90a61d07a992" providerId="ADAL" clId="{5CF45B9F-8039-0142-8A43-DD8EC4DE86E3}" dt="2025-03-05T10:13:50.549" v="4941"/>
          <ac:cxnSpMkLst>
            <pc:docMk/>
            <pc:sldMk cId="1532799159" sldId="1451"/>
            <ac:cxnSpMk id="3" creationId="{808A613F-F60C-E3BB-D1AF-EA3AA4ABE796}"/>
          </ac:cxnSpMkLst>
        </pc:cxnChg>
      </pc:sldChg>
      <pc:sldChg chg="addSp delSp modSp">
        <pc:chgData name="Gavin Band" userId="c8f793f7-5806-46f0-b9bd-90a61d07a992" providerId="ADAL" clId="{5CF45B9F-8039-0142-8A43-DD8EC4DE86E3}" dt="2025-03-05T10:13:53.002" v="4943"/>
        <pc:sldMkLst>
          <pc:docMk/>
          <pc:sldMk cId="1200625429" sldId="1452"/>
        </pc:sldMkLst>
        <pc:spChg chg="add del mod">
          <ac:chgData name="Gavin Band" userId="c8f793f7-5806-46f0-b9bd-90a61d07a992" providerId="ADAL" clId="{5CF45B9F-8039-0142-8A43-DD8EC4DE86E3}" dt="2025-03-05T10:13:53.002" v="4943"/>
          <ac:spMkLst>
            <pc:docMk/>
            <pc:sldMk cId="1200625429" sldId="1452"/>
            <ac:spMk id="5" creationId="{FC02EF09-C867-0DE4-FF82-0FBB59E8E354}"/>
          </ac:spMkLst>
        </pc:spChg>
        <pc:cxnChg chg="add del mod">
          <ac:chgData name="Gavin Band" userId="c8f793f7-5806-46f0-b9bd-90a61d07a992" providerId="ADAL" clId="{5CF45B9F-8039-0142-8A43-DD8EC4DE86E3}" dt="2025-03-05T10:13:53.002" v="4943"/>
          <ac:cxnSpMkLst>
            <pc:docMk/>
            <pc:sldMk cId="1200625429" sldId="1452"/>
            <ac:cxnSpMk id="4" creationId="{C1C12B2B-FA48-B319-9A45-F40F2BA03F1C}"/>
          </ac:cxnSpMkLst>
        </pc:cxnChg>
      </pc:sldChg>
      <pc:sldChg chg="addSp delSp modSp mod">
        <pc:chgData name="Gavin Band" userId="c8f793f7-5806-46f0-b9bd-90a61d07a992" providerId="ADAL" clId="{5CF45B9F-8039-0142-8A43-DD8EC4DE86E3}" dt="2025-03-05T10:16:46.945" v="5146" actId="1076"/>
        <pc:sldMkLst>
          <pc:docMk/>
          <pc:sldMk cId="2119253521" sldId="1457"/>
        </pc:sldMkLst>
        <pc:spChg chg="del mod">
          <ac:chgData name="Gavin Band" userId="c8f793f7-5806-46f0-b9bd-90a61d07a992" providerId="ADAL" clId="{5CF45B9F-8039-0142-8A43-DD8EC4DE86E3}" dt="2025-03-05T10:16:38.349" v="5143" actId="478"/>
          <ac:spMkLst>
            <pc:docMk/>
            <pc:sldMk cId="2119253521" sldId="1457"/>
            <ac:spMk id="3" creationId="{00000000-0000-0000-0000-000000000000}"/>
          </ac:spMkLst>
        </pc:spChg>
        <pc:spChg chg="add del mod">
          <ac:chgData name="Gavin Band" userId="c8f793f7-5806-46f0-b9bd-90a61d07a992" providerId="ADAL" clId="{5CF45B9F-8039-0142-8A43-DD8EC4DE86E3}" dt="2025-03-05T10:16:43.187" v="5145" actId="478"/>
          <ac:spMkLst>
            <pc:docMk/>
            <pc:sldMk cId="2119253521" sldId="1457"/>
            <ac:spMk id="7" creationId="{D4052DA2-B7AC-7CCD-FA6C-41CAA65FA9C9}"/>
          </ac:spMkLst>
        </pc:spChg>
        <pc:spChg chg="add mod">
          <ac:chgData name="Gavin Band" userId="c8f793f7-5806-46f0-b9bd-90a61d07a992" providerId="ADAL" clId="{5CF45B9F-8039-0142-8A43-DD8EC4DE86E3}" dt="2025-03-05T10:16:46.945" v="5146" actId="1076"/>
          <ac:spMkLst>
            <pc:docMk/>
            <pc:sldMk cId="2119253521" sldId="1457"/>
            <ac:spMk id="8" creationId="{E32C74E3-90CF-96E6-1FFE-332E33E617AD}"/>
          </ac:spMkLst>
        </pc:spChg>
      </pc:sldChg>
      <pc:sldChg chg="addSp modSp mod ord">
        <pc:chgData name="Gavin Band" userId="c8f793f7-5806-46f0-b9bd-90a61d07a992" providerId="ADAL" clId="{5CF45B9F-8039-0142-8A43-DD8EC4DE86E3}" dt="2025-03-05T09:53:41.450" v="4484" actId="1076"/>
        <pc:sldMkLst>
          <pc:docMk/>
          <pc:sldMk cId="3078811872" sldId="1465"/>
        </pc:sldMkLst>
        <pc:spChg chg="mod">
          <ac:chgData name="Gavin Band" userId="c8f793f7-5806-46f0-b9bd-90a61d07a992" providerId="ADAL" clId="{5CF45B9F-8039-0142-8A43-DD8EC4DE86E3}" dt="2025-03-05T09:51:09.179" v="4416" actId="1076"/>
          <ac:spMkLst>
            <pc:docMk/>
            <pc:sldMk cId="3078811872" sldId="1465"/>
            <ac:spMk id="11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3:00.261" v="4462" actId="20577"/>
          <ac:spMkLst>
            <pc:docMk/>
            <pc:sldMk cId="3078811872" sldId="1465"/>
            <ac:spMk id="12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11.522" v="4417" actId="1076"/>
          <ac:spMkLst>
            <pc:docMk/>
            <pc:sldMk cId="3078811872" sldId="1465"/>
            <ac:spMk id="13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05.871" v="4415" actId="1076"/>
          <ac:spMkLst>
            <pc:docMk/>
            <pc:sldMk cId="3078811872" sldId="1465"/>
            <ac:spMk id="15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51:02.824" v="4414" actId="1076"/>
          <ac:spMkLst>
            <pc:docMk/>
            <pc:sldMk cId="3078811872" sldId="1465"/>
            <ac:spMk id="16" creationId="{00000000-0000-0000-0000-000000000000}"/>
          </ac:spMkLst>
        </pc:spChg>
        <pc:spChg chg="add mod">
          <ac:chgData name="Gavin Band" userId="c8f793f7-5806-46f0-b9bd-90a61d07a992" providerId="ADAL" clId="{5CF45B9F-8039-0142-8A43-DD8EC4DE86E3}" dt="2025-03-05T09:53:30.456" v="4479" actId="1076"/>
          <ac:spMkLst>
            <pc:docMk/>
            <pc:sldMk cId="3078811872" sldId="1465"/>
            <ac:spMk id="19" creationId="{9E6DE8EF-991A-5014-4674-A1CEF91574AE}"/>
          </ac:spMkLst>
        </pc:spChg>
        <pc:grpChg chg="add mod">
          <ac:chgData name="Gavin Band" userId="c8f793f7-5806-46f0-b9bd-90a61d07a992" providerId="ADAL" clId="{5CF45B9F-8039-0142-8A43-DD8EC4DE86E3}" dt="2025-03-05T09:53:32.336" v="4480" actId="1076"/>
          <ac:grpSpMkLst>
            <pc:docMk/>
            <pc:sldMk cId="3078811872" sldId="1465"/>
            <ac:grpSpMk id="8" creationId="{B35A3B41-020E-EE38-72B5-7CD99B4E7EBE}"/>
          </ac:grpSpMkLst>
        </pc:grpChg>
        <pc:grpChg chg="add mod">
          <ac:chgData name="Gavin Band" userId="c8f793f7-5806-46f0-b9bd-90a61d07a992" providerId="ADAL" clId="{5CF45B9F-8039-0142-8A43-DD8EC4DE86E3}" dt="2025-03-05T09:52:52.667" v="4449" actId="1076"/>
          <ac:grpSpMkLst>
            <pc:docMk/>
            <pc:sldMk cId="3078811872" sldId="1465"/>
            <ac:grpSpMk id="9" creationId="{7CEE5116-86AE-8230-942C-38E994B4FB3C}"/>
          </ac:grpSpMkLst>
        </pc:grpChg>
        <pc:grpChg chg="add">
          <ac:chgData name="Gavin Band" userId="c8f793f7-5806-46f0-b9bd-90a61d07a992" providerId="ADAL" clId="{5CF45B9F-8039-0142-8A43-DD8EC4DE86E3}" dt="2025-03-05T09:51:22.673" v="4420" actId="164"/>
          <ac:grpSpMkLst>
            <pc:docMk/>
            <pc:sldMk cId="3078811872" sldId="1465"/>
            <ac:grpSpMk id="14" creationId="{7B49791A-6551-ABE2-41F9-62F4FCBC541C}"/>
          </ac:grpSpMkLst>
        </pc:grpChg>
        <pc:grpChg chg="add">
          <ac:chgData name="Gavin Band" userId="c8f793f7-5806-46f0-b9bd-90a61d07a992" providerId="ADAL" clId="{5CF45B9F-8039-0142-8A43-DD8EC4DE86E3}" dt="2025-03-05T09:51:26.486" v="4421" actId="164"/>
          <ac:grpSpMkLst>
            <pc:docMk/>
            <pc:sldMk cId="3078811872" sldId="1465"/>
            <ac:grpSpMk id="17" creationId="{189E0C49-A7E4-9DAF-22EB-8A50CD536614}"/>
          </ac:grpSpMkLst>
        </pc:grpChg>
        <pc:grpChg chg="add mod">
          <ac:chgData name="Gavin Band" userId="c8f793f7-5806-46f0-b9bd-90a61d07a992" providerId="ADAL" clId="{5CF45B9F-8039-0142-8A43-DD8EC4DE86E3}" dt="2025-03-05T09:53:36.327" v="4482" actId="1076"/>
          <ac:grpSpMkLst>
            <pc:docMk/>
            <pc:sldMk cId="3078811872" sldId="1465"/>
            <ac:grpSpMk id="18" creationId="{832BEB77-F42A-4C8B-F8C8-56179577F8F4}"/>
          </ac:grpSpMkLst>
        </pc:grp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3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2:54.312" v="4450" actId="1076"/>
          <ac:picMkLst>
            <pc:docMk/>
            <pc:sldMk cId="3078811872" sldId="1465"/>
            <ac:picMk id="4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6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7" creationId="{00000000-0000-0000-0000-000000000000}"/>
          </ac:picMkLst>
        </pc:picChg>
        <pc:picChg chg="mod">
          <ac:chgData name="Gavin Band" userId="c8f793f7-5806-46f0-b9bd-90a61d07a992" providerId="ADAL" clId="{5CF45B9F-8039-0142-8A43-DD8EC4DE86E3}" dt="2025-03-05T09:50:39.628" v="4407" actId="14100"/>
          <ac:picMkLst>
            <pc:docMk/>
            <pc:sldMk cId="3078811872" sldId="1465"/>
            <ac:picMk id="10" creationId="{00000000-0000-0000-0000-000000000000}"/>
          </ac:picMkLst>
        </pc:picChg>
        <pc:picChg chg="add mod">
          <ac:chgData name="Gavin Band" userId="c8f793f7-5806-46f0-b9bd-90a61d07a992" providerId="ADAL" clId="{5CF45B9F-8039-0142-8A43-DD8EC4DE86E3}" dt="2025-03-05T09:53:41.450" v="4484" actId="1076"/>
          <ac:picMkLst>
            <pc:docMk/>
            <pc:sldMk cId="3078811872" sldId="1465"/>
            <ac:picMk id="20" creationId="{A1EA9B67-8A1A-8061-95B4-1B6DD5656777}"/>
          </ac:picMkLst>
        </pc:picChg>
        <pc:picChg chg="add mod">
          <ac:chgData name="Gavin Band" userId="c8f793f7-5806-46f0-b9bd-90a61d07a992" providerId="ADAL" clId="{5CF45B9F-8039-0142-8A43-DD8EC4DE86E3}" dt="2025-03-05T09:52:56.766" v="4451" actId="1076"/>
          <ac:picMkLst>
            <pc:docMk/>
            <pc:sldMk cId="3078811872" sldId="1465"/>
            <ac:picMk id="22" creationId="{CDEE4F58-D843-1474-1026-E645128BCA2A}"/>
          </ac:picMkLst>
        </pc:picChg>
        <pc:picChg chg="add mod">
          <ac:chgData name="Gavin Band" userId="c8f793f7-5806-46f0-b9bd-90a61d07a992" providerId="ADAL" clId="{5CF45B9F-8039-0142-8A43-DD8EC4DE86E3}" dt="2025-03-05T09:53:27.181" v="4478" actId="1076"/>
          <ac:picMkLst>
            <pc:docMk/>
            <pc:sldMk cId="3078811872" sldId="1465"/>
            <ac:picMk id="24" creationId="{5A92960A-D5D3-E6C1-D225-2C4469AF6312}"/>
          </ac:picMkLst>
        </pc:picChg>
      </pc:sldChg>
      <pc:sldChg chg="del">
        <pc:chgData name="Gavin Band" userId="c8f793f7-5806-46f0-b9bd-90a61d07a992" providerId="ADAL" clId="{5CF45B9F-8039-0142-8A43-DD8EC4DE86E3}" dt="2025-03-05T09:47:22.214" v="4241" actId="2696"/>
        <pc:sldMkLst>
          <pc:docMk/>
          <pc:sldMk cId="838802068" sldId="1466"/>
        </pc:sldMkLst>
      </pc:sldChg>
      <pc:sldChg chg="del">
        <pc:chgData name="Gavin Band" userId="c8f793f7-5806-46f0-b9bd-90a61d07a992" providerId="ADAL" clId="{5CF45B9F-8039-0142-8A43-DD8EC4DE86E3}" dt="2025-03-05T09:47:22.273" v="4244" actId="2696"/>
        <pc:sldMkLst>
          <pc:docMk/>
          <pc:sldMk cId="1038840839" sldId="1467"/>
        </pc:sldMkLst>
      </pc:sldChg>
      <pc:sldChg chg="addSp delSp modSp mod">
        <pc:chgData name="Gavin Band" userId="c8f793f7-5806-46f0-b9bd-90a61d07a992" providerId="ADAL" clId="{5CF45B9F-8039-0142-8A43-DD8EC4DE86E3}" dt="2025-03-05T09:02:17.931" v="3602" actId="1076"/>
        <pc:sldMkLst>
          <pc:docMk/>
          <pc:sldMk cId="414354740" sldId="1498"/>
        </pc:sldMkLst>
        <pc:spChg chg="add del mod">
          <ac:chgData name="Gavin Band" userId="c8f793f7-5806-46f0-b9bd-90a61d07a992" providerId="ADAL" clId="{5CF45B9F-8039-0142-8A43-DD8EC4DE86E3}" dt="2025-03-05T09:00:43.701" v="3534" actId="21"/>
          <ac:spMkLst>
            <pc:docMk/>
            <pc:sldMk cId="414354740" sldId="1498"/>
            <ac:spMk id="5" creationId="{6032B8C8-C6BE-A08B-567F-B9310A8B5287}"/>
          </ac:spMkLst>
        </pc:spChg>
        <pc:spChg chg="add mod">
          <ac:chgData name="Gavin Band" userId="c8f793f7-5806-46f0-b9bd-90a61d07a992" providerId="ADAL" clId="{5CF45B9F-8039-0142-8A43-DD8EC4DE86E3}" dt="2025-03-05T09:02:17.931" v="3602" actId="1076"/>
          <ac:spMkLst>
            <pc:docMk/>
            <pc:sldMk cId="414354740" sldId="1498"/>
            <ac:spMk id="7" creationId="{B83370BB-6E7D-751D-69B5-B956D1496AB0}"/>
          </ac:spMkLst>
        </pc:spChg>
        <pc:spChg chg="del mod">
          <ac:chgData name="Gavin Band" userId="c8f793f7-5806-46f0-b9bd-90a61d07a992" providerId="ADAL" clId="{5CF45B9F-8039-0142-8A43-DD8EC4DE86E3}" dt="2025-03-05T08:57:58.468" v="3366" actId="478"/>
          <ac:spMkLst>
            <pc:docMk/>
            <pc:sldMk cId="414354740" sldId="1498"/>
            <ac:spMk id="12" creationId="{50CF4331-E7C4-9840-B5B4-8BDA96533052}"/>
          </ac:spMkLst>
        </pc:spChg>
      </pc:sldChg>
      <pc:sldChg chg="del">
        <pc:chgData name="Gavin Band" userId="c8f793f7-5806-46f0-b9bd-90a61d07a992" providerId="ADAL" clId="{5CF45B9F-8039-0142-8A43-DD8EC4DE86E3}" dt="2025-03-05T09:47:22.250" v="4242" actId="2696"/>
        <pc:sldMkLst>
          <pc:docMk/>
          <pc:sldMk cId="681055640" sldId="1509"/>
        </pc:sldMkLst>
      </pc:sldChg>
      <pc:sldChg chg="del">
        <pc:chgData name="Gavin Band" userId="c8f793f7-5806-46f0-b9bd-90a61d07a992" providerId="ADAL" clId="{5CF45B9F-8039-0142-8A43-DD8EC4DE86E3}" dt="2025-03-05T09:47:22.357" v="4248" actId="2696"/>
        <pc:sldMkLst>
          <pc:docMk/>
          <pc:sldMk cId="360791841" sldId="1510"/>
        </pc:sldMkLst>
      </pc:sldChg>
      <pc:sldChg chg="del">
        <pc:chgData name="Gavin Band" userId="c8f793f7-5806-46f0-b9bd-90a61d07a992" providerId="ADAL" clId="{5CF45B9F-8039-0142-8A43-DD8EC4DE86E3}" dt="2025-03-05T09:47:22.312" v="4245" actId="2696"/>
        <pc:sldMkLst>
          <pc:docMk/>
          <pc:sldMk cId="3069470968" sldId="1512"/>
        </pc:sldMkLst>
      </pc:sldChg>
      <pc:sldChg chg="add del">
        <pc:chgData name="Gavin Band" userId="c8f793f7-5806-46f0-b9bd-90a61d07a992" providerId="ADAL" clId="{5CF45B9F-8039-0142-8A43-DD8EC4DE86E3}" dt="2025-03-05T10:08:58.401" v="4784"/>
        <pc:sldMkLst>
          <pc:docMk/>
          <pc:sldMk cId="3564311189" sldId="1516"/>
        </pc:sldMkLst>
      </pc:sldChg>
      <pc:sldChg chg="addSp modSp mod">
        <pc:chgData name="Gavin Band" userId="c8f793f7-5806-46f0-b9bd-90a61d07a992" providerId="ADAL" clId="{5CF45B9F-8039-0142-8A43-DD8EC4DE86E3}" dt="2025-03-05T09:49:03.213" v="4338" actId="1076"/>
        <pc:sldMkLst>
          <pc:docMk/>
          <pc:sldMk cId="2552951775" sldId="1520"/>
        </pc:sldMkLst>
        <pc:spChg chg="mod">
          <ac:chgData name="Gavin Band" userId="c8f793f7-5806-46f0-b9bd-90a61d07a992" providerId="ADAL" clId="{5CF45B9F-8039-0142-8A43-DD8EC4DE86E3}" dt="2025-03-05T09:48:41.710" v="4315" actId="14100"/>
          <ac:spMkLst>
            <pc:docMk/>
            <pc:sldMk cId="2552951775" sldId="1520"/>
            <ac:spMk id="3" creationId="{9FCC64DC-6D6A-7B44-81BC-8317BD52CC6C}"/>
          </ac:spMkLst>
        </pc:spChg>
        <pc:spChg chg="add mod">
          <ac:chgData name="Gavin Band" userId="c8f793f7-5806-46f0-b9bd-90a61d07a992" providerId="ADAL" clId="{5CF45B9F-8039-0142-8A43-DD8EC4DE86E3}" dt="2025-03-05T09:49:03.213" v="4338" actId="1076"/>
          <ac:spMkLst>
            <pc:docMk/>
            <pc:sldMk cId="2552951775" sldId="1520"/>
            <ac:spMk id="5" creationId="{BF7CCDEA-288E-0AA5-4D53-EA02758C3A9E}"/>
          </ac:spMkLst>
        </pc:spChg>
      </pc:sldChg>
      <pc:sldChg chg="del">
        <pc:chgData name="Gavin Band" userId="c8f793f7-5806-46f0-b9bd-90a61d07a992" providerId="ADAL" clId="{5CF45B9F-8039-0142-8A43-DD8EC4DE86E3}" dt="2025-03-05T09:47:22.313" v="4246" actId="2696"/>
        <pc:sldMkLst>
          <pc:docMk/>
          <pc:sldMk cId="1821150296" sldId="1522"/>
        </pc:sldMkLst>
      </pc:sldChg>
      <pc:sldChg chg="modSp mod">
        <pc:chgData name="Gavin Band" userId="c8f793f7-5806-46f0-b9bd-90a61d07a992" providerId="ADAL" clId="{5CF45B9F-8039-0142-8A43-DD8EC4DE86E3}" dt="2025-03-05T09:22:41.133" v="3738" actId="20577"/>
        <pc:sldMkLst>
          <pc:docMk/>
          <pc:sldMk cId="3109499849" sldId="1524"/>
        </pc:sldMkLst>
        <pc:spChg chg="mod">
          <ac:chgData name="Gavin Band" userId="c8f793f7-5806-46f0-b9bd-90a61d07a992" providerId="ADAL" clId="{5CF45B9F-8039-0142-8A43-DD8EC4DE86E3}" dt="2025-03-05T09:22:41.133" v="3738" actId="20577"/>
          <ac:spMkLst>
            <pc:docMk/>
            <pc:sldMk cId="3109499849" sldId="1524"/>
            <ac:spMk id="6" creationId="{418AF837-A86D-A84B-8DAE-DCF6A0E5DCF8}"/>
          </ac:spMkLst>
        </pc:spChg>
      </pc:sldChg>
      <pc:sldChg chg="modSp mod">
        <pc:chgData name="Gavin Band" userId="c8f793f7-5806-46f0-b9bd-90a61d07a992" providerId="ADAL" clId="{5CF45B9F-8039-0142-8A43-DD8EC4DE86E3}" dt="2025-03-02T12:23:13.334" v="21" actId="20577"/>
        <pc:sldMkLst>
          <pc:docMk/>
          <pc:sldMk cId="0" sldId="1530"/>
        </pc:sldMkLst>
        <pc:spChg chg="mod">
          <ac:chgData name="Gavin Band" userId="c8f793f7-5806-46f0-b9bd-90a61d07a992" providerId="ADAL" clId="{5CF45B9F-8039-0142-8A43-DD8EC4DE86E3}" dt="2025-03-02T12:23:13.334" v="21" actId="20577"/>
          <ac:spMkLst>
            <pc:docMk/>
            <pc:sldMk cId="0" sldId="1530"/>
            <ac:spMk id="6146" creationId="{00000000-0000-0000-0000-000000000000}"/>
          </ac:spMkLst>
        </pc:spChg>
      </pc:sldChg>
      <pc:sldChg chg="del mod modShow">
        <pc:chgData name="Gavin Band" userId="c8f793f7-5806-46f0-b9bd-90a61d07a992" providerId="ADAL" clId="{5CF45B9F-8039-0142-8A43-DD8EC4DE86E3}" dt="2025-03-05T08:56:16.204" v="3160" actId="2696"/>
        <pc:sldMkLst>
          <pc:docMk/>
          <pc:sldMk cId="4227162662" sldId="1531"/>
        </pc:sldMkLst>
      </pc:sldChg>
      <pc:sldChg chg="del mod modShow">
        <pc:chgData name="Gavin Band" userId="c8f793f7-5806-46f0-b9bd-90a61d07a992" providerId="ADAL" clId="{5CF45B9F-8039-0142-8A43-DD8EC4DE86E3}" dt="2025-03-05T08:56:16.451" v="3166" actId="2696"/>
        <pc:sldMkLst>
          <pc:docMk/>
          <pc:sldMk cId="554842220" sldId="1556"/>
        </pc:sldMkLst>
      </pc:sldChg>
      <pc:sldChg chg="del">
        <pc:chgData name="Gavin Band" userId="c8f793f7-5806-46f0-b9bd-90a61d07a992" providerId="ADAL" clId="{5CF45B9F-8039-0142-8A43-DD8EC4DE86E3}" dt="2025-03-05T08:16:41.477" v="1852" actId="2696"/>
        <pc:sldMkLst>
          <pc:docMk/>
          <pc:sldMk cId="901813247" sldId="1580"/>
        </pc:sldMkLst>
      </pc:sldChg>
      <pc:sldChg chg="del">
        <pc:chgData name="Gavin Band" userId="c8f793f7-5806-46f0-b9bd-90a61d07a992" providerId="ADAL" clId="{5CF45B9F-8039-0142-8A43-DD8EC4DE86E3}" dt="2025-03-05T08:16:40.650" v="1851" actId="2696"/>
        <pc:sldMkLst>
          <pc:docMk/>
          <pc:sldMk cId="870374408" sldId="1589"/>
        </pc:sldMkLst>
      </pc:sldChg>
      <pc:sldChg chg="ord">
        <pc:chgData name="Gavin Band" userId="c8f793f7-5806-46f0-b9bd-90a61d07a992" providerId="ADAL" clId="{5CF45B9F-8039-0142-8A43-DD8EC4DE86E3}" dt="2025-03-05T08:55:11.948" v="3132" actId="20578"/>
        <pc:sldMkLst>
          <pc:docMk/>
          <pc:sldMk cId="2775199528" sldId="1593"/>
        </pc:sldMkLst>
      </pc:sldChg>
      <pc:sldChg chg="del mod modShow">
        <pc:chgData name="Gavin Band" userId="c8f793f7-5806-46f0-b9bd-90a61d07a992" providerId="ADAL" clId="{5CF45B9F-8039-0142-8A43-DD8EC4DE86E3}" dt="2025-03-05T08:56:16.483" v="3167" actId="2696"/>
        <pc:sldMkLst>
          <pc:docMk/>
          <pc:sldMk cId="2882580344" sldId="1600"/>
        </pc:sldMkLst>
      </pc:sldChg>
      <pc:sldChg chg="modSp del mod">
        <pc:chgData name="Gavin Band" userId="c8f793f7-5806-46f0-b9bd-90a61d07a992" providerId="ADAL" clId="{5CF45B9F-8039-0142-8A43-DD8EC4DE86E3}" dt="2025-03-05T09:02:57.852" v="3614" actId="2696"/>
        <pc:sldMkLst>
          <pc:docMk/>
          <pc:sldMk cId="4101040686" sldId="1603"/>
        </pc:sldMkLst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0" creationId="{93B8486F-F29C-FBBF-C368-817C23DBC42B}"/>
          </ac:spMkLst>
        </pc:spChg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2" creationId="{62E08957-A042-D958-3290-9FFDA5F1FCCB}"/>
          </ac:spMkLst>
        </pc:spChg>
        <pc:spChg chg="mod">
          <ac:chgData name="Gavin Band" userId="c8f793f7-5806-46f0-b9bd-90a61d07a992" providerId="ADAL" clId="{5CF45B9F-8039-0142-8A43-DD8EC4DE86E3}" dt="2025-03-05T08:50:31.868" v="2920" actId="1076"/>
          <ac:spMkLst>
            <pc:docMk/>
            <pc:sldMk cId="4101040686" sldId="1603"/>
            <ac:spMk id="34" creationId="{9E3E3174-7DB5-0983-A5A8-BC33230A6FDA}"/>
          </ac:spMkLst>
        </pc:spChg>
      </pc:sldChg>
      <pc:sldChg chg="addSp modSp del mod">
        <pc:chgData name="Gavin Band" userId="c8f793f7-5806-46f0-b9bd-90a61d07a992" providerId="ADAL" clId="{5CF45B9F-8039-0142-8A43-DD8EC4DE86E3}" dt="2025-03-05T08:52:43.734" v="3027" actId="2696"/>
        <pc:sldMkLst>
          <pc:docMk/>
          <pc:sldMk cId="4038396053" sldId="1604"/>
        </pc:sldMkLst>
        <pc:spChg chg="mod">
          <ac:chgData name="Gavin Band" userId="c8f793f7-5806-46f0-b9bd-90a61d07a992" providerId="ADAL" clId="{5CF45B9F-8039-0142-8A43-DD8EC4DE86E3}" dt="2025-03-05T08:49:36.091" v="2914" actId="20577"/>
          <ac:spMkLst>
            <pc:docMk/>
            <pc:sldMk cId="4038396053" sldId="1604"/>
            <ac:spMk id="7" creationId="{8C44006B-D245-8CC3-215B-9BC029C67F89}"/>
          </ac:spMkLst>
        </pc:spChg>
        <pc:spChg chg="add mod">
          <ac:chgData name="Gavin Band" userId="c8f793f7-5806-46f0-b9bd-90a61d07a992" providerId="ADAL" clId="{5CF45B9F-8039-0142-8A43-DD8EC4DE86E3}" dt="2025-03-05T08:50:16.409" v="2917" actId="208"/>
          <ac:spMkLst>
            <pc:docMk/>
            <pc:sldMk cId="4038396053" sldId="1604"/>
            <ac:spMk id="26" creationId="{44F21CC8-7B26-2250-53B4-06283DDB397F}"/>
          </ac:spMkLst>
        </pc:spChg>
      </pc:sldChg>
      <pc:sldChg chg="modSp mod ord">
        <pc:chgData name="Gavin Band" userId="c8f793f7-5806-46f0-b9bd-90a61d07a992" providerId="ADAL" clId="{5CF45B9F-8039-0142-8A43-DD8EC4DE86E3}" dt="2025-03-05T08:05:25.945" v="1322" actId="166"/>
        <pc:sldMkLst>
          <pc:docMk/>
          <pc:sldMk cId="647483224" sldId="1607"/>
        </pc:sldMkLst>
        <pc:spChg chg="mod">
          <ac:chgData name="Gavin Band" userId="c8f793f7-5806-46f0-b9bd-90a61d07a992" providerId="ADAL" clId="{5CF45B9F-8039-0142-8A43-DD8EC4DE86E3}" dt="2025-03-05T08:05:21.300" v="1321" actId="14100"/>
          <ac:spMkLst>
            <pc:docMk/>
            <pc:sldMk cId="647483224" sldId="1607"/>
            <ac:spMk id="4" creationId="{359CD3CB-9F6F-400A-4AE3-06D7A6D32AA3}"/>
          </ac:spMkLst>
        </pc:spChg>
        <pc:spChg chg="mod">
          <ac:chgData name="Gavin Band" userId="c8f793f7-5806-46f0-b9bd-90a61d07a992" providerId="ADAL" clId="{5CF45B9F-8039-0142-8A43-DD8EC4DE86E3}" dt="2025-03-05T08:05:25.945" v="1322" actId="166"/>
          <ac:spMkLst>
            <pc:docMk/>
            <pc:sldMk cId="647483224" sldId="1607"/>
            <ac:spMk id="18" creationId="{DB711426-834E-564F-8332-2C5173B65263}"/>
          </ac:spMkLst>
        </pc:spChg>
      </pc:sldChg>
      <pc:sldChg chg="del">
        <pc:chgData name="Gavin Band" userId="c8f793f7-5806-46f0-b9bd-90a61d07a992" providerId="ADAL" clId="{5CF45B9F-8039-0142-8A43-DD8EC4DE86E3}" dt="2025-03-05T09:17:26.722" v="3659" actId="2696"/>
        <pc:sldMkLst>
          <pc:docMk/>
          <pc:sldMk cId="470313194" sldId="160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534444020" sldId="1609"/>
        </pc:sldMkLst>
      </pc:sldChg>
      <pc:sldChg chg="addSp delSp modSp add mod">
        <pc:chgData name="Gavin Band" userId="c8f793f7-5806-46f0-b9bd-90a61d07a992" providerId="ADAL" clId="{5CF45B9F-8039-0142-8A43-DD8EC4DE86E3}" dt="2025-03-05T08:32:51.448" v="2234" actId="255"/>
        <pc:sldMkLst>
          <pc:docMk/>
          <pc:sldMk cId="541969424" sldId="1609"/>
        </pc:sldMkLst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6" creationId="{9BF6AA51-4355-0054-E3AC-4DADC49E297E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7" creationId="{86086588-492C-2801-1DAF-1241EF260FE3}"/>
          </ac:spMkLst>
        </pc:spChg>
        <pc:spChg chg="mod">
          <ac:chgData name="Gavin Band" userId="c8f793f7-5806-46f0-b9bd-90a61d07a992" providerId="ADAL" clId="{5CF45B9F-8039-0142-8A43-DD8EC4DE86E3}" dt="2025-03-05T08:31:15.050" v="2206" actId="1076"/>
          <ac:spMkLst>
            <pc:docMk/>
            <pc:sldMk cId="541969424" sldId="1609"/>
            <ac:spMk id="8" creationId="{7486CCF0-BCFD-CD44-A891-8A4E04B9ADC1}"/>
          </ac:spMkLst>
        </pc:spChg>
        <pc:spChg chg="mod">
          <ac:chgData name="Gavin Band" userId="c8f793f7-5806-46f0-b9bd-90a61d07a992" providerId="ADAL" clId="{5CF45B9F-8039-0142-8A43-DD8EC4DE86E3}" dt="2025-03-05T08:32:51.448" v="2234" actId="255"/>
          <ac:spMkLst>
            <pc:docMk/>
            <pc:sldMk cId="541969424" sldId="1609"/>
            <ac:spMk id="9" creationId="{12520D67-1A1A-D14A-9311-D1E43B0D20D9}"/>
          </ac:spMkLst>
        </pc:spChg>
        <pc:spChg chg="del">
          <ac:chgData name="Gavin Band" userId="c8f793f7-5806-46f0-b9bd-90a61d07a992" providerId="ADAL" clId="{5CF45B9F-8039-0142-8A43-DD8EC4DE86E3}" dt="2025-03-05T08:24:26.004" v="2056" actId="478"/>
          <ac:spMkLst>
            <pc:docMk/>
            <pc:sldMk cId="541969424" sldId="1609"/>
            <ac:spMk id="10" creationId="{AED022C2-CFFC-2B46-AD2B-8BBFE516185E}"/>
          </ac:spMkLst>
        </pc:spChg>
        <pc:spChg chg="del">
          <ac:chgData name="Gavin Band" userId="c8f793f7-5806-46f0-b9bd-90a61d07a992" providerId="ADAL" clId="{5CF45B9F-8039-0142-8A43-DD8EC4DE86E3}" dt="2025-03-05T08:24:20.076" v="2055" actId="478"/>
          <ac:spMkLst>
            <pc:docMk/>
            <pc:sldMk cId="541969424" sldId="1609"/>
            <ac:spMk id="11" creationId="{9D3E22D9-7B40-EF4F-A3C0-F61AE52426F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2" creationId="{118E3862-F876-CDAC-39B1-992DC57C9AE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3" creationId="{BB655512-34F0-A170-AF1F-B0001A42688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6" creationId="{8A15994A-E9C8-909E-9024-AD90DE22BCF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7" creationId="{7C296C3C-3C15-02A5-58FC-1934A0AFCAB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8" creationId="{441C5E18-9759-7D24-B53B-470F7152F225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19" creationId="{54DBF3CC-1141-DCA1-F40A-3DB4DF4214D8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0" creationId="{BC5F82C9-78E5-05B3-003A-6B4C646978C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1" creationId="{BE1C06AC-6D52-3B6E-5C8F-9C5F77014FDD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2" creationId="{145510CB-E764-E8D8-C10A-A88C2D8566F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3" creationId="{A15464DC-B874-1F0F-2347-820A507EFB6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4" creationId="{151BE5F2-A20A-3988-EC38-0C5BBDAE8F4F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5" creationId="{91466472-CA77-1B8B-29E1-110E65D9897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6" creationId="{11F10FD5-2825-9DB7-5410-1C06B2B31DA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7" creationId="{05CD3B26-B8E8-8850-D5AE-63D4F037B893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8" creationId="{378648F1-07E9-595D-C376-1B37CECA1D71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29" creationId="{D732A659-5144-3158-DD5D-B49EA5A6A974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0" creationId="{CA1DAF2E-E96A-0669-7D1C-7417D1DFE9F7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1" creationId="{2AFB1AD7-BED8-6FF3-A840-FDDB74AD636A}"/>
          </ac:spMkLst>
        </pc:spChg>
        <pc:spChg chg="mod">
          <ac:chgData name="Gavin Band" userId="c8f793f7-5806-46f0-b9bd-90a61d07a992" providerId="ADAL" clId="{5CF45B9F-8039-0142-8A43-DD8EC4DE86E3}" dt="2025-03-05T08:23:51.645" v="2044"/>
          <ac:spMkLst>
            <pc:docMk/>
            <pc:sldMk cId="541969424" sldId="1609"/>
            <ac:spMk id="32" creationId="{5A286897-318C-1BF2-C463-D9133CAC75DA}"/>
          </ac:spMkLst>
        </pc:spChg>
        <pc:spChg chg="add mod">
          <ac:chgData name="Gavin Band" userId="c8f793f7-5806-46f0-b9bd-90a61d07a992" providerId="ADAL" clId="{5CF45B9F-8039-0142-8A43-DD8EC4DE86E3}" dt="2025-03-05T08:25:11.112" v="2155" actId="1076"/>
          <ac:spMkLst>
            <pc:docMk/>
            <pc:sldMk cId="541969424" sldId="1609"/>
            <ac:spMk id="33" creationId="{952E080D-BC74-289A-3158-2D4C1BE919EE}"/>
          </ac:spMkLst>
        </pc:spChg>
        <pc:grpChg chg="add mod">
          <ac:chgData name="Gavin Band" userId="c8f793f7-5806-46f0-b9bd-90a61d07a992" providerId="ADAL" clId="{5CF45B9F-8039-0142-8A43-DD8EC4DE86E3}" dt="2025-03-05T08:23:51.645" v="2044"/>
          <ac:grpSpMkLst>
            <pc:docMk/>
            <pc:sldMk cId="541969424" sldId="1609"/>
            <ac:grpSpMk id="2" creationId="{E763F65F-6E60-0AA2-9C00-BDD5E7840BA3}"/>
          </ac:grpSpMkLst>
        </pc:grpChg>
        <pc:grpChg chg="mod">
          <ac:chgData name="Gavin Band" userId="c8f793f7-5806-46f0-b9bd-90a61d07a992" providerId="ADAL" clId="{5CF45B9F-8039-0142-8A43-DD8EC4DE86E3}" dt="2025-03-05T08:23:51.645" v="2044"/>
          <ac:grpSpMkLst>
            <pc:docMk/>
            <pc:sldMk cId="541969424" sldId="1609"/>
            <ac:grpSpMk id="3" creationId="{C0AF8ACB-75E5-DAEE-2364-0CCFBE2FA420}"/>
          </ac:grpSpMkLst>
        </pc:grpChg>
        <pc:picChg chg="mod modCrop">
          <ac:chgData name="Gavin Band" userId="c8f793f7-5806-46f0-b9bd-90a61d07a992" providerId="ADAL" clId="{5CF45B9F-8039-0142-8A43-DD8EC4DE86E3}" dt="2025-03-05T08:24:17.944" v="2054" actId="14100"/>
          <ac:picMkLst>
            <pc:docMk/>
            <pc:sldMk cId="541969424" sldId="1609"/>
            <ac:picMk id="4" creationId="{A04DBF62-31A8-A643-80D9-82FB2AF322CA}"/>
          </ac:picMkLst>
        </pc:picChg>
        <pc:picChg chg="mod">
          <ac:chgData name="Gavin Band" userId="c8f793f7-5806-46f0-b9bd-90a61d07a992" providerId="ADAL" clId="{5CF45B9F-8039-0142-8A43-DD8EC4DE86E3}" dt="2025-03-05T08:24:15.433" v="2053" actId="1076"/>
          <ac:picMkLst>
            <pc:docMk/>
            <pc:sldMk cId="541969424" sldId="1609"/>
            <ac:picMk id="5" creationId="{6609170C-2CA5-0447-B3B8-B74668EB4D61}"/>
          </ac:picMkLst>
        </pc:picChg>
        <pc:cxnChg chg="mod">
          <ac:chgData name="Gavin Band" userId="c8f793f7-5806-46f0-b9bd-90a61d07a992" providerId="ADAL" clId="{5CF45B9F-8039-0142-8A43-DD8EC4DE86E3}" dt="2025-03-05T08:23:51.645" v="2044"/>
          <ac:cxnSpMkLst>
            <pc:docMk/>
            <pc:sldMk cId="541969424" sldId="1609"/>
            <ac:cxnSpMk id="14" creationId="{1340AAEB-7112-84BB-3BD3-39CDDCA7625F}"/>
          </ac:cxnSpMkLst>
        </pc:cxnChg>
        <pc:cxnChg chg="mod">
          <ac:chgData name="Gavin Band" userId="c8f793f7-5806-46f0-b9bd-90a61d07a992" providerId="ADAL" clId="{5CF45B9F-8039-0142-8A43-DD8EC4DE86E3}" dt="2025-03-05T08:23:51.645" v="2044"/>
          <ac:cxnSpMkLst>
            <pc:docMk/>
            <pc:sldMk cId="541969424" sldId="1609"/>
            <ac:cxnSpMk id="15" creationId="{C6AB1ADD-7220-A8F8-6E4D-3A24EC7267AC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3546639496" sldId="1609"/>
        </pc:sldMkLst>
      </pc:sldChg>
      <pc:sldChg chg="add del">
        <pc:chgData name="Gavin Band" userId="c8f793f7-5806-46f0-b9bd-90a61d07a992" providerId="ADAL" clId="{5CF45B9F-8039-0142-8A43-DD8EC4DE86E3}" dt="2025-03-05T08:56:16.336" v="3162" actId="2696"/>
        <pc:sldMkLst>
          <pc:docMk/>
          <pc:sldMk cId="442175577" sldId="1610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013605688" sldId="1610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149648825" sldId="1610"/>
        </pc:sldMkLst>
      </pc:sldChg>
      <pc:sldChg chg="add del">
        <pc:chgData name="Gavin Band" userId="c8f793f7-5806-46f0-b9bd-90a61d07a992" providerId="ADAL" clId="{5CF45B9F-8039-0142-8A43-DD8EC4DE86E3}" dt="2025-03-05T08:56:16.369" v="3163" actId="2696"/>
        <pc:sldMkLst>
          <pc:docMk/>
          <pc:sldMk cId="146191135" sldId="1611"/>
        </pc:sldMkLst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1683877117" sldId="161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281134781" sldId="1611"/>
        </pc:sldMkLst>
      </pc:sldChg>
      <pc:sldChg chg="del">
        <pc:chgData name="Gavin Band" userId="c8f793f7-5806-46f0-b9bd-90a61d07a992" providerId="ADAL" clId="{5CF45B9F-8039-0142-8A43-DD8EC4DE86E3}" dt="2025-03-05T09:47:22.212" v="4240" actId="2696"/>
        <pc:sldMkLst>
          <pc:docMk/>
          <pc:sldMk cId="2443233572" sldId="1615"/>
        </pc:sldMkLst>
      </pc:sldChg>
      <pc:sldChg chg="del">
        <pc:chgData name="Gavin Band" userId="c8f793f7-5806-46f0-b9bd-90a61d07a992" providerId="ADAL" clId="{5CF45B9F-8039-0142-8A43-DD8EC4DE86E3}" dt="2025-03-05T09:17:28.137" v="3660" actId="2696"/>
        <pc:sldMkLst>
          <pc:docMk/>
          <pc:sldMk cId="2459787823" sldId="1616"/>
        </pc:sldMkLst>
      </pc:sldChg>
      <pc:sldChg chg="modSp mod">
        <pc:chgData name="Gavin Band" userId="c8f793f7-5806-46f0-b9bd-90a61d07a992" providerId="ADAL" clId="{5CF45B9F-8039-0142-8A43-DD8EC4DE86E3}" dt="2025-03-05T09:35:47.651" v="3791" actId="207"/>
        <pc:sldMkLst>
          <pc:docMk/>
          <pc:sldMk cId="1027156536" sldId="1618"/>
        </pc:sldMkLst>
        <pc:spChg chg="mod">
          <ac:chgData name="Gavin Band" userId="c8f793f7-5806-46f0-b9bd-90a61d07a992" providerId="ADAL" clId="{5CF45B9F-8039-0142-8A43-DD8EC4DE86E3}" dt="2025-03-05T09:35:47.651" v="3791" actId="207"/>
          <ac:spMkLst>
            <pc:docMk/>
            <pc:sldMk cId="1027156536" sldId="1618"/>
            <ac:spMk id="3" creationId="{ACD5623F-30D5-B9CD-74D4-54B02CC71037}"/>
          </ac:spMkLst>
        </pc:spChg>
      </pc:sldChg>
      <pc:sldChg chg="del">
        <pc:chgData name="Gavin Band" userId="c8f793f7-5806-46f0-b9bd-90a61d07a992" providerId="ADAL" clId="{5CF45B9F-8039-0142-8A43-DD8EC4DE86E3}" dt="2025-03-05T09:23:48.526" v="3746" actId="2696"/>
        <pc:sldMkLst>
          <pc:docMk/>
          <pc:sldMk cId="3975710077" sldId="1619"/>
        </pc:sldMkLst>
      </pc:sldChg>
      <pc:sldChg chg="addSp delSp modSp mod">
        <pc:chgData name="Gavin Band" userId="c8f793f7-5806-46f0-b9bd-90a61d07a992" providerId="ADAL" clId="{5CF45B9F-8039-0142-8A43-DD8EC4DE86E3}" dt="2025-03-05T09:36:13.741" v="3849" actId="20577"/>
        <pc:sldMkLst>
          <pc:docMk/>
          <pc:sldMk cId="2245122884" sldId="1621"/>
        </pc:sldMkLst>
        <pc:spChg chg="add mod">
          <ac:chgData name="Gavin Band" userId="c8f793f7-5806-46f0-b9bd-90a61d07a992" providerId="ADAL" clId="{5CF45B9F-8039-0142-8A43-DD8EC4DE86E3}" dt="2025-03-05T09:36:13.741" v="3849" actId="20577"/>
          <ac:spMkLst>
            <pc:docMk/>
            <pc:sldMk cId="2245122884" sldId="1621"/>
            <ac:spMk id="2" creationId="{D56C5EF6-1851-E804-3EC2-8E85E7CF5E2E}"/>
          </ac:spMkLst>
        </pc:spChg>
        <pc:spChg chg="del">
          <ac:chgData name="Gavin Band" userId="c8f793f7-5806-46f0-b9bd-90a61d07a992" providerId="ADAL" clId="{5CF45B9F-8039-0142-8A43-DD8EC4DE86E3}" dt="2025-03-05T09:35:58.677" v="3792" actId="478"/>
          <ac:spMkLst>
            <pc:docMk/>
            <pc:sldMk cId="2245122884" sldId="1621"/>
            <ac:spMk id="3" creationId="{ACD5623F-30D5-B9CD-74D4-54B02CC71037}"/>
          </ac:spMkLst>
        </pc:spChg>
      </pc:sldChg>
      <pc:sldChg chg="modSp del mod">
        <pc:chgData name="Gavin Band" userId="c8f793f7-5806-46f0-b9bd-90a61d07a992" providerId="ADAL" clId="{5CF45B9F-8039-0142-8A43-DD8EC4DE86E3}" dt="2025-03-05T09:40:22.176" v="3923" actId="2696"/>
        <pc:sldMkLst>
          <pc:docMk/>
          <pc:sldMk cId="3877730360" sldId="1623"/>
        </pc:sldMkLst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12" creationId="{E666B77F-B964-334B-99A7-255518F023D8}"/>
          </ac:spMkLst>
        </pc:spChg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19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36:26.453" v="3850" actId="2711"/>
          <ac:spMkLst>
            <pc:docMk/>
            <pc:sldMk cId="3877730360" sldId="1623"/>
            <ac:spMk id="31" creationId="{F6D08570-3596-3E45-8FBA-51F8C2A8CED2}"/>
          </ac:spMkLst>
        </pc:spChg>
      </pc:sldChg>
      <pc:sldChg chg="modSp mod">
        <pc:chgData name="Gavin Band" userId="c8f793f7-5806-46f0-b9bd-90a61d07a992" providerId="ADAL" clId="{5CF45B9F-8039-0142-8A43-DD8EC4DE86E3}" dt="2025-03-05T09:46:11.098" v="4231" actId="20577"/>
        <pc:sldMkLst>
          <pc:docMk/>
          <pc:sldMk cId="1421835843" sldId="1624"/>
        </pc:sldMkLst>
        <pc:spChg chg="mod">
          <ac:chgData name="Gavin Band" userId="c8f793f7-5806-46f0-b9bd-90a61d07a992" providerId="ADAL" clId="{5CF45B9F-8039-0142-8A43-DD8EC4DE86E3}" dt="2025-03-05T09:41:48.663" v="3942" actId="255"/>
          <ac:spMkLst>
            <pc:docMk/>
            <pc:sldMk cId="1421835843" sldId="1624"/>
            <ac:spMk id="2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3" creationId="{B4845BDF-ED40-5426-72F8-6A19EBDC961F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1" creationId="{09BEF4DD-CD28-256A-C957-1D748D86E266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2" creationId="{5F14CD0E-7EE8-FE3A-CF47-6322B47D7C10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3" creationId="{5FB8FEE3-3CE8-BEE1-B317-4CB48B3518F2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4" creationId="{C8467AC5-4700-BB7B-F8D3-19292545B126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5" creationId="{57F35742-BD24-0102-8227-08988B00E219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6" creationId="{55ACDED2-A1E4-5292-7C26-C54C3AF4D0A9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7" creationId="{05BDF9D0-DC1D-EA5F-2F93-90AF5B954CB2}"/>
          </ac:spMkLst>
        </pc:spChg>
        <pc:spChg chg="mod">
          <ac:chgData name="Gavin Band" userId="c8f793f7-5806-46f0-b9bd-90a61d07a992" providerId="ADAL" clId="{5CF45B9F-8039-0142-8A43-DD8EC4DE86E3}" dt="2025-03-05T09:46:11.098" v="4231" actId="20577"/>
          <ac:spMkLst>
            <pc:docMk/>
            <pc:sldMk cId="1421835843" sldId="1624"/>
            <ac:spMk id="18" creationId="{980EC694-E1BA-54A6-D2C4-3FD93BCA890A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19" creationId="{DFF7B33C-AF71-B883-FBCB-A551FB217631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20" creationId="{827F3DFC-C0A5-A2D7-BD94-98473544B67E}"/>
          </ac:spMkLst>
        </pc:spChg>
        <pc:spChg chg="mod">
          <ac:chgData name="Gavin Band" userId="c8f793f7-5806-46f0-b9bd-90a61d07a992" providerId="ADAL" clId="{5CF45B9F-8039-0142-8A43-DD8EC4DE86E3}" dt="2025-03-05T09:41:31.557" v="3929" actId="255"/>
          <ac:spMkLst>
            <pc:docMk/>
            <pc:sldMk cId="1421835843" sldId="1624"/>
            <ac:spMk id="21" creationId="{117F5A18-E52C-B1FD-106F-F73CD0E812B9}"/>
          </ac:spMkLst>
        </pc:spChg>
      </pc:sldChg>
      <pc:sldChg chg="del">
        <pc:chgData name="Gavin Band" userId="c8f793f7-5806-46f0-b9bd-90a61d07a992" providerId="ADAL" clId="{5CF45B9F-8039-0142-8A43-DD8EC4DE86E3}" dt="2025-03-05T09:47:22.160" v="4236" actId="2696"/>
        <pc:sldMkLst>
          <pc:docMk/>
          <pc:sldMk cId="3914613674" sldId="1625"/>
        </pc:sldMkLst>
      </pc:sldChg>
      <pc:sldChg chg="del">
        <pc:chgData name="Gavin Band" userId="c8f793f7-5806-46f0-b9bd-90a61d07a992" providerId="ADAL" clId="{5CF45B9F-8039-0142-8A43-DD8EC4DE86E3}" dt="2025-03-05T09:47:22.174" v="4237" actId="2696"/>
        <pc:sldMkLst>
          <pc:docMk/>
          <pc:sldMk cId="372948091" sldId="1629"/>
        </pc:sldMkLst>
      </pc:sldChg>
      <pc:sldChg chg="addSp modSp mod">
        <pc:chgData name="Gavin Band" userId="c8f793f7-5806-46f0-b9bd-90a61d07a992" providerId="ADAL" clId="{5CF45B9F-8039-0142-8A43-DD8EC4DE86E3}" dt="2025-03-05T08:54:38.962" v="3131" actId="1076"/>
        <pc:sldMkLst>
          <pc:docMk/>
          <pc:sldMk cId="3130005805" sldId="1630"/>
        </pc:sldMkLst>
        <pc:spChg chg="add mod">
          <ac:chgData name="Gavin Band" userId="c8f793f7-5806-46f0-b9bd-90a61d07a992" providerId="ADAL" clId="{5CF45B9F-8039-0142-8A43-DD8EC4DE86E3}" dt="2025-03-05T08:50:22.158" v="2919" actId="1076"/>
          <ac:spMkLst>
            <pc:docMk/>
            <pc:sldMk cId="3130005805" sldId="1630"/>
            <ac:spMk id="2" creationId="{1C2844B6-2628-40DC-F4DB-23FD593031A6}"/>
          </ac:spMkLst>
        </pc:spChg>
        <pc:spChg chg="add mod">
          <ac:chgData name="Gavin Band" userId="c8f793f7-5806-46f0-b9bd-90a61d07a992" providerId="ADAL" clId="{5CF45B9F-8039-0142-8A43-DD8EC4DE86E3}" dt="2025-03-05T08:53:35.181" v="3096" actId="20577"/>
          <ac:spMkLst>
            <pc:docMk/>
            <pc:sldMk cId="3130005805" sldId="1630"/>
            <ac:spMk id="3" creationId="{0C902014-5F00-6832-50D8-01EC37BDF22D}"/>
          </ac:spMkLst>
        </pc:spChg>
        <pc:spChg chg="mod">
          <ac:chgData name="Gavin Band" userId="c8f793f7-5806-46f0-b9bd-90a61d07a992" providerId="ADAL" clId="{5CF45B9F-8039-0142-8A43-DD8EC4DE86E3}" dt="2025-03-05T08:53:11.577" v="3058" actId="20577"/>
          <ac:spMkLst>
            <pc:docMk/>
            <pc:sldMk cId="3130005805" sldId="1630"/>
            <ac:spMk id="6" creationId="{9F8866E5-8D32-6D41-8A94-88EE07106F83}"/>
          </ac:spMkLst>
        </pc:spChg>
        <pc:spChg chg="mod">
          <ac:chgData name="Gavin Band" userId="c8f793f7-5806-46f0-b9bd-90a61d07a992" providerId="ADAL" clId="{5CF45B9F-8039-0142-8A43-DD8EC4DE86E3}" dt="2025-03-05T08:54:06.265" v="3119" actId="20577"/>
          <ac:spMkLst>
            <pc:docMk/>
            <pc:sldMk cId="3130005805" sldId="1630"/>
            <ac:spMk id="9" creationId="{09A2CA1F-DCBA-6338-701C-B0ED9879E100}"/>
          </ac:spMkLst>
        </pc:spChg>
        <pc:spChg chg="add mod">
          <ac:chgData name="Gavin Band" userId="c8f793f7-5806-46f0-b9bd-90a61d07a992" providerId="ADAL" clId="{5CF45B9F-8039-0142-8A43-DD8EC4DE86E3}" dt="2025-03-05T08:54:38.962" v="3131" actId="1076"/>
          <ac:spMkLst>
            <pc:docMk/>
            <pc:sldMk cId="3130005805" sldId="1630"/>
            <ac:spMk id="11" creationId="{65CD583D-F6FA-6B7D-333B-80A159AC3447}"/>
          </ac:spMkLst>
        </pc:spChg>
        <pc:spChg chg="mod">
          <ac:chgData name="Gavin Band" userId="c8f793f7-5806-46f0-b9bd-90a61d07a992" providerId="ADAL" clId="{5CF45B9F-8039-0142-8A43-DD8EC4DE86E3}" dt="2025-03-05T08:53:42.622" v="3097" actId="20577"/>
          <ac:spMkLst>
            <pc:docMk/>
            <pc:sldMk cId="3130005805" sldId="1630"/>
            <ac:spMk id="33" creationId="{EB89443C-518F-9917-87D9-83537A1D5CF1}"/>
          </ac:spMkLst>
        </pc:spChg>
        <pc:cxnChg chg="add mod">
          <ac:chgData name="Gavin Band" userId="c8f793f7-5806-46f0-b9bd-90a61d07a992" providerId="ADAL" clId="{5CF45B9F-8039-0142-8A43-DD8EC4DE86E3}" dt="2025-03-05T08:53:54.479" v="3099" actId="208"/>
          <ac:cxnSpMkLst>
            <pc:docMk/>
            <pc:sldMk cId="3130005805" sldId="1630"/>
            <ac:cxnSpMk id="10" creationId="{5CEE5554-FC49-59A5-3C72-2A6CE8BFD12F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2151264891" sldId="1631"/>
        </pc:sldMkLst>
      </pc:sldChg>
      <pc:sldChg chg="add del">
        <pc:chgData name="Gavin Band" userId="c8f793f7-5806-46f0-b9bd-90a61d07a992" providerId="ADAL" clId="{5CF45B9F-8039-0142-8A43-DD8EC4DE86E3}" dt="2025-03-05T08:56:16.401" v="3164" actId="2696"/>
        <pc:sldMkLst>
          <pc:docMk/>
          <pc:sldMk cId="2937537855" sldId="1631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4055374176" sldId="1631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464829742" sldId="1634"/>
        </pc:sldMkLst>
      </pc:sldChg>
      <pc:sldChg chg="ord">
        <pc:chgData name="Gavin Band" userId="c8f793f7-5806-46f0-b9bd-90a61d07a992" providerId="ADAL" clId="{5CF45B9F-8039-0142-8A43-DD8EC4DE86E3}" dt="2025-03-05T08:05:12.460" v="1320" actId="20578"/>
        <pc:sldMkLst>
          <pc:docMk/>
          <pc:sldMk cId="1589998433" sldId="1635"/>
        </pc:sldMkLst>
      </pc:sldChg>
      <pc:sldChg chg="addSp delSp modSp del mod ord">
        <pc:chgData name="Gavin Band" userId="c8f793f7-5806-46f0-b9bd-90a61d07a992" providerId="ADAL" clId="{5CF45B9F-8039-0142-8A43-DD8EC4DE86E3}" dt="2025-03-05T08:11:39.456" v="1745" actId="2696"/>
        <pc:sldMkLst>
          <pc:docMk/>
          <pc:sldMk cId="3773875708" sldId="1636"/>
        </pc:sldMkLst>
        <pc:spChg chg="del">
          <ac:chgData name="Gavin Band" userId="c8f793f7-5806-46f0-b9bd-90a61d07a992" providerId="ADAL" clId="{5CF45B9F-8039-0142-8A43-DD8EC4DE86E3}" dt="2025-03-05T07:42:46.936" v="661" actId="478"/>
          <ac:spMkLst>
            <pc:docMk/>
            <pc:sldMk cId="3773875708" sldId="1636"/>
            <ac:spMk id="2" creationId="{F0AA8D58-3ACD-0B43-B16D-0C0F1B194897}"/>
          </ac:spMkLst>
        </pc:spChg>
        <pc:spChg chg="mod">
          <ac:chgData name="Gavin Band" userId="c8f793f7-5806-46f0-b9bd-90a61d07a992" providerId="ADAL" clId="{5CF45B9F-8039-0142-8A43-DD8EC4DE86E3}" dt="2025-03-05T07:44:16.304" v="693" actId="1076"/>
          <ac:spMkLst>
            <pc:docMk/>
            <pc:sldMk cId="3773875708" sldId="1636"/>
            <ac:spMk id="7" creationId="{1CEC4E72-7DF8-EF8B-1B51-6F9E1621CFA7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8" creationId="{52A7A162-38A0-8D8B-C92B-EB54D74779C1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9" creationId="{ECDBD994-A058-44C2-5E69-8EE76250F822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0" creationId="{33D66A9C-585F-1878-A241-D15C9AD64B40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1" creationId="{265A1ED7-9AA8-C9E7-BC46-4C0AE94EE461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2" creationId="{FA5AE074-89B7-622E-5874-BA6244238590}"/>
          </ac:spMkLst>
        </pc:spChg>
        <pc:spChg chg="mod">
          <ac:chgData name="Gavin Band" userId="c8f793f7-5806-46f0-b9bd-90a61d07a992" providerId="ADAL" clId="{5CF45B9F-8039-0142-8A43-DD8EC4DE86E3}" dt="2025-03-05T07:44:01.305" v="677" actId="1035"/>
          <ac:spMkLst>
            <pc:docMk/>
            <pc:sldMk cId="3773875708" sldId="1636"/>
            <ac:spMk id="13" creationId="{348223EC-0955-C3D5-77A5-60D74461493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4" creationId="{4A07BD48-8075-DDFD-C80D-CEAE84072FF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5" creationId="{AB02C02D-4485-DC65-AD0B-ACE02BEF6F43}"/>
          </ac:spMkLst>
        </pc:spChg>
        <pc:spChg chg="del">
          <ac:chgData name="Gavin Band" userId="c8f793f7-5806-46f0-b9bd-90a61d07a992" providerId="ADAL" clId="{5CF45B9F-8039-0142-8A43-DD8EC4DE86E3}" dt="2025-03-05T07:42:45.033" v="660" actId="478"/>
          <ac:spMkLst>
            <pc:docMk/>
            <pc:sldMk cId="3773875708" sldId="1636"/>
            <ac:spMk id="16" creationId="{565338A5-4AFB-B812-E3C1-501D55216CBA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7" creationId="{6130B7BC-90D2-E95F-933F-19A3FEA7A3B2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8" creationId="{9E6E0B26-FCC1-EC21-E161-C1683F46286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19" creationId="{618A1CCB-ADAA-69AB-EDA8-D98C15891111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0" creationId="{C6F2A7F8-59D5-3411-1404-D00B3A70450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1" creationId="{6F47979B-6135-E476-E565-BFEA8C6DD367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22" creationId="{4E0CC3C6-3C56-A8D9-6C0B-812F5F005EEE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3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5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6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7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8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29" creationId="{00000000-0000-0000-0000-000000000000}"/>
          </ac:spMkLst>
        </pc:spChg>
        <pc:spChg chg="mod">
          <ac:chgData name="Gavin Band" userId="c8f793f7-5806-46f0-b9bd-90a61d07a992" providerId="ADAL" clId="{5CF45B9F-8039-0142-8A43-DD8EC4DE86E3}" dt="2025-03-05T07:43:18.262" v="668" actId="255"/>
          <ac:spMkLst>
            <pc:docMk/>
            <pc:sldMk cId="3773875708" sldId="1636"/>
            <ac:spMk id="30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7:42:48.834" v="662" actId="478"/>
          <ac:spMkLst>
            <pc:docMk/>
            <pc:sldMk cId="3773875708" sldId="1636"/>
            <ac:spMk id="31" creationId="{1BED2A3B-5A59-AB4A-BF8E-3A3E251120EA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2" creationId="{43D78B2A-4A4C-F6F5-7E57-CF26ED8DA57E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3" creationId="{F2102324-2004-B972-6009-02F6A7B524EB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4" creationId="{65033E00-CF75-0DA9-642A-3178F85C738C}"/>
          </ac:spMkLst>
        </pc:spChg>
        <pc:spChg chg="mod">
          <ac:chgData name="Gavin Band" userId="c8f793f7-5806-46f0-b9bd-90a61d07a992" providerId="ADAL" clId="{5CF45B9F-8039-0142-8A43-DD8EC4DE86E3}" dt="2025-03-05T07:43:28.437" v="669"/>
          <ac:spMkLst>
            <pc:docMk/>
            <pc:sldMk cId="3773875708" sldId="1636"/>
            <ac:spMk id="35" creationId="{D24FCD08-5870-5F7A-0A1A-E0AB6A96FFAE}"/>
          </ac:spMkLst>
        </pc:spChg>
        <pc:spChg chg="mod">
          <ac:chgData name="Gavin Band" userId="c8f793f7-5806-46f0-b9bd-90a61d07a992" providerId="ADAL" clId="{5CF45B9F-8039-0142-8A43-DD8EC4DE86E3}" dt="2025-03-05T07:45:27.898" v="713" actId="1038"/>
          <ac:spMkLst>
            <pc:docMk/>
            <pc:sldMk cId="3773875708" sldId="1636"/>
            <ac:spMk id="38" creationId="{3C7A5FFA-2F40-C1D4-A61A-2B266EF13A9D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39" creationId="{5D910244-7508-3339-5BFC-BB403F64FF8E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0" creationId="{B9414EBF-1855-C653-0368-7144CAE2FE77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1" creationId="{FF783F70-0E71-3109-89FD-2D9E2BC8078F}"/>
          </ac:spMkLst>
        </pc:spChg>
        <pc:spChg chg="mod">
          <ac:chgData name="Gavin Band" userId="c8f793f7-5806-46f0-b9bd-90a61d07a992" providerId="ADAL" clId="{5CF45B9F-8039-0142-8A43-DD8EC4DE86E3}" dt="2025-03-05T07:45:22.157" v="708" actId="255"/>
          <ac:spMkLst>
            <pc:docMk/>
            <pc:sldMk cId="3773875708" sldId="1636"/>
            <ac:spMk id="44" creationId="{D6D554A1-8CD5-1A69-F7E2-4588D34C8D7B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45" creationId="{A5A96BA5-59EC-9476-F473-037E6939D1CC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6" creationId="{662FC08A-DF15-A495-B98A-4F2C8845C0C0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7" creationId="{B0AA21F9-4311-BF6B-7F42-ED182F875A39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8" creationId="{18C2C182-D64F-0489-1263-D651DE9556E8}"/>
          </ac:spMkLst>
        </pc:spChg>
        <pc:spChg chg="mod">
          <ac:chgData name="Gavin Band" userId="c8f793f7-5806-46f0-b9bd-90a61d07a992" providerId="ADAL" clId="{5CF45B9F-8039-0142-8A43-DD8EC4DE86E3}" dt="2025-03-05T07:45:13.384" v="706" actId="1035"/>
          <ac:spMkLst>
            <pc:docMk/>
            <pc:sldMk cId="3773875708" sldId="1636"/>
            <ac:spMk id="49" creationId="{D1844DA2-1ED5-B616-85E4-51712C870D8A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0" creationId="{BBCDF2FA-8180-BD6B-3551-3948083518C9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1" creationId="{A80F15B5-D32B-407B-94CB-1D1E9821AC5F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2" creationId="{4B39D6F6-797A-A19E-5BF0-36A958324C03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3" creationId="{A0588560-657D-898B-4ED2-74ECEDD51A9B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4" creationId="{143C40AB-AFB6-347C-CC8B-CEC9E9B49F46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5" creationId="{961E1710-24F3-C0F9-DFDA-8F90DB189D3A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6" creationId="{35A09412-D1B4-D9CC-E165-1BDA98D64076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7" creationId="{2FAE96C9-4FD9-BA1B-1503-D1E0CDB7637C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8" creationId="{FC86BC1D-D289-9831-0506-32FCC214CCD9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59" creationId="{A54599EB-8CC9-34E5-086D-ABC7E3F1AFF4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60" creationId="{06966993-7C5B-DBB6-09D6-DF5E1CD7EC53}"/>
          </ac:spMkLst>
        </pc:spChg>
        <pc:spChg chg="mod">
          <ac:chgData name="Gavin Band" userId="c8f793f7-5806-46f0-b9bd-90a61d07a992" providerId="ADAL" clId="{5CF45B9F-8039-0142-8A43-DD8EC4DE86E3}" dt="2025-03-05T07:44:46.087" v="694"/>
          <ac:spMkLst>
            <pc:docMk/>
            <pc:sldMk cId="3773875708" sldId="1636"/>
            <ac:spMk id="61" creationId="{265DB62D-95FA-DD34-FDC2-7A71E8E240B0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2" creationId="{F4F1555C-B674-3070-9B57-577C0CA84F62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3" creationId="{D3806AED-A061-4CDD-D897-F914AB0AB56F}"/>
          </ac:spMkLst>
        </pc:spChg>
        <pc:spChg chg="add mod">
          <ac:chgData name="Gavin Band" userId="c8f793f7-5806-46f0-b9bd-90a61d07a992" providerId="ADAL" clId="{5CF45B9F-8039-0142-8A43-DD8EC4DE86E3}" dt="2025-03-05T07:48:13.760" v="786" actId="1076"/>
          <ac:spMkLst>
            <pc:docMk/>
            <pc:sldMk cId="3773875708" sldId="1636"/>
            <ac:spMk id="60416" creationId="{555B03E7-CE4B-F3E8-E525-339693C72443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17" creationId="{A4507B4D-358B-B997-5B3C-BFEE0D6208CE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19" creationId="{D4707972-CB9A-DA71-2BF5-446F71E58AA5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0" creationId="{33D33C06-7080-952C-6F7A-DDD4287F3E36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1" creationId="{A488CF1C-7457-01D2-82A4-C09CF4DD83F0}"/>
          </ac:spMkLst>
        </pc:spChg>
        <pc:spChg chg="add mod">
          <ac:chgData name="Gavin Band" userId="c8f793f7-5806-46f0-b9bd-90a61d07a992" providerId="ADAL" clId="{5CF45B9F-8039-0142-8A43-DD8EC4DE86E3}" dt="2025-03-05T07:48:08.212" v="784" actId="1076"/>
          <ac:spMkLst>
            <pc:docMk/>
            <pc:sldMk cId="3773875708" sldId="1636"/>
            <ac:spMk id="60422" creationId="{43DC7C44-F4D4-9ED4-77EE-BC0922C5680E}"/>
          </ac:spMkLst>
        </pc:spChg>
        <pc:spChg chg="add del mod">
          <ac:chgData name="Gavin Band" userId="c8f793f7-5806-46f0-b9bd-90a61d07a992" providerId="ADAL" clId="{5CF45B9F-8039-0142-8A43-DD8EC4DE86E3}" dt="2025-03-05T07:47:46.381" v="778"/>
          <ac:spMkLst>
            <pc:docMk/>
            <pc:sldMk cId="3773875708" sldId="1636"/>
            <ac:spMk id="60425" creationId="{C1FF0612-8E9B-3577-6003-55FDD0053D50}"/>
          </ac:spMkLst>
        </pc:spChg>
        <pc:spChg chg="add mod">
          <ac:chgData name="Gavin Band" userId="c8f793f7-5806-46f0-b9bd-90a61d07a992" providerId="ADAL" clId="{5CF45B9F-8039-0142-8A43-DD8EC4DE86E3}" dt="2025-03-05T08:06:51.699" v="1380" actId="20577"/>
          <ac:spMkLst>
            <pc:docMk/>
            <pc:sldMk cId="3773875708" sldId="1636"/>
            <ac:spMk id="60427" creationId="{B8CD54A8-ACDC-794D-F431-EBE8EB5650EE}"/>
          </ac:spMkLst>
        </pc:spChg>
        <pc:spChg chg="add mod">
          <ac:chgData name="Gavin Band" userId="c8f793f7-5806-46f0-b9bd-90a61d07a992" providerId="ADAL" clId="{5CF45B9F-8039-0142-8A43-DD8EC4DE86E3}" dt="2025-03-05T08:06:46.804" v="1378" actId="207"/>
          <ac:spMkLst>
            <pc:docMk/>
            <pc:sldMk cId="3773875708" sldId="1636"/>
            <ac:spMk id="60428" creationId="{06A435E5-0E07-3E98-94BE-7781A48E45E9}"/>
          </ac:spMkLst>
        </pc:spChg>
        <pc:spChg chg="add mod">
          <ac:chgData name="Gavin Band" userId="c8f793f7-5806-46f0-b9bd-90a61d07a992" providerId="ADAL" clId="{5CF45B9F-8039-0142-8A43-DD8EC4DE86E3}" dt="2025-03-05T08:09:00.002" v="1549" actId="1076"/>
          <ac:spMkLst>
            <pc:docMk/>
            <pc:sldMk cId="3773875708" sldId="1636"/>
            <ac:spMk id="60429" creationId="{B55F9BB6-FF1C-4B93-53AE-D15E6029925D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1" creationId="{37925DA8-A7F2-316C-D069-3950077EFC5C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2" creationId="{B68A0732-C42B-81B1-4E38-3502951DD8DA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3" creationId="{00BB8092-4408-4561-74B2-0470D4F05DF5}"/>
          </ac:spMkLst>
        </pc:spChg>
        <pc:spChg chg="del mod topLvl">
          <ac:chgData name="Gavin Band" userId="c8f793f7-5806-46f0-b9bd-90a61d07a992" providerId="ADAL" clId="{5CF45B9F-8039-0142-8A43-DD8EC4DE86E3}" dt="2025-03-05T08:05:49.193" v="1323" actId="478"/>
          <ac:spMkLst>
            <pc:docMk/>
            <pc:sldMk cId="3773875708" sldId="1636"/>
            <ac:spMk id="60434" creationId="{EEE180FD-8A61-A36A-1453-16685B6C480D}"/>
          </ac:spMkLst>
        </pc:spChg>
        <pc:spChg chg="add mod">
          <ac:chgData name="Gavin Band" userId="c8f793f7-5806-46f0-b9bd-90a61d07a992" providerId="ADAL" clId="{5CF45B9F-8039-0142-8A43-DD8EC4DE86E3}" dt="2025-03-05T07:57:37.192" v="1113" actId="1076"/>
          <ac:spMkLst>
            <pc:docMk/>
            <pc:sldMk cId="3773875708" sldId="1636"/>
            <ac:spMk id="60448" creationId="{56984399-9310-9EB9-FB45-DE6DB334482D}"/>
          </ac:spMkLst>
        </pc:spChg>
        <pc:spChg chg="add mod">
          <ac:chgData name="Gavin Band" userId="c8f793f7-5806-46f0-b9bd-90a61d07a992" providerId="ADAL" clId="{5CF45B9F-8039-0142-8A43-DD8EC4DE86E3}" dt="2025-03-05T08:06:32.829" v="1375" actId="1076"/>
          <ac:spMkLst>
            <pc:docMk/>
            <pc:sldMk cId="3773875708" sldId="1636"/>
            <ac:spMk id="60449" creationId="{5321C217-C386-29BD-D038-DAB943BFDEE4}"/>
          </ac:spMkLst>
        </pc:spChg>
        <pc:spChg chg="add del mod">
          <ac:chgData name="Gavin Band" userId="c8f793f7-5806-46f0-b9bd-90a61d07a992" providerId="ADAL" clId="{5CF45B9F-8039-0142-8A43-DD8EC4DE86E3}" dt="2025-03-05T08:07:42.428" v="1439" actId="478"/>
          <ac:spMkLst>
            <pc:docMk/>
            <pc:sldMk cId="3773875708" sldId="1636"/>
            <ac:spMk id="60450" creationId="{0A286E31-80E6-D301-0D3D-4EDD76999102}"/>
          </ac:spMkLst>
        </pc:spChg>
        <pc:grpChg chg="add mod">
          <ac:chgData name="Gavin Band" userId="c8f793f7-5806-46f0-b9bd-90a61d07a992" providerId="ADAL" clId="{5CF45B9F-8039-0142-8A43-DD8EC4DE86E3}" dt="2025-03-05T07:57:37.192" v="1113" actId="1076"/>
          <ac:grpSpMkLst>
            <pc:docMk/>
            <pc:sldMk cId="3773875708" sldId="1636"/>
            <ac:grpSpMk id="3" creationId="{DF7F3036-EAA0-6FB0-AEE1-DB6C1F3B2CA7}"/>
          </ac:grpSpMkLst>
        </pc:grpChg>
        <pc:grpChg chg="add del mod">
          <ac:chgData name="Gavin Band" userId="c8f793f7-5806-46f0-b9bd-90a61d07a992" providerId="ADAL" clId="{5CF45B9F-8039-0142-8A43-DD8EC4DE86E3}" dt="2025-03-05T07:45:30.705" v="714" actId="478"/>
          <ac:grpSpMkLst>
            <pc:docMk/>
            <pc:sldMk cId="3773875708" sldId="1636"/>
            <ac:grpSpMk id="4" creationId="{6001EE39-8E35-823E-C1C0-921004E625A6}"/>
          </ac:grpSpMkLst>
        </pc:grpChg>
        <pc:grpChg chg="add mod">
          <ac:chgData name="Gavin Band" userId="c8f793f7-5806-46f0-b9bd-90a61d07a992" providerId="ADAL" clId="{5CF45B9F-8039-0142-8A43-DD8EC4DE86E3}" dt="2025-03-05T07:51:14.332" v="945" actId="1076"/>
          <ac:grpSpMkLst>
            <pc:docMk/>
            <pc:sldMk cId="3773875708" sldId="1636"/>
            <ac:grpSpMk id="36" creationId="{341A9086-0AC4-1EEA-96D0-FD5DA4D3B7D3}"/>
          </ac:grpSpMkLst>
        </pc:grpChg>
        <pc:grpChg chg="mod">
          <ac:chgData name="Gavin Band" userId="c8f793f7-5806-46f0-b9bd-90a61d07a992" providerId="ADAL" clId="{5CF45B9F-8039-0142-8A43-DD8EC4DE86E3}" dt="2025-03-05T07:44:46.087" v="694"/>
          <ac:grpSpMkLst>
            <pc:docMk/>
            <pc:sldMk cId="3773875708" sldId="1636"/>
            <ac:grpSpMk id="37" creationId="{809CFFD8-85FF-777E-0B37-62AEF210D6D4}"/>
          </ac:grpSpMkLst>
        </pc:grpChg>
        <pc:grpChg chg="add mod">
          <ac:chgData name="Gavin Band" userId="c8f793f7-5806-46f0-b9bd-90a61d07a992" providerId="ADAL" clId="{5CF45B9F-8039-0142-8A43-DD8EC4DE86E3}" dt="2025-03-05T07:57:37.192" v="1113" actId="1076"/>
          <ac:grpSpMkLst>
            <pc:docMk/>
            <pc:sldMk cId="3773875708" sldId="1636"/>
            <ac:grpSpMk id="60426" creationId="{F60A8C9E-E2E4-77E7-497E-C10C107C7830}"/>
          </ac:grpSpMkLst>
        </pc:grpChg>
        <pc:grpChg chg="add del mod">
          <ac:chgData name="Gavin Band" userId="c8f793f7-5806-46f0-b9bd-90a61d07a992" providerId="ADAL" clId="{5CF45B9F-8039-0142-8A43-DD8EC4DE86E3}" dt="2025-03-05T07:53:45.604" v="972" actId="165"/>
          <ac:grpSpMkLst>
            <pc:docMk/>
            <pc:sldMk cId="3773875708" sldId="1636"/>
            <ac:grpSpMk id="60430" creationId="{391FE8E6-B0F6-22A9-C510-46A16B06104E}"/>
          </ac:grpSpMkLst>
        </pc:grpChg>
        <pc:picChg chg="mod">
          <ac:chgData name="Gavin Band" userId="c8f793f7-5806-46f0-b9bd-90a61d07a992" providerId="ADAL" clId="{5CF45B9F-8039-0142-8A43-DD8EC4DE86E3}" dt="2025-03-05T07:42:53.917" v="664" actId="14100"/>
          <ac:picMkLst>
            <pc:docMk/>
            <pc:sldMk cId="3773875708" sldId="1636"/>
            <ac:picMk id="60418" creationId="{00000000-0000-0000-0000-000000000000}"/>
          </ac:picMkLst>
        </pc:picChg>
        <pc:cxnChg chg="mod">
          <ac:chgData name="Gavin Band" userId="c8f793f7-5806-46f0-b9bd-90a61d07a992" providerId="ADAL" clId="{5CF45B9F-8039-0142-8A43-DD8EC4DE86E3}" dt="2025-03-05T07:43:28.437" v="669"/>
          <ac:cxnSpMkLst>
            <pc:docMk/>
            <pc:sldMk cId="3773875708" sldId="1636"/>
            <ac:cxnSpMk id="5" creationId="{E1605BAC-6E6A-ECE6-2F47-042C41C1D5FD}"/>
          </ac:cxnSpMkLst>
        </pc:cxnChg>
        <pc:cxnChg chg="mod">
          <ac:chgData name="Gavin Band" userId="c8f793f7-5806-46f0-b9bd-90a61d07a992" providerId="ADAL" clId="{5CF45B9F-8039-0142-8A43-DD8EC4DE86E3}" dt="2025-03-05T07:43:28.437" v="669"/>
          <ac:cxnSpMkLst>
            <pc:docMk/>
            <pc:sldMk cId="3773875708" sldId="1636"/>
            <ac:cxnSpMk id="6" creationId="{0BE49338-24D3-ADB2-B875-9BCB23E1DCC9}"/>
          </ac:cxnSpMkLst>
        </pc:cxnChg>
        <pc:cxnChg chg="mod">
          <ac:chgData name="Gavin Band" userId="c8f793f7-5806-46f0-b9bd-90a61d07a992" providerId="ADAL" clId="{5CF45B9F-8039-0142-8A43-DD8EC4DE86E3}" dt="2025-03-05T07:44:46.087" v="694"/>
          <ac:cxnSpMkLst>
            <pc:docMk/>
            <pc:sldMk cId="3773875708" sldId="1636"/>
            <ac:cxnSpMk id="42" creationId="{25921F95-1FAD-93C3-0174-D67AD8DBB263}"/>
          </ac:cxnSpMkLst>
        </pc:cxnChg>
        <pc:cxnChg chg="mod">
          <ac:chgData name="Gavin Band" userId="c8f793f7-5806-46f0-b9bd-90a61d07a992" providerId="ADAL" clId="{5CF45B9F-8039-0142-8A43-DD8EC4DE86E3}" dt="2025-03-05T07:44:46.087" v="694"/>
          <ac:cxnSpMkLst>
            <pc:docMk/>
            <pc:sldMk cId="3773875708" sldId="1636"/>
            <ac:cxnSpMk id="43" creationId="{AE5728A0-2DF1-DC9D-7710-6293D211DB90}"/>
          </ac:cxnSpMkLst>
        </pc:cxnChg>
        <pc:cxnChg chg="add mod">
          <ac:chgData name="Gavin Band" userId="c8f793f7-5806-46f0-b9bd-90a61d07a992" providerId="ADAL" clId="{5CF45B9F-8039-0142-8A43-DD8EC4DE86E3}" dt="2025-03-05T07:48:13.760" v="786" actId="1076"/>
          <ac:cxnSpMkLst>
            <pc:docMk/>
            <pc:sldMk cId="3773875708" sldId="1636"/>
            <ac:cxnSpMk id="60424" creationId="{32C93AD0-E13F-23A7-D71B-A5249B441025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5" creationId="{7F87730F-0248-2D8E-3593-764DAF33EF29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6" creationId="{114B0A12-72E5-C30A-2F7D-DED4ECA9BE04}"/>
          </ac:cxnSpMkLst>
        </pc:cxnChg>
        <pc:cxnChg chg="del mod topLvl">
          <ac:chgData name="Gavin Band" userId="c8f793f7-5806-46f0-b9bd-90a61d07a992" providerId="ADAL" clId="{5CF45B9F-8039-0142-8A43-DD8EC4DE86E3}" dt="2025-03-05T08:05:49.193" v="1323" actId="478"/>
          <ac:cxnSpMkLst>
            <pc:docMk/>
            <pc:sldMk cId="3773875708" sldId="1636"/>
            <ac:cxnSpMk id="60437" creationId="{4DAA90D7-89FB-EE6B-EF56-8142D5CD8472}"/>
          </ac:cxnSpMkLst>
        </pc:cxnChg>
      </pc:sldChg>
      <pc:sldChg chg="del">
        <pc:chgData name="Gavin Band" userId="c8f793f7-5806-46f0-b9bd-90a61d07a992" providerId="ADAL" clId="{5CF45B9F-8039-0142-8A43-DD8EC4DE86E3}" dt="2025-03-05T08:16:53.620" v="1853" actId="2696"/>
        <pc:sldMkLst>
          <pc:docMk/>
          <pc:sldMk cId="446012096" sldId="1638"/>
        </pc:sldMkLst>
      </pc:sldChg>
      <pc:sldChg chg="add del setBg">
        <pc:chgData name="Gavin Band" userId="c8f793f7-5806-46f0-b9bd-90a61d07a992" providerId="ADAL" clId="{5CF45B9F-8039-0142-8A43-DD8EC4DE86E3}" dt="2025-03-05T08:17:02.420" v="1855"/>
        <pc:sldMkLst>
          <pc:docMk/>
          <pc:sldMk cId="2082046084" sldId="1638"/>
        </pc:sldMkLst>
      </pc:sldChg>
      <pc:sldChg chg="add del">
        <pc:chgData name="Gavin Band" userId="c8f793f7-5806-46f0-b9bd-90a61d07a992" providerId="ADAL" clId="{5CF45B9F-8039-0142-8A43-DD8EC4DE86E3}" dt="2025-03-05T08:56:16.177" v="3159" actId="2696"/>
        <pc:sldMkLst>
          <pc:docMk/>
          <pc:sldMk cId="3302048980" sldId="1638"/>
        </pc:sldMkLst>
      </pc:sldChg>
      <pc:sldChg chg="addSp delSp modSp mod ord">
        <pc:chgData name="Gavin Band" userId="c8f793f7-5806-46f0-b9bd-90a61d07a992" providerId="ADAL" clId="{5CF45B9F-8039-0142-8A43-DD8EC4DE86E3}" dt="2025-03-05T09:56:24.456" v="4595" actId="1076"/>
        <pc:sldMkLst>
          <pc:docMk/>
          <pc:sldMk cId="1181280886" sldId="1639"/>
        </pc:sldMkLst>
        <pc:spChg chg="mod">
          <ac:chgData name="Gavin Band" userId="c8f793f7-5806-46f0-b9bd-90a61d07a992" providerId="ADAL" clId="{5CF45B9F-8039-0142-8A43-DD8EC4DE86E3}" dt="2025-03-05T09:54:29.388" v="4533" actId="1076"/>
          <ac:spMkLst>
            <pc:docMk/>
            <pc:sldMk cId="1181280886" sldId="1639"/>
            <ac:spMk id="2" creationId="{B9F9FC52-9901-1D4F-87C4-76D65553F00F}"/>
          </ac:spMkLst>
        </pc:spChg>
        <pc:spChg chg="mod">
          <ac:chgData name="Gavin Band" userId="c8f793f7-5806-46f0-b9bd-90a61d07a992" providerId="ADAL" clId="{5CF45B9F-8039-0142-8A43-DD8EC4DE86E3}" dt="2025-03-05T09:56:18.973" v="4594" actId="20577"/>
          <ac:spMkLst>
            <pc:docMk/>
            <pc:sldMk cId="1181280886" sldId="1639"/>
            <ac:spMk id="3" creationId="{FC57E243-D43B-A948-B81A-C9A58155E66D}"/>
          </ac:spMkLst>
        </pc:spChg>
        <pc:spChg chg="add del mod">
          <ac:chgData name="Gavin Band" userId="c8f793f7-5806-46f0-b9bd-90a61d07a992" providerId="ADAL" clId="{5CF45B9F-8039-0142-8A43-DD8EC4DE86E3}" dt="2025-03-05T08:55:56.011" v="3157" actId="478"/>
          <ac:spMkLst>
            <pc:docMk/>
            <pc:sldMk cId="1181280886" sldId="1639"/>
            <ac:spMk id="4" creationId="{6406BCAA-FA69-1152-5109-EE3DFEC4EA21}"/>
          </ac:spMkLst>
        </pc:spChg>
        <pc:spChg chg="add mod">
          <ac:chgData name="Gavin Band" userId="c8f793f7-5806-46f0-b9bd-90a61d07a992" providerId="ADAL" clId="{5CF45B9F-8039-0142-8A43-DD8EC4DE86E3}" dt="2025-03-05T09:55:14.994" v="4536" actId="1076"/>
          <ac:spMkLst>
            <pc:docMk/>
            <pc:sldMk cId="1181280886" sldId="1639"/>
            <ac:spMk id="6" creationId="{4A57B271-37E2-88FD-8CD3-4F3457CDA392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1" creationId="{3DA0F4D1-3C90-30FE-77B7-9FAC9B34CA5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2" creationId="{C17E896D-0C0A-74EE-D36C-FBCA3EE7BB7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3" creationId="{51DD9649-D54F-76BC-1698-E9EEC45D59E1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4" creationId="{BDAB95B7-8884-CFAA-F22C-08C25F683E2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7" creationId="{13DC130A-7E29-0BE9-289C-36ABCDE2C88D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8" creationId="{87831E87-16DD-DBB7-C829-AF8C285668ED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19" creationId="{D56B40C4-B529-EDB4-E0D5-288D0620AEC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0" creationId="{09E12EAD-5680-D15A-8EC8-785412BC093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1" creationId="{0D0462D8-DFDA-C954-F4CE-70707B6E450A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2" creationId="{CAAAE0F8-510C-B2F7-1EAD-22F3993545A9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3" creationId="{10262CBA-AA95-C80E-C7DC-4E196B06BBF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4" creationId="{48882F7B-DFA7-A9F8-1B5D-5A0113CCDD80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5" creationId="{4714E143-3EEF-0CA1-F44B-C02C9F3BFFA1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6" creationId="{B43D4A8F-BF7C-B3E4-DE8B-DC3FE6BEABE0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7" creationId="{D7EFFF6A-E455-C039-CA27-32F4AB909178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8" creationId="{45885E83-3566-B0BC-5BAD-046EE13A896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29" creationId="{E0013B44-479D-15C7-502E-B8DD312C8973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0" creationId="{7A54AB38-ACEF-A552-1225-D2229F3916FE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1" creationId="{ABED82D2-5255-CA00-A1C0-A4256B7913CC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2" creationId="{39E03117-AECB-C0D2-8AFF-56291BDC3426}"/>
          </ac:spMkLst>
        </pc:spChg>
        <pc:spChg chg="mod">
          <ac:chgData name="Gavin Band" userId="c8f793f7-5806-46f0-b9bd-90a61d07a992" providerId="ADAL" clId="{5CF45B9F-8039-0142-8A43-DD8EC4DE86E3}" dt="2025-03-05T09:55:38.708" v="4543"/>
          <ac:spMkLst>
            <pc:docMk/>
            <pc:sldMk cId="1181280886" sldId="1639"/>
            <ac:spMk id="33" creationId="{79E8BBC3-061C-5607-5F94-41C3CCFC537C}"/>
          </ac:spMkLst>
        </pc:spChg>
        <pc:grpChg chg="add mod">
          <ac:chgData name="Gavin Band" userId="c8f793f7-5806-46f0-b9bd-90a61d07a992" providerId="ADAL" clId="{5CF45B9F-8039-0142-8A43-DD8EC4DE86E3}" dt="2025-03-05T09:55:44.919" v="4545" actId="1076"/>
          <ac:grpSpMkLst>
            <pc:docMk/>
            <pc:sldMk cId="1181280886" sldId="1639"/>
            <ac:grpSpMk id="8" creationId="{DD562230-3DE2-4DD3-C540-E229DBE8387F}"/>
          </ac:grpSpMkLst>
        </pc:grpChg>
        <pc:grpChg chg="add mod">
          <ac:chgData name="Gavin Band" userId="c8f793f7-5806-46f0-b9bd-90a61d07a992" providerId="ADAL" clId="{5CF45B9F-8039-0142-8A43-DD8EC4DE86E3}" dt="2025-03-05T09:56:24.456" v="4595" actId="1076"/>
          <ac:grpSpMkLst>
            <pc:docMk/>
            <pc:sldMk cId="1181280886" sldId="1639"/>
            <ac:grpSpMk id="9" creationId="{42094B4A-4E15-BBCB-469C-5F7DA75A2C80}"/>
          </ac:grpSpMkLst>
        </pc:grpChg>
        <pc:grpChg chg="mod">
          <ac:chgData name="Gavin Band" userId="c8f793f7-5806-46f0-b9bd-90a61d07a992" providerId="ADAL" clId="{5CF45B9F-8039-0142-8A43-DD8EC4DE86E3}" dt="2025-03-05T09:55:38.708" v="4543"/>
          <ac:grpSpMkLst>
            <pc:docMk/>
            <pc:sldMk cId="1181280886" sldId="1639"/>
            <ac:grpSpMk id="10" creationId="{EE352F72-FA7D-5D65-ECEB-A042BB26469A}"/>
          </ac:grpSpMkLst>
        </pc:grpChg>
        <pc:picChg chg="add mod">
          <ac:chgData name="Gavin Band" userId="c8f793f7-5806-46f0-b9bd-90a61d07a992" providerId="ADAL" clId="{5CF45B9F-8039-0142-8A43-DD8EC4DE86E3}" dt="2025-03-05T09:55:48.955" v="4546" actId="1076"/>
          <ac:picMkLst>
            <pc:docMk/>
            <pc:sldMk cId="1181280886" sldId="1639"/>
            <ac:picMk id="7" creationId="{C49D4898-8048-300B-D5A6-A15CD94E320D}"/>
          </ac:picMkLst>
        </pc:picChg>
        <pc:cxnChg chg="del">
          <ac:chgData name="Gavin Band" userId="c8f793f7-5806-46f0-b9bd-90a61d07a992" providerId="ADAL" clId="{5CF45B9F-8039-0142-8A43-DD8EC4DE86E3}" dt="2025-03-05T07:38:52.946" v="50" actId="478"/>
          <ac:cxnSpMkLst>
            <pc:docMk/>
            <pc:sldMk cId="1181280886" sldId="1639"/>
            <ac:cxnSpMk id="5" creationId="{A45E3A58-7684-13D2-81FF-EA2BCE1D29B6}"/>
          </ac:cxnSpMkLst>
        </pc:cxnChg>
        <pc:cxnChg chg="mod">
          <ac:chgData name="Gavin Band" userId="c8f793f7-5806-46f0-b9bd-90a61d07a992" providerId="ADAL" clId="{5CF45B9F-8039-0142-8A43-DD8EC4DE86E3}" dt="2025-03-05T09:55:38.708" v="4543"/>
          <ac:cxnSpMkLst>
            <pc:docMk/>
            <pc:sldMk cId="1181280886" sldId="1639"/>
            <ac:cxnSpMk id="15" creationId="{373C32C0-BD79-5F25-9B6B-C62DE45F067B}"/>
          </ac:cxnSpMkLst>
        </pc:cxnChg>
        <pc:cxnChg chg="mod">
          <ac:chgData name="Gavin Band" userId="c8f793f7-5806-46f0-b9bd-90a61d07a992" providerId="ADAL" clId="{5CF45B9F-8039-0142-8A43-DD8EC4DE86E3}" dt="2025-03-05T09:55:38.708" v="4543"/>
          <ac:cxnSpMkLst>
            <pc:docMk/>
            <pc:sldMk cId="1181280886" sldId="1639"/>
            <ac:cxnSpMk id="16" creationId="{511E908D-962D-07DB-C569-59F74643220A}"/>
          </ac:cxnSpMkLst>
        </pc:cxnChg>
      </pc:sldChg>
      <pc:sldChg chg="ord">
        <pc:chgData name="Gavin Band" userId="c8f793f7-5806-46f0-b9bd-90a61d07a992" providerId="ADAL" clId="{5CF45B9F-8039-0142-8A43-DD8EC4DE86E3}" dt="2025-03-05T09:47:27.761" v="4249" actId="20578"/>
        <pc:sldMkLst>
          <pc:docMk/>
          <pc:sldMk cId="3362148823" sldId="1650"/>
        </pc:sldMkLst>
      </pc:sldChg>
      <pc:sldChg chg="del">
        <pc:chgData name="Gavin Band" userId="c8f793f7-5806-46f0-b9bd-90a61d07a992" providerId="ADAL" clId="{5CF45B9F-8039-0142-8A43-DD8EC4DE86E3}" dt="2025-03-05T09:49:10.316" v="4339" actId="2696"/>
        <pc:sldMkLst>
          <pc:docMk/>
          <pc:sldMk cId="2398984214" sldId="1651"/>
        </pc:sldMkLst>
      </pc:sldChg>
      <pc:sldChg chg="add del">
        <pc:chgData name="Gavin Band" userId="c8f793f7-5806-46f0-b9bd-90a61d07a992" providerId="ADAL" clId="{5CF45B9F-8039-0142-8A43-DD8EC4DE86E3}" dt="2025-03-05T08:16:25.109" v="1849" actId="2696"/>
        <pc:sldMkLst>
          <pc:docMk/>
          <pc:sldMk cId="996413659" sldId="1656"/>
        </pc:sldMkLst>
      </pc:sldChg>
      <pc:sldChg chg="new del">
        <pc:chgData name="Gavin Band" userId="c8f793f7-5806-46f0-b9bd-90a61d07a992" providerId="ADAL" clId="{5CF45B9F-8039-0142-8A43-DD8EC4DE86E3}" dt="2025-03-05T08:14:20.591" v="1847" actId="2696"/>
        <pc:sldMkLst>
          <pc:docMk/>
          <pc:sldMk cId="879092664" sldId="1657"/>
        </pc:sldMkLst>
      </pc:sldChg>
      <pc:sldChg chg="addSp delSp modSp add mod ord">
        <pc:chgData name="Gavin Band" userId="c8f793f7-5806-46f0-b9bd-90a61d07a992" providerId="ADAL" clId="{5CF45B9F-8039-0142-8A43-DD8EC4DE86E3}" dt="2025-03-05T08:13:39.589" v="1846" actId="1076"/>
        <pc:sldMkLst>
          <pc:docMk/>
          <pc:sldMk cId="2122847610" sldId="1658"/>
        </pc:sldMkLst>
        <pc:spChg chg="del">
          <ac:chgData name="Gavin Band" userId="c8f793f7-5806-46f0-b9bd-90a61d07a992" providerId="ADAL" clId="{5CF45B9F-8039-0142-8A43-DD8EC4DE86E3}" dt="2025-03-05T07:58:28.502" v="1116" actId="478"/>
          <ac:spMkLst>
            <pc:docMk/>
            <pc:sldMk cId="2122847610" sldId="1658"/>
            <ac:spMk id="2" creationId="{814466A1-C391-FBF8-7A8A-91E768B8D4FD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4" creationId="{DDDC169A-2CF7-8A8B-B7AD-8AB3FEC969EE}"/>
          </ac:spMkLst>
        </pc:spChg>
        <pc:spChg chg="mod">
          <ac:chgData name="Gavin Band" userId="c8f793f7-5806-46f0-b9bd-90a61d07a992" providerId="ADAL" clId="{5CF45B9F-8039-0142-8A43-DD8EC4DE86E3}" dt="2025-03-05T08:13:39.589" v="1846" actId="1076"/>
          <ac:spMkLst>
            <pc:docMk/>
            <pc:sldMk cId="2122847610" sldId="1658"/>
            <ac:spMk id="5" creationId="{7A51C241-FBE9-3B86-38A3-EB2F5127C7C7}"/>
          </ac:spMkLst>
        </pc:spChg>
        <pc:spChg chg="del">
          <ac:chgData name="Gavin Band" userId="c8f793f7-5806-46f0-b9bd-90a61d07a992" providerId="ADAL" clId="{5CF45B9F-8039-0142-8A43-DD8EC4DE86E3}" dt="2025-03-05T07:58:30.184" v="1117" actId="478"/>
          <ac:spMkLst>
            <pc:docMk/>
            <pc:sldMk cId="2122847610" sldId="1658"/>
            <ac:spMk id="6" creationId="{3A29A592-70CB-7BBD-BF0B-9A9E162ABA8F}"/>
          </ac:spMkLst>
        </pc:spChg>
        <pc:spChg chg="del">
          <ac:chgData name="Gavin Band" userId="c8f793f7-5806-46f0-b9bd-90a61d07a992" providerId="ADAL" clId="{5CF45B9F-8039-0142-8A43-DD8EC4DE86E3}" dt="2025-03-05T07:58:47.441" v="1124" actId="478"/>
          <ac:spMkLst>
            <pc:docMk/>
            <pc:sldMk cId="2122847610" sldId="1658"/>
            <ac:spMk id="7" creationId="{09D89F2A-2EC8-FD10-E738-20BCF6E5E7AA}"/>
          </ac:spMkLst>
        </pc:spChg>
        <pc:spChg chg="del">
          <ac:chgData name="Gavin Band" userId="c8f793f7-5806-46f0-b9bd-90a61d07a992" providerId="ADAL" clId="{5CF45B9F-8039-0142-8A43-DD8EC4DE86E3}" dt="2025-03-05T07:58:31.634" v="1118" actId="478"/>
          <ac:spMkLst>
            <pc:docMk/>
            <pc:sldMk cId="2122847610" sldId="1658"/>
            <ac:spMk id="9" creationId="{37957EBF-686C-F370-3A20-953348F669C5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1" creationId="{1913550F-A191-E5F5-ED1D-9FE276A4C0EE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2" creationId="{F2D23AF7-9825-C13F-99AE-505168541243}"/>
          </ac:spMkLst>
        </pc:spChg>
        <pc:spChg chg="mod">
          <ac:chgData name="Gavin Band" userId="c8f793f7-5806-46f0-b9bd-90a61d07a992" providerId="ADAL" clId="{5CF45B9F-8039-0142-8A43-DD8EC4DE86E3}" dt="2025-03-05T08:11:12.974" v="1741" actId="255"/>
          <ac:spMkLst>
            <pc:docMk/>
            <pc:sldMk cId="2122847610" sldId="1658"/>
            <ac:spMk id="13" creationId="{69790F75-439A-818D-C169-65BC55A7EFCE}"/>
          </ac:spMkLst>
        </pc:spChg>
        <pc:spChg chg="add del mod">
          <ac:chgData name="Gavin Band" userId="c8f793f7-5806-46f0-b9bd-90a61d07a992" providerId="ADAL" clId="{5CF45B9F-8039-0142-8A43-DD8EC4DE86E3}" dt="2025-03-05T07:58:33.101" v="1119" actId="478"/>
          <ac:spMkLst>
            <pc:docMk/>
            <pc:sldMk cId="2122847610" sldId="1658"/>
            <ac:spMk id="17" creationId="{4717F514-2E93-DD84-451A-F210B4291278}"/>
          </ac:spMkLst>
        </pc:spChg>
        <pc:spChg chg="mod">
          <ac:chgData name="Gavin Band" userId="c8f793f7-5806-46f0-b9bd-90a61d07a992" providerId="ADAL" clId="{5CF45B9F-8039-0142-8A43-DD8EC4DE86E3}" dt="2025-03-05T08:03:49.501" v="1273" actId="1076"/>
          <ac:spMkLst>
            <pc:docMk/>
            <pc:sldMk cId="2122847610" sldId="1658"/>
            <ac:spMk id="20" creationId="{7BA9D1A4-20E4-3E7A-C895-89B148946B5B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1" creationId="{1F22F5C0-D9B4-2674-4198-7CF8FBEF3B76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2" creationId="{EC4EAF01-EBD8-F329-AA32-E809B5EC5FC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3" creationId="{7B6A554E-E467-9F99-6987-CC27C7EFAE94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6" creationId="{ECE2F298-AA55-8524-7EA4-8082B5E8AC16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7" creationId="{40639F9F-C412-73A4-82C7-22C4CF6BEC2E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8" creationId="{A7486910-5D79-5FE4-4761-2716C16E99C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29" creationId="{0C830AC0-1541-A7BA-35D7-67D48FE2C375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0" creationId="{2C07D006-49E4-D280-AF63-380E9F6ABE9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1" creationId="{C5F14971-A5CC-FCED-3469-FC19C4E5566A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2" creationId="{0ED178B6-9535-DE8C-A7A5-73884F042EB8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3" creationId="{2D0D0785-8987-610C-9C06-4CB3D62E925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4" creationId="{13CE6E52-9607-0D0B-5B14-5586B8A16B6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5" creationId="{CBAF47F1-A80A-3875-3F47-DA6BA82439AF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6" creationId="{23600EEA-550D-C08A-8EBA-CAFBE5908F71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7" creationId="{1820927D-8B3B-CB92-B62A-3F11004940F7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8" creationId="{AC813708-D3BF-34D3-1152-64842BC50B63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39" creationId="{C92ACCE8-4FFC-7D5C-4951-CCA58E8B936E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0" creationId="{BF96FC67-6C6B-2CBD-A3B8-B816363CE305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1" creationId="{0931C839-7BBC-26D8-E63F-4AA640E2A83A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2" creationId="{2A8DB533-4E61-CC7B-3E23-F9A44C0EB529}"/>
          </ac:spMkLst>
        </pc:spChg>
        <pc:spChg chg="mod">
          <ac:chgData name="Gavin Band" userId="c8f793f7-5806-46f0-b9bd-90a61d07a992" providerId="ADAL" clId="{5CF45B9F-8039-0142-8A43-DD8EC4DE86E3}" dt="2025-03-05T07:59:18.391" v="1197"/>
          <ac:spMkLst>
            <pc:docMk/>
            <pc:sldMk cId="2122847610" sldId="1658"/>
            <ac:spMk id="43" creationId="{AF90FED6-D674-F469-E180-748CFE307028}"/>
          </ac:spMkLst>
        </pc:spChg>
        <pc:spChg chg="add mod">
          <ac:chgData name="Gavin Band" userId="c8f793f7-5806-46f0-b9bd-90a61d07a992" providerId="ADAL" clId="{5CF45B9F-8039-0142-8A43-DD8EC4DE86E3}" dt="2025-03-05T08:02:00.553" v="1240" actId="1076"/>
          <ac:spMkLst>
            <pc:docMk/>
            <pc:sldMk cId="2122847610" sldId="1658"/>
            <ac:spMk id="44" creationId="{0E54903D-AA07-1D1E-5BA3-5CDF30BF0553}"/>
          </ac:spMkLst>
        </pc:spChg>
        <pc:spChg chg="add mod">
          <ac:chgData name="Gavin Band" userId="c8f793f7-5806-46f0-b9bd-90a61d07a992" providerId="ADAL" clId="{5CF45B9F-8039-0142-8A43-DD8EC4DE86E3}" dt="2025-03-05T08:03:55.427" v="1274" actId="14100"/>
          <ac:spMkLst>
            <pc:docMk/>
            <pc:sldMk cId="2122847610" sldId="1658"/>
            <ac:spMk id="45" creationId="{DF0B943F-8265-8174-8AEB-9E720086B7F4}"/>
          </ac:spMkLst>
        </pc:spChg>
        <pc:spChg chg="add del mod topLvl">
          <ac:chgData name="Gavin Band" userId="c8f793f7-5806-46f0-b9bd-90a61d07a992" providerId="ADAL" clId="{5CF45B9F-8039-0142-8A43-DD8EC4DE86E3}" dt="2025-03-05T08:04:09.493" v="1277" actId="478"/>
          <ac:spMkLst>
            <pc:docMk/>
            <pc:sldMk cId="2122847610" sldId="1658"/>
            <ac:spMk id="46" creationId="{ABD8F5CC-805B-0213-351B-4E2F1D438491}"/>
          </ac:spMkLst>
        </pc:spChg>
        <pc:spChg chg="add mod">
          <ac:chgData name="Gavin Band" userId="c8f793f7-5806-46f0-b9bd-90a61d07a992" providerId="ADAL" clId="{5CF45B9F-8039-0142-8A43-DD8EC4DE86E3}" dt="2025-03-05T08:13:21.893" v="1844" actId="20577"/>
          <ac:spMkLst>
            <pc:docMk/>
            <pc:sldMk cId="2122847610" sldId="1658"/>
            <ac:spMk id="50" creationId="{2C5540A0-861E-221A-4452-1AABC361154A}"/>
          </ac:spMkLst>
        </pc:spChg>
        <pc:grpChg chg="mod topLvl">
          <ac:chgData name="Gavin Band" userId="c8f793f7-5806-46f0-b9bd-90a61d07a992" providerId="ADAL" clId="{5CF45B9F-8039-0142-8A43-DD8EC4DE86E3}" dt="2025-03-05T08:13:30.360" v="1845" actId="1076"/>
          <ac:grpSpMkLst>
            <pc:docMk/>
            <pc:sldMk cId="2122847610" sldId="1658"/>
            <ac:grpSpMk id="3" creationId="{7C8F7AE1-144A-A740-8705-D70994137DFD}"/>
          </ac:grpSpMkLst>
        </pc:grpChg>
        <pc:grpChg chg="add mod">
          <ac:chgData name="Gavin Band" userId="c8f793f7-5806-46f0-b9bd-90a61d07a992" providerId="ADAL" clId="{5CF45B9F-8039-0142-8A43-DD8EC4DE86E3}" dt="2025-03-05T08:02:00.553" v="1240" actId="1076"/>
          <ac:grpSpMkLst>
            <pc:docMk/>
            <pc:sldMk cId="2122847610" sldId="1658"/>
            <ac:grpSpMk id="18" creationId="{3DDE0524-E225-D090-E3DF-34FD2139B3C8}"/>
          </ac:grpSpMkLst>
        </pc:grpChg>
        <pc:grpChg chg="mod">
          <ac:chgData name="Gavin Band" userId="c8f793f7-5806-46f0-b9bd-90a61d07a992" providerId="ADAL" clId="{5CF45B9F-8039-0142-8A43-DD8EC4DE86E3}" dt="2025-03-05T07:59:18.391" v="1197"/>
          <ac:grpSpMkLst>
            <pc:docMk/>
            <pc:sldMk cId="2122847610" sldId="1658"/>
            <ac:grpSpMk id="19" creationId="{F565DE0E-79AC-8427-5CBF-D8CB8A8A88B0}"/>
          </ac:grpSpMkLst>
        </pc:grpChg>
        <pc:grpChg chg="add mod">
          <ac:chgData name="Gavin Band" userId="c8f793f7-5806-46f0-b9bd-90a61d07a992" providerId="ADAL" clId="{5CF45B9F-8039-0142-8A43-DD8EC4DE86E3}" dt="2025-03-05T08:13:39.589" v="1846" actId="1076"/>
          <ac:grpSpMkLst>
            <pc:docMk/>
            <pc:sldMk cId="2122847610" sldId="1658"/>
            <ac:grpSpMk id="48" creationId="{E587E0C6-35D8-03E8-4113-135E4FE906DD}"/>
          </ac:grpSpMkLst>
        </pc:grpChg>
        <pc:grpChg chg="add del mod">
          <ac:chgData name="Gavin Band" userId="c8f793f7-5806-46f0-b9bd-90a61d07a992" providerId="ADAL" clId="{5CF45B9F-8039-0142-8A43-DD8EC4DE86E3}" dt="2025-03-05T08:04:09.493" v="1277" actId="478"/>
          <ac:grpSpMkLst>
            <pc:docMk/>
            <pc:sldMk cId="2122847610" sldId="1658"/>
            <ac:grpSpMk id="49" creationId="{413221BB-F678-AF26-DE1D-66FA29C89587}"/>
          </ac:grpSpMkLst>
        </pc:grpChg>
        <pc:cxnChg chg="del">
          <ac:chgData name="Gavin Band" userId="c8f793f7-5806-46f0-b9bd-90a61d07a992" providerId="ADAL" clId="{5CF45B9F-8039-0142-8A43-DD8EC4DE86E3}" dt="2025-03-05T07:58:47.441" v="1124" actId="478"/>
          <ac:cxnSpMkLst>
            <pc:docMk/>
            <pc:sldMk cId="2122847610" sldId="1658"/>
            <ac:cxnSpMk id="10" creationId="{E78BE724-6E47-1EE0-FDAA-59038C4C3122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4" creationId="{0F53219D-968D-47DB-ED02-9B6806193451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5" creationId="{DC398AE5-CE14-5BDA-930F-1583E83EFBAE}"/>
          </ac:cxnSpMkLst>
        </pc:cxnChg>
        <pc:cxnChg chg="mod">
          <ac:chgData name="Gavin Band" userId="c8f793f7-5806-46f0-b9bd-90a61d07a992" providerId="ADAL" clId="{5CF45B9F-8039-0142-8A43-DD8EC4DE86E3}" dt="2025-03-05T08:11:12.974" v="1741" actId="255"/>
          <ac:cxnSpMkLst>
            <pc:docMk/>
            <pc:sldMk cId="2122847610" sldId="1658"/>
            <ac:cxnSpMk id="16" creationId="{04B307D3-5713-94FB-7E33-8E1510E6DE3C}"/>
          </ac:cxnSpMkLst>
        </pc:cxnChg>
        <pc:cxnChg chg="mod">
          <ac:chgData name="Gavin Band" userId="c8f793f7-5806-46f0-b9bd-90a61d07a992" providerId="ADAL" clId="{5CF45B9F-8039-0142-8A43-DD8EC4DE86E3}" dt="2025-03-05T07:59:18.391" v="1197"/>
          <ac:cxnSpMkLst>
            <pc:docMk/>
            <pc:sldMk cId="2122847610" sldId="1658"/>
            <ac:cxnSpMk id="24" creationId="{D23F6F34-2150-E218-113C-635B3B1C7ADA}"/>
          </ac:cxnSpMkLst>
        </pc:cxnChg>
        <pc:cxnChg chg="mod">
          <ac:chgData name="Gavin Band" userId="c8f793f7-5806-46f0-b9bd-90a61d07a992" providerId="ADAL" clId="{5CF45B9F-8039-0142-8A43-DD8EC4DE86E3}" dt="2025-03-05T07:59:18.391" v="1197"/>
          <ac:cxnSpMkLst>
            <pc:docMk/>
            <pc:sldMk cId="2122847610" sldId="1658"/>
            <ac:cxnSpMk id="25" creationId="{B1350DD7-268A-75AF-BE47-B2AE10270F0E}"/>
          </ac:cxnSpMkLst>
        </pc:cxnChg>
      </pc:sldChg>
      <pc:sldChg chg="addSp modSp add del mod">
        <pc:chgData name="Gavin Band" userId="c8f793f7-5806-46f0-b9bd-90a61d07a992" providerId="ADAL" clId="{5CF45B9F-8039-0142-8A43-DD8EC4DE86E3}" dt="2025-03-05T08:14:22.042" v="1848" actId="2696"/>
        <pc:sldMkLst>
          <pc:docMk/>
          <pc:sldMk cId="505378885" sldId="1659"/>
        </pc:sldMkLst>
        <pc:spChg chg="add mod">
          <ac:chgData name="Gavin Band" userId="c8f793f7-5806-46f0-b9bd-90a61d07a992" providerId="ADAL" clId="{5CF45B9F-8039-0142-8A43-DD8EC4DE86E3}" dt="2025-03-05T08:04:50.046" v="1317" actId="1076"/>
          <ac:spMkLst>
            <pc:docMk/>
            <pc:sldMk cId="505378885" sldId="1659"/>
            <ac:spMk id="2" creationId="{68EFB5A1-2B64-9328-8C0F-C2AF174FC9CA}"/>
          </ac:spMkLst>
        </pc:spChg>
        <pc:spChg chg="mod">
          <ac:chgData name="Gavin Band" userId="c8f793f7-5806-46f0-b9bd-90a61d07a992" providerId="ADAL" clId="{5CF45B9F-8039-0142-8A43-DD8EC4DE86E3}" dt="2025-03-05T08:04:41.977" v="1316" actId="207"/>
          <ac:spMkLst>
            <pc:docMk/>
            <pc:sldMk cId="505378885" sldId="1659"/>
            <ac:spMk id="5" creationId="{7A51C241-FBE9-3B86-38A3-EB2F5127C7C7}"/>
          </ac:spMkLst>
        </pc:spChg>
      </pc:sldChg>
      <pc:sldChg chg="addSp delSp modSp add del mod">
        <pc:chgData name="Gavin Band" userId="c8f793f7-5806-46f0-b9bd-90a61d07a992" providerId="ADAL" clId="{5CF45B9F-8039-0142-8A43-DD8EC4DE86E3}" dt="2025-03-05T08:12:52.827" v="1829" actId="2696"/>
        <pc:sldMkLst>
          <pc:docMk/>
          <pc:sldMk cId="1415498248" sldId="1660"/>
        </pc:sldMkLst>
        <pc:spChg chg="add del mod">
          <ac:chgData name="Gavin Band" userId="c8f793f7-5806-46f0-b9bd-90a61d07a992" providerId="ADAL" clId="{5CF45B9F-8039-0142-8A43-DD8EC4DE86E3}" dt="2025-03-05T08:11:53.400" v="1746" actId="478"/>
          <ac:spMkLst>
            <pc:docMk/>
            <pc:sldMk cId="1415498248" sldId="1660"/>
            <ac:spMk id="2" creationId="{D4D7589F-247A-C4C1-90BD-F4C036169711}"/>
          </ac:spMkLst>
        </pc:spChg>
        <pc:spChg chg="mod">
          <ac:chgData name="Gavin Band" userId="c8f793f7-5806-46f0-b9bd-90a61d07a992" providerId="ADAL" clId="{5CF45B9F-8039-0142-8A43-DD8EC4DE86E3}" dt="2025-03-05T08:10:25.705" v="1669" actId="1076"/>
          <ac:spMkLst>
            <pc:docMk/>
            <pc:sldMk cId="1415498248" sldId="1660"/>
            <ac:spMk id="60427" creationId="{B8CD54A8-ACDC-794D-F431-EBE8EB5650EE}"/>
          </ac:spMkLst>
        </pc:spChg>
        <pc:spChg chg="mod">
          <ac:chgData name="Gavin Band" userId="c8f793f7-5806-46f0-b9bd-90a61d07a992" providerId="ADAL" clId="{5CF45B9F-8039-0142-8A43-DD8EC4DE86E3}" dt="2025-03-05T08:10:11.551" v="1667" actId="207"/>
          <ac:spMkLst>
            <pc:docMk/>
            <pc:sldMk cId="1415498248" sldId="1660"/>
            <ac:spMk id="60428" creationId="{06A435E5-0E07-3E98-94BE-7781A48E45E9}"/>
          </ac:spMkLst>
        </pc:spChg>
        <pc:spChg chg="mod">
          <ac:chgData name="Gavin Band" userId="c8f793f7-5806-46f0-b9bd-90a61d07a992" providerId="ADAL" clId="{5CF45B9F-8039-0142-8A43-DD8EC4DE86E3}" dt="2025-03-05T08:10:28.559" v="1670" actId="1076"/>
          <ac:spMkLst>
            <pc:docMk/>
            <pc:sldMk cId="1415498248" sldId="1660"/>
            <ac:spMk id="60429" creationId="{B55F9BB6-FF1C-4B93-53AE-D15E6029925D}"/>
          </ac:spMkLst>
        </pc:spChg>
        <pc:spChg chg="mod">
          <ac:chgData name="Gavin Band" userId="c8f793f7-5806-46f0-b9bd-90a61d07a992" providerId="ADAL" clId="{5CF45B9F-8039-0142-8A43-DD8EC4DE86E3}" dt="2025-03-05T08:10:16.871" v="1668" actId="207"/>
          <ac:spMkLst>
            <pc:docMk/>
            <pc:sldMk cId="1415498248" sldId="1660"/>
            <ac:spMk id="60448" creationId="{56984399-9310-9EB9-FB45-DE6DB334482D}"/>
          </ac:spMkLst>
        </pc:spChg>
        <pc:spChg chg="mod">
          <ac:chgData name="Gavin Band" userId="c8f793f7-5806-46f0-b9bd-90a61d07a992" providerId="ADAL" clId="{5CF45B9F-8039-0142-8A43-DD8EC4DE86E3}" dt="2025-03-05T08:10:25.705" v="1669" actId="1076"/>
          <ac:spMkLst>
            <pc:docMk/>
            <pc:sldMk cId="1415498248" sldId="1660"/>
            <ac:spMk id="60449" creationId="{5321C217-C386-29BD-D038-DAB943BFDEE4}"/>
          </ac:spMkLst>
        </pc:spChg>
        <pc:grpChg chg="mod">
          <ac:chgData name="Gavin Band" userId="c8f793f7-5806-46f0-b9bd-90a61d07a992" providerId="ADAL" clId="{5CF45B9F-8039-0142-8A43-DD8EC4DE86E3}" dt="2025-03-05T08:10:25.705" v="1669" actId="1076"/>
          <ac:grpSpMkLst>
            <pc:docMk/>
            <pc:sldMk cId="1415498248" sldId="1660"/>
            <ac:grpSpMk id="36" creationId="{341A9086-0AC4-1EEA-96D0-FD5DA4D3B7D3}"/>
          </ac:grpSpMkLst>
        </pc:grpChg>
      </pc:sldChg>
      <pc:sldChg chg="delSp modSp add mod">
        <pc:chgData name="Gavin Band" userId="c8f793f7-5806-46f0-b9bd-90a61d07a992" providerId="ADAL" clId="{5CF45B9F-8039-0142-8A43-DD8EC4DE86E3}" dt="2025-03-05T08:12:56.965" v="1830" actId="478"/>
        <pc:sldMkLst>
          <pc:docMk/>
          <pc:sldMk cId="711575173" sldId="1661"/>
        </pc:sldMkLst>
        <pc:spChg chg="del mod">
          <ac:chgData name="Gavin Band" userId="c8f793f7-5806-46f0-b9bd-90a61d07a992" providerId="ADAL" clId="{5CF45B9F-8039-0142-8A43-DD8EC4DE86E3}" dt="2025-03-05T08:12:56.965" v="1830" actId="478"/>
          <ac:spMkLst>
            <pc:docMk/>
            <pc:sldMk cId="711575173" sldId="1661"/>
            <ac:spMk id="2" creationId="{D4D7589F-247A-C4C1-90BD-F4C036169711}"/>
          </ac:spMkLst>
        </pc:spChg>
      </pc:sldChg>
      <pc:sldChg chg="add">
        <pc:chgData name="Gavin Band" userId="c8f793f7-5806-46f0-b9bd-90a61d07a992" providerId="ADAL" clId="{5CF45B9F-8039-0142-8A43-DD8EC4DE86E3}" dt="2025-03-05T08:12:51.226" v="1828" actId="2890"/>
        <pc:sldMkLst>
          <pc:docMk/>
          <pc:sldMk cId="3664823472" sldId="1662"/>
        </pc:sldMkLst>
      </pc:sldChg>
      <pc:sldChg chg="new del">
        <pc:chgData name="Gavin Band" userId="c8f793f7-5806-46f0-b9bd-90a61d07a992" providerId="ADAL" clId="{5CF45B9F-8039-0142-8A43-DD8EC4DE86E3}" dt="2025-03-05T08:18:32.439" v="1934" actId="2696"/>
        <pc:sldMkLst>
          <pc:docMk/>
          <pc:sldMk cId="3179961090" sldId="1663"/>
        </pc:sldMkLst>
      </pc:sldChg>
      <pc:sldChg chg="addSp delSp modSp add mod">
        <pc:chgData name="Gavin Band" userId="c8f793f7-5806-46f0-b9bd-90a61d07a992" providerId="ADAL" clId="{5CF45B9F-8039-0142-8A43-DD8EC4DE86E3}" dt="2025-03-05T08:33:06.185" v="2238" actId="20577"/>
        <pc:sldMkLst>
          <pc:docMk/>
          <pc:sldMk cId="3545637457" sldId="1664"/>
        </pc:sldMkLst>
        <pc:spChg chg="add del mod">
          <ac:chgData name="Gavin Band" userId="c8f793f7-5806-46f0-b9bd-90a61d07a992" providerId="ADAL" clId="{5CF45B9F-8039-0142-8A43-DD8EC4DE86E3}" dt="2025-03-05T08:18:44.312" v="1935" actId="478"/>
          <ac:spMkLst>
            <pc:docMk/>
            <pc:sldMk cId="3545637457" sldId="1664"/>
            <ac:spMk id="3" creationId="{8AFF63D7-2E52-BCEA-04A6-EE13264D373C}"/>
          </ac:spMkLst>
        </pc:spChg>
        <pc:spChg chg="mod">
          <ac:chgData name="Gavin Band" userId="c8f793f7-5806-46f0-b9bd-90a61d07a992" providerId="ADAL" clId="{5CF45B9F-8039-0142-8A43-DD8EC4DE86E3}" dt="2025-03-05T08:25:23.132" v="2157" actId="2711"/>
          <ac:spMkLst>
            <pc:docMk/>
            <pc:sldMk cId="3545637457" sldId="1664"/>
            <ac:spMk id="8" creationId="{7486CCF0-BCFD-CD44-A891-8A4E04B9ADC1}"/>
          </ac:spMkLst>
        </pc:spChg>
        <pc:spChg chg="mod">
          <ac:chgData name="Gavin Band" userId="c8f793f7-5806-46f0-b9bd-90a61d07a992" providerId="ADAL" clId="{5CF45B9F-8039-0142-8A43-DD8EC4DE86E3}" dt="2025-03-05T08:33:06.185" v="2238" actId="20577"/>
          <ac:spMkLst>
            <pc:docMk/>
            <pc:sldMk cId="3545637457" sldId="1664"/>
            <ac:spMk id="9" creationId="{12520D67-1A1A-D14A-9311-D1E43B0D20D9}"/>
          </ac:spMkLst>
        </pc:spChg>
        <pc:spChg chg="del">
          <ac:chgData name="Gavin Band" userId="c8f793f7-5806-46f0-b9bd-90a61d07a992" providerId="ADAL" clId="{5CF45B9F-8039-0142-8A43-DD8EC4DE86E3}" dt="2025-03-05T08:19:17.917" v="1962" actId="478"/>
          <ac:spMkLst>
            <pc:docMk/>
            <pc:sldMk cId="3545637457" sldId="1664"/>
            <ac:spMk id="10" creationId="{AED022C2-CFFC-2B46-AD2B-8BBFE516185E}"/>
          </ac:spMkLst>
        </pc:spChg>
        <pc:spChg chg="del">
          <ac:chgData name="Gavin Band" userId="c8f793f7-5806-46f0-b9bd-90a61d07a992" providerId="ADAL" clId="{5CF45B9F-8039-0142-8A43-DD8EC4DE86E3}" dt="2025-03-05T08:19:19.974" v="1963" actId="478"/>
          <ac:spMkLst>
            <pc:docMk/>
            <pc:sldMk cId="3545637457" sldId="1664"/>
            <ac:spMk id="11" creationId="{9D3E22D9-7B40-EF4F-A3C0-F61AE52426F4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2" creationId="{BC7EC893-BA97-EBB9-CF8B-1D4B3406962E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3" creationId="{B77B5160-3521-8BA9-8C33-9519807079BD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4" creationId="{545BAED9-3417-1F84-5680-56EAB9CBCB41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15" creationId="{94BD16F0-969A-C6DC-D22D-575422E8274D}"/>
          </ac:spMkLst>
        </pc:spChg>
        <pc:spChg chg="del mod">
          <ac:chgData name="Gavin Band" userId="c8f793f7-5806-46f0-b9bd-90a61d07a992" providerId="ADAL" clId="{5CF45B9F-8039-0142-8A43-DD8EC4DE86E3}" dt="2025-03-05T08:20:40.976" v="1979" actId="478"/>
          <ac:spMkLst>
            <pc:docMk/>
            <pc:sldMk cId="3545637457" sldId="1664"/>
            <ac:spMk id="18" creationId="{413CA7D2-404B-6A71-2FA6-0FFB64EBE355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19" creationId="{C2010777-172A-CE13-DC39-4FDA4BDF66EE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0" creationId="{52ABE6A6-220B-23C6-2F1B-9989B5E94E71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1" creationId="{CBC1186A-61E8-EE48-8A2F-D3F4D27E4B2C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2" creationId="{DEE3565A-8F86-0B37-5B75-649C719420D3}"/>
          </ac:spMkLst>
        </pc:spChg>
        <pc:spChg chg="mod">
          <ac:chgData name="Gavin Band" userId="c8f793f7-5806-46f0-b9bd-90a61d07a992" providerId="ADAL" clId="{5CF45B9F-8039-0142-8A43-DD8EC4DE86E3}" dt="2025-03-05T08:18:46.559" v="1937"/>
          <ac:spMkLst>
            <pc:docMk/>
            <pc:sldMk cId="3545637457" sldId="1664"/>
            <ac:spMk id="23" creationId="{A678A735-7D78-3B5D-014C-F2A01305D1EB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4" creationId="{0AB63E35-FB61-4D23-4E6E-87D0EB0167D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5" creationId="{BA4C86BE-E475-2BAE-8081-23E83FC7579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6" creationId="{FE3FE857-4DA3-1C88-4AA0-5B359D5C7C2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7" creationId="{D1DDEEA1-6824-E281-0723-CDBAB4C64A37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8" creationId="{5322BD1C-9900-4480-7F3A-CA80E96DA29B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29" creationId="{64784817-3E2F-F4A2-2DBD-5765437CDFF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0" creationId="{FC7BA19C-D4D7-E558-B6D6-7E848456834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1" creationId="{984A8A26-9A8F-4B30-7380-5489156F99A2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2" creationId="{B1135AA6-A430-9D38-57C9-FA3303383F8A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3" creationId="{19B882D4-FFB0-45E3-34C5-CAEACEBAB588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4" creationId="{CD464E82-E777-462D-7C2E-A0E269CC6644}"/>
          </ac:spMkLst>
        </pc:spChg>
        <pc:spChg chg="mod">
          <ac:chgData name="Gavin Band" userId="c8f793f7-5806-46f0-b9bd-90a61d07a992" providerId="ADAL" clId="{5CF45B9F-8039-0142-8A43-DD8EC4DE86E3}" dt="2025-03-05T08:23:44.584" v="2043" actId="14100"/>
          <ac:spMkLst>
            <pc:docMk/>
            <pc:sldMk cId="3545637457" sldId="1664"/>
            <ac:spMk id="35" creationId="{0DF3D65E-88C9-BB1F-8D00-9D5C9ED4A347}"/>
          </ac:spMkLst>
        </pc:spChg>
        <pc:spChg chg="add mod">
          <ac:chgData name="Gavin Band" userId="c8f793f7-5806-46f0-b9bd-90a61d07a992" providerId="ADAL" clId="{5CF45B9F-8039-0142-8A43-DD8EC4DE86E3}" dt="2025-03-05T08:22:29.126" v="2032" actId="1076"/>
          <ac:spMkLst>
            <pc:docMk/>
            <pc:sldMk cId="3545637457" sldId="1664"/>
            <ac:spMk id="40" creationId="{CDE8EDA1-2948-8942-A0A4-B140CBF1BE88}"/>
          </ac:spMkLst>
        </pc:spChg>
        <pc:grpChg chg="add mod">
          <ac:chgData name="Gavin Band" userId="c8f793f7-5806-46f0-b9bd-90a61d07a992" providerId="ADAL" clId="{5CF45B9F-8039-0142-8A43-DD8EC4DE86E3}" dt="2025-03-05T08:20:34.937" v="1977" actId="1076"/>
          <ac:grpSpMkLst>
            <pc:docMk/>
            <pc:sldMk cId="3545637457" sldId="1664"/>
            <ac:grpSpMk id="6" creationId="{0A433962-2363-3854-C558-3D111D0548B3}"/>
          </ac:grpSpMkLst>
        </pc:grpChg>
        <pc:grpChg chg="mod">
          <ac:chgData name="Gavin Band" userId="c8f793f7-5806-46f0-b9bd-90a61d07a992" providerId="ADAL" clId="{5CF45B9F-8039-0142-8A43-DD8EC4DE86E3}" dt="2025-03-05T08:18:46.559" v="1937"/>
          <ac:grpSpMkLst>
            <pc:docMk/>
            <pc:sldMk cId="3545637457" sldId="1664"/>
            <ac:grpSpMk id="7" creationId="{A2380BA6-07F6-3B8A-520D-D24F2DC83A5C}"/>
          </ac:grpSpMkLst>
        </pc:grpChg>
        <pc:picChg chg="del">
          <ac:chgData name="Gavin Band" userId="c8f793f7-5806-46f0-b9bd-90a61d07a992" providerId="ADAL" clId="{5CF45B9F-8039-0142-8A43-DD8EC4DE86E3}" dt="2025-03-05T08:17:48.619" v="1879" actId="478"/>
          <ac:picMkLst>
            <pc:docMk/>
            <pc:sldMk cId="3545637457" sldId="1664"/>
            <ac:picMk id="4" creationId="{A04DBF62-31A8-A643-80D9-82FB2AF322CA}"/>
          </ac:picMkLst>
        </pc:picChg>
        <pc:picChg chg="del">
          <ac:chgData name="Gavin Band" userId="c8f793f7-5806-46f0-b9bd-90a61d07a992" providerId="ADAL" clId="{5CF45B9F-8039-0142-8A43-DD8EC4DE86E3}" dt="2025-03-05T08:18:46.031" v="1936" actId="478"/>
          <ac:picMkLst>
            <pc:docMk/>
            <pc:sldMk cId="3545637457" sldId="1664"/>
            <ac:picMk id="5" creationId="{6609170C-2CA5-0447-B3B8-B74668EB4D61}"/>
          </ac:picMkLst>
        </pc:picChg>
        <pc:picChg chg="add mod modCrop">
          <ac:chgData name="Gavin Band" userId="c8f793f7-5806-46f0-b9bd-90a61d07a992" providerId="ADAL" clId="{5CF45B9F-8039-0142-8A43-DD8EC4DE86E3}" dt="2025-03-05T08:22:29.126" v="2032" actId="1076"/>
          <ac:picMkLst>
            <pc:docMk/>
            <pc:sldMk cId="3545637457" sldId="1664"/>
            <ac:picMk id="37" creationId="{A8AB36B8-A5C2-FD53-F019-2346E6736C71}"/>
          </ac:picMkLst>
        </pc:picChg>
        <pc:picChg chg="add mod">
          <ac:chgData name="Gavin Band" userId="c8f793f7-5806-46f0-b9bd-90a61d07a992" providerId="ADAL" clId="{5CF45B9F-8039-0142-8A43-DD8EC4DE86E3}" dt="2025-03-05T08:23:17.232" v="2037" actId="1076"/>
          <ac:picMkLst>
            <pc:docMk/>
            <pc:sldMk cId="3545637457" sldId="1664"/>
            <ac:picMk id="39" creationId="{0E7EE919-551E-0F51-C647-20D092544FDE}"/>
          </ac:picMkLst>
        </pc:picChg>
        <pc:cxnChg chg="mod">
          <ac:chgData name="Gavin Band" userId="c8f793f7-5806-46f0-b9bd-90a61d07a992" providerId="ADAL" clId="{5CF45B9F-8039-0142-8A43-DD8EC4DE86E3}" dt="2025-03-05T08:18:46.559" v="1937"/>
          <ac:cxnSpMkLst>
            <pc:docMk/>
            <pc:sldMk cId="3545637457" sldId="1664"/>
            <ac:cxnSpMk id="16" creationId="{9A500A19-10B1-41D8-CA10-7D5C524411F2}"/>
          </ac:cxnSpMkLst>
        </pc:cxnChg>
        <pc:cxnChg chg="mod">
          <ac:chgData name="Gavin Band" userId="c8f793f7-5806-46f0-b9bd-90a61d07a992" providerId="ADAL" clId="{5CF45B9F-8039-0142-8A43-DD8EC4DE86E3}" dt="2025-03-05T08:18:46.559" v="1937"/>
          <ac:cxnSpMkLst>
            <pc:docMk/>
            <pc:sldMk cId="3545637457" sldId="1664"/>
            <ac:cxnSpMk id="17" creationId="{101BC7AD-1558-A4E3-CAA2-5775FD45B472}"/>
          </ac:cxnSpMkLst>
        </pc:cxnChg>
        <pc:cxnChg chg="add mod">
          <ac:chgData name="Gavin Band" userId="c8f793f7-5806-46f0-b9bd-90a61d07a992" providerId="ADAL" clId="{5CF45B9F-8039-0142-8A43-DD8EC4DE86E3}" dt="2025-03-05T08:23:02.818" v="2036" actId="14100"/>
          <ac:cxnSpMkLst>
            <pc:docMk/>
            <pc:sldMk cId="3545637457" sldId="1664"/>
            <ac:cxnSpMk id="42" creationId="{E52074DE-783E-7DBE-6556-BFE92CF6D48E}"/>
          </ac:cxnSpMkLst>
        </pc:cxnChg>
      </pc:sldChg>
      <pc:sldChg chg="add del setBg">
        <pc:chgData name="Gavin Band" userId="c8f793f7-5806-46f0-b9bd-90a61d07a992" providerId="ADAL" clId="{5CF45B9F-8039-0142-8A43-DD8EC4DE86E3}" dt="2025-03-05T08:17:33.361" v="1859"/>
        <pc:sldMkLst>
          <pc:docMk/>
          <pc:sldMk cId="3983682280" sldId="1664"/>
        </pc:sldMkLst>
      </pc:sldChg>
      <pc:sldChg chg="add del">
        <pc:chgData name="Gavin Band" userId="c8f793f7-5806-46f0-b9bd-90a61d07a992" providerId="ADAL" clId="{5CF45B9F-8039-0142-8A43-DD8EC4DE86E3}" dt="2025-03-05T08:56:16.121" v="3158" actId="2696"/>
        <pc:sldMkLst>
          <pc:docMk/>
          <pc:sldMk cId="2679628414" sldId="1665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3891285377" sldId="1665"/>
        </pc:sldMkLst>
      </pc:sldChg>
      <pc:sldChg chg="add del">
        <pc:chgData name="Gavin Band" userId="c8f793f7-5806-46f0-b9bd-90a61d07a992" providerId="ADAL" clId="{5CF45B9F-8039-0142-8A43-DD8EC4DE86E3}" dt="2025-03-05T08:56:16.436" v="3165" actId="2696"/>
        <pc:sldMkLst>
          <pc:docMk/>
          <pc:sldMk cId="2134583877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314778494" sldId="1666"/>
        </pc:sldMkLst>
      </pc:sldChg>
      <pc:sldChg chg="add del setBg">
        <pc:chgData name="Gavin Band" userId="c8f793f7-5806-46f0-b9bd-90a61d07a992" providerId="ADAL" clId="{5CF45B9F-8039-0142-8A43-DD8EC4DE86E3}" dt="2025-03-05T08:26:36.318" v="2159"/>
        <pc:sldMkLst>
          <pc:docMk/>
          <pc:sldMk cId="2685882410" sldId="1667"/>
        </pc:sldMkLst>
      </pc:sldChg>
      <pc:sldChg chg="add del">
        <pc:chgData name="Gavin Band" userId="c8f793f7-5806-46f0-b9bd-90a61d07a992" providerId="ADAL" clId="{5CF45B9F-8039-0142-8A43-DD8EC4DE86E3}" dt="2025-03-05T08:56:16.233" v="3161" actId="2696"/>
        <pc:sldMkLst>
          <pc:docMk/>
          <pc:sldMk cId="3097813875" sldId="1667"/>
        </pc:sldMkLst>
      </pc:sldChg>
      <pc:sldChg chg="add del setBg">
        <pc:chgData name="Gavin Band" userId="c8f793f7-5806-46f0-b9bd-90a61d07a992" providerId="ADAL" clId="{5CF45B9F-8039-0142-8A43-DD8EC4DE86E3}" dt="2025-03-05T08:27:44.396" v="2164"/>
        <pc:sldMkLst>
          <pc:docMk/>
          <pc:sldMk cId="2260509062" sldId="1668"/>
        </pc:sldMkLst>
      </pc:sldChg>
      <pc:sldChg chg="addSp delSp modSp add del mod">
        <pc:chgData name="Gavin Band" userId="c8f793f7-5806-46f0-b9bd-90a61d07a992" providerId="ADAL" clId="{5CF45B9F-8039-0142-8A43-DD8EC4DE86E3}" dt="2025-03-05T08:37:21.244" v="2332" actId="2696"/>
        <pc:sldMkLst>
          <pc:docMk/>
          <pc:sldMk cId="2977223206" sldId="1668"/>
        </pc:sldMkLst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7" creationId="{F0E169FB-63FA-3567-6DE6-7F9BE6CA49F6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8" creationId="{A736AC12-4E5D-4900-3CF7-F8E050EF8F61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9" creationId="{D90BBB9F-6B05-EF4B-BCBF-B7CEA277A700}"/>
          </ac:spMkLst>
        </pc:spChg>
        <pc:spChg chg="mod">
          <ac:chgData name="Gavin Band" userId="c8f793f7-5806-46f0-b9bd-90a61d07a992" providerId="ADAL" clId="{5CF45B9F-8039-0142-8A43-DD8EC4DE86E3}" dt="2025-03-05T08:33:35.743" v="2246" actId="207"/>
          <ac:spMkLst>
            <pc:docMk/>
            <pc:sldMk cId="2977223206" sldId="1668"/>
            <ac:spMk id="10" creationId="{FFFA6AD8-229A-7354-1B58-059518C86804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0" creationId="{D12648A2-FC1E-729D-8547-FA08463B937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3" creationId="{8AA535B9-977A-A536-428E-762B609EE69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4" creationId="{C0FC362A-ED1E-EE9E-E505-2D5D390109A0}"/>
          </ac:spMkLst>
        </pc:spChg>
        <pc:spChg chg="del topLvl">
          <ac:chgData name="Gavin Band" userId="c8f793f7-5806-46f0-b9bd-90a61d07a992" providerId="ADAL" clId="{5CF45B9F-8039-0142-8A43-DD8EC4DE86E3}" dt="2025-03-05T08:28:07.987" v="2176" actId="478"/>
          <ac:spMkLst>
            <pc:docMk/>
            <pc:sldMk cId="2977223206" sldId="1668"/>
            <ac:spMk id="25" creationId="{F3D3B46E-A250-BFC3-3ADB-397374B0D4DA}"/>
          </ac:spMkLst>
        </pc:spChg>
        <pc:spChg chg="del">
          <ac:chgData name="Gavin Band" userId="c8f793f7-5806-46f0-b9bd-90a61d07a992" providerId="ADAL" clId="{5CF45B9F-8039-0142-8A43-DD8EC4DE86E3}" dt="2025-03-05T08:28:06.206" v="2175" actId="478"/>
          <ac:spMkLst>
            <pc:docMk/>
            <pc:sldMk cId="2977223206" sldId="1668"/>
            <ac:spMk id="26" creationId="{173162F9-A8EA-75E5-E8FD-503447D8DC95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27" creationId="{BE69B9C6-60FA-F750-B326-45FAC96BE52B}"/>
          </ac:spMkLst>
        </pc:spChg>
        <pc:spChg chg="del">
          <ac:chgData name="Gavin Band" userId="c8f793f7-5806-46f0-b9bd-90a61d07a992" providerId="ADAL" clId="{5CF45B9F-8039-0142-8A43-DD8EC4DE86E3}" dt="2025-03-05T08:27:49.764" v="2166" actId="478"/>
          <ac:spMkLst>
            <pc:docMk/>
            <pc:sldMk cId="2977223206" sldId="1668"/>
            <ac:spMk id="29" creationId="{5D9EE0C1-FC22-FE4D-7791-9B666C65E2EF}"/>
          </ac:spMkLst>
        </pc:spChg>
        <pc:spChg chg="del">
          <ac:chgData name="Gavin Band" userId="c8f793f7-5806-46f0-b9bd-90a61d07a992" providerId="ADAL" clId="{5CF45B9F-8039-0142-8A43-DD8EC4DE86E3}" dt="2025-03-05T08:28:02.287" v="2172" actId="478"/>
          <ac:spMkLst>
            <pc:docMk/>
            <pc:sldMk cId="2977223206" sldId="1668"/>
            <ac:spMk id="30" creationId="{7B845654-320D-5990-F759-4CF54681BCDE}"/>
          </ac:spMkLst>
        </pc:spChg>
        <pc:spChg chg="del mod">
          <ac:chgData name="Gavin Band" userId="c8f793f7-5806-46f0-b9bd-90a61d07a992" providerId="ADAL" clId="{5CF45B9F-8039-0142-8A43-DD8EC4DE86E3}" dt="2025-03-05T08:27:55.310" v="2170" actId="478"/>
          <ac:spMkLst>
            <pc:docMk/>
            <pc:sldMk cId="2977223206" sldId="1668"/>
            <ac:spMk id="31" creationId="{90AEF6F0-5C6B-5B95-C002-7A15F4CE280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3" creationId="{9957613F-7E0D-74EF-F62C-D12550FEA47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5" creationId="{992706C4-245D-3192-E137-B915C9C8D544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8" creationId="{EBE591EC-DD0E-622E-7C75-2E2EE56BE337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39" creationId="{895231DE-F470-C577-2D32-B3A9EF51A21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0" creationId="{A22E5CCA-1B25-CAB0-C80E-D4691BEE2FA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1" creationId="{D2DB58E4-F07E-E9C5-A939-55B9B4FDFEC1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2" creationId="{D949C333-0FB5-57F1-4C09-5290415C0F1A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3" creationId="{5DF03324-D288-D1C4-67D0-AB97964C9243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4" creationId="{341DCA33-5720-DF9E-FCF2-4CF71FF3CAE2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5" creationId="{A93639EA-A608-4FF2-1FC6-DD221C4C0298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6" creationId="{CAD1D6ED-34E3-B8AB-714C-8F7F13A80EB2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7" creationId="{3D4A3352-57C0-6486-A8EA-E46A9040BE33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8" creationId="{A2FA5881-F347-7A60-73C4-D4D787474F3D}"/>
          </ac:spMkLst>
        </pc:spChg>
        <pc:spChg chg="mod">
          <ac:chgData name="Gavin Band" userId="c8f793f7-5806-46f0-b9bd-90a61d07a992" providerId="ADAL" clId="{5CF45B9F-8039-0142-8A43-DD8EC4DE86E3}" dt="2025-03-05T08:30:06.216" v="2182"/>
          <ac:spMkLst>
            <pc:docMk/>
            <pc:sldMk cId="2977223206" sldId="1668"/>
            <ac:spMk id="49" creationId="{9AA354E9-FFAC-E0E4-BE6A-5D626154663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2" creationId="{D8BCAB49-AB4C-4B24-4388-87844E08D1B1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3" creationId="{50C5312C-010C-204A-F1B1-503A405D5707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4" creationId="{50D2DE57-82B3-226C-EB2A-D4D3C84C8F4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5" creationId="{4D5C1179-C01A-4ED9-C915-0532C2FBEE1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8" creationId="{CC33504D-EC6F-92A7-3C77-36B0CFB124C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59" creationId="{75D35757-BF6E-4DA6-295F-9171E42C5F8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0" creationId="{3746790F-EF96-8281-9292-8959497049D4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1" creationId="{FC5B293E-A860-9FB8-6A2C-3E71FBFD0115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2" creationId="{8A494A84-F4CC-1894-7C18-42F4C8C9828B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3" creationId="{EB673857-7204-9C20-846C-B9B96FF74156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4" creationId="{AB77CF17-9365-7A95-70B9-B2F09EEFF73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5" creationId="{BFF779F0-6B1F-9790-BB36-A9E44A4E6AAF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6" creationId="{2FDAA4E0-7C58-48D3-51FE-B6C1566F9B7C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7" creationId="{CE32F34E-0D01-B71F-8318-B1BA91BC2A86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8" creationId="{40AC325E-E34B-EF6D-72CD-D1E987A7E900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69" creationId="{4297C0C8-3CED-AEBD-4906-D899D0706FC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0" creationId="{93FC19CD-13EE-24E3-B5AA-E95F042BECE3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1" creationId="{87AB3154-7336-156E-EDDC-A48B75FE9180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2" creationId="{30CE8A82-493F-591D-F99E-37ECAD8B3F5A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3" creationId="{E3AEAA29-75B8-1B06-7396-1FAE7798DA12}"/>
          </ac:spMkLst>
        </pc:spChg>
        <pc:spChg chg="mod">
          <ac:chgData name="Gavin Band" userId="c8f793f7-5806-46f0-b9bd-90a61d07a992" providerId="ADAL" clId="{5CF45B9F-8039-0142-8A43-DD8EC4DE86E3}" dt="2025-03-05T08:30:36.879" v="2199"/>
          <ac:spMkLst>
            <pc:docMk/>
            <pc:sldMk cId="2977223206" sldId="1668"/>
            <ac:spMk id="74" creationId="{CDF2AC52-6793-A441-6B1D-121F12C47776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7" creationId="{177A989A-0A4F-8E0C-87EA-039F62DD3F11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8" creationId="{C8A6A0B5-3E63-8E9D-9C57-EA0B928AD1F3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79" creationId="{A176ED06-7C9C-73C6-2645-D60411581AC1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0" creationId="{DB53111A-9C8C-F7EA-55E7-EF604EEA2947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3" creationId="{D2A8A11C-A53E-FD90-A768-973128BBB87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4" creationId="{504F3008-46DE-1A23-3603-F5E21EE0616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5" creationId="{EEFAC036-286E-6F56-4BDA-108356A37A14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6" creationId="{EB04242A-310C-6CB6-5E98-322B0FF03DEB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7" creationId="{5A16DC5F-64C4-80A9-7819-A9319307926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8" creationId="{D4CFE568-66CB-A72E-2B93-39E2A085E2B6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89" creationId="{F5D797BC-10E6-970D-927F-27ECD79F2508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0" creationId="{2EB99260-7BD4-C76F-6BA4-88C98D708E8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1" creationId="{2FDC2EAE-AD98-C039-D630-FFA7C14EF74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2" creationId="{1332969D-DCB7-F030-A979-89C149473DA7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3" creationId="{08E2A526-5EB4-AAFE-EE61-F4AE1345FE12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4" creationId="{A7AE7BA3-3442-5355-E551-C0ED7A42EEF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5" creationId="{EDA12E6D-989E-F551-B6AA-8EF5FF49ADB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6" creationId="{9C56AD91-B0DA-663C-F108-6620293D23DD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7" creationId="{2ED87D20-BDA0-5C51-254A-B70C0841324F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8" creationId="{EB7B2524-0D07-C39E-2720-70E848A327CC}"/>
          </ac:spMkLst>
        </pc:spChg>
        <pc:spChg chg="mod">
          <ac:chgData name="Gavin Band" userId="c8f793f7-5806-46f0-b9bd-90a61d07a992" providerId="ADAL" clId="{5CF45B9F-8039-0142-8A43-DD8EC4DE86E3}" dt="2025-03-05T08:30:40.649" v="2202"/>
          <ac:spMkLst>
            <pc:docMk/>
            <pc:sldMk cId="2977223206" sldId="1668"/>
            <ac:spMk id="99" creationId="{03A9CFE5-9BEC-D641-D7E7-1F4236FFAA52}"/>
          </ac:spMkLst>
        </pc:spChg>
        <pc:spChg chg="add mod">
          <ac:chgData name="Gavin Band" userId="c8f793f7-5806-46f0-b9bd-90a61d07a992" providerId="ADAL" clId="{5CF45B9F-8039-0142-8A43-DD8EC4DE86E3}" dt="2025-03-05T08:35:37.545" v="2247" actId="1076"/>
          <ac:spMkLst>
            <pc:docMk/>
            <pc:sldMk cId="2977223206" sldId="1668"/>
            <ac:spMk id="100" creationId="{937E9F78-2F8F-B15C-9A31-A695AF049B23}"/>
          </ac:spMkLst>
        </pc:spChg>
        <pc:spChg chg="add mod">
          <ac:chgData name="Gavin Band" userId="c8f793f7-5806-46f0-b9bd-90a61d07a992" providerId="ADAL" clId="{5CF45B9F-8039-0142-8A43-DD8EC4DE86E3}" dt="2025-03-05T08:32:45.676" v="2232" actId="255"/>
          <ac:spMkLst>
            <pc:docMk/>
            <pc:sldMk cId="2977223206" sldId="1668"/>
            <ac:spMk id="103" creationId="{D65A6A15-A8E2-7DCC-F0EB-22844E885B48}"/>
          </ac:spMkLst>
        </pc:spChg>
        <pc:spChg chg="add mod">
          <ac:chgData name="Gavin Band" userId="c8f793f7-5806-46f0-b9bd-90a61d07a992" providerId="ADAL" clId="{5CF45B9F-8039-0142-8A43-DD8EC4DE86E3}" dt="2025-03-05T08:36:02.815" v="2253" actId="688"/>
          <ac:spMkLst>
            <pc:docMk/>
            <pc:sldMk cId="2977223206" sldId="1668"/>
            <ac:spMk id="104" creationId="{FCFE3044-5DE2-3425-2798-2FB8BA9795B2}"/>
          </ac:spMkLst>
        </pc:spChg>
        <pc:grpChg chg="add del mod">
          <ac:chgData name="Gavin Band" userId="c8f793f7-5806-46f0-b9bd-90a61d07a992" providerId="ADAL" clId="{5CF45B9F-8039-0142-8A43-DD8EC4DE86E3}" dt="2025-03-05T08:30:40.093" v="2201" actId="478"/>
          <ac:grpSpMkLst>
            <pc:docMk/>
            <pc:sldMk cId="2977223206" sldId="1668"/>
            <ac:grpSpMk id="4" creationId="{377C95C5-3092-4975-2CC0-5EEE4A0C61B1}"/>
          </ac:grpSpMkLst>
        </pc:grpChg>
        <pc:grpChg chg="mod">
          <ac:chgData name="Gavin Band" userId="c8f793f7-5806-46f0-b9bd-90a61d07a992" providerId="ADAL" clId="{5CF45B9F-8039-0142-8A43-DD8EC4DE86E3}" dt="2025-03-05T08:30:06.216" v="2182"/>
          <ac:grpSpMkLst>
            <pc:docMk/>
            <pc:sldMk cId="2977223206" sldId="1668"/>
            <ac:grpSpMk id="6" creationId="{40CA9CAA-AAF7-9FDA-802F-E72D862AFD76}"/>
          </ac:grpSpMkLst>
        </pc:grpChg>
        <pc:grpChg chg="mod">
          <ac:chgData name="Gavin Band" userId="c8f793f7-5806-46f0-b9bd-90a61d07a992" providerId="ADAL" clId="{5CF45B9F-8039-0142-8A43-DD8EC4DE86E3}" dt="2025-03-05T08:33:25.796" v="2242" actId="14100"/>
          <ac:grpSpMkLst>
            <pc:docMk/>
            <pc:sldMk cId="2977223206" sldId="1668"/>
            <ac:grpSpMk id="11" creationId="{840F529A-1D5E-155C-A9EC-82B0861D4561}"/>
          </ac:grpSpMkLst>
        </pc:grpChg>
        <pc:grpChg chg="del">
          <ac:chgData name="Gavin Band" userId="c8f793f7-5806-46f0-b9bd-90a61d07a992" providerId="ADAL" clId="{5CF45B9F-8039-0142-8A43-DD8EC4DE86E3}" dt="2025-03-05T08:27:52.299" v="2167" actId="478"/>
          <ac:grpSpMkLst>
            <pc:docMk/>
            <pc:sldMk cId="2977223206" sldId="1668"/>
            <ac:grpSpMk id="36" creationId="{F88F295B-226F-8645-88B6-5D44859A377E}"/>
          </ac:grpSpMkLst>
        </pc:grpChg>
        <pc:grpChg chg="add del mod">
          <ac:chgData name="Gavin Band" userId="c8f793f7-5806-46f0-b9bd-90a61d07a992" providerId="ADAL" clId="{5CF45B9F-8039-0142-8A43-DD8EC4DE86E3}" dt="2025-03-05T08:30:37.941" v="2200"/>
          <ac:grpSpMkLst>
            <pc:docMk/>
            <pc:sldMk cId="2977223206" sldId="1668"/>
            <ac:grpSpMk id="50" creationId="{13A1A7BB-9263-5043-E85E-E2A7338A769F}"/>
          </ac:grpSpMkLst>
        </pc:grpChg>
        <pc:grpChg chg="mod">
          <ac:chgData name="Gavin Band" userId="c8f793f7-5806-46f0-b9bd-90a61d07a992" providerId="ADAL" clId="{5CF45B9F-8039-0142-8A43-DD8EC4DE86E3}" dt="2025-03-05T08:30:36.879" v="2199"/>
          <ac:grpSpMkLst>
            <pc:docMk/>
            <pc:sldMk cId="2977223206" sldId="1668"/>
            <ac:grpSpMk id="51" creationId="{07DED5F6-83E9-741D-571B-A7BF38C42097}"/>
          </ac:grpSpMkLst>
        </pc:grpChg>
        <pc:grpChg chg="add mod">
          <ac:chgData name="Gavin Band" userId="c8f793f7-5806-46f0-b9bd-90a61d07a992" providerId="ADAL" clId="{5CF45B9F-8039-0142-8A43-DD8EC4DE86E3}" dt="2025-03-05T08:30:40.649" v="2202"/>
          <ac:grpSpMkLst>
            <pc:docMk/>
            <pc:sldMk cId="2977223206" sldId="1668"/>
            <ac:grpSpMk id="75" creationId="{82723B09-16BB-0B7B-BA8F-91EEDBD40EA4}"/>
          </ac:grpSpMkLst>
        </pc:grpChg>
        <pc:grpChg chg="mod">
          <ac:chgData name="Gavin Band" userId="c8f793f7-5806-46f0-b9bd-90a61d07a992" providerId="ADAL" clId="{5CF45B9F-8039-0142-8A43-DD8EC4DE86E3}" dt="2025-03-05T08:30:40.649" v="2202"/>
          <ac:grpSpMkLst>
            <pc:docMk/>
            <pc:sldMk cId="2977223206" sldId="1668"/>
            <ac:grpSpMk id="76" creationId="{D84C2B10-8A8F-CFFD-0B29-719878761E70}"/>
          </ac:grpSpMkLst>
        </pc:grpChg>
        <pc:picChg chg="add mod">
          <ac:chgData name="Gavin Band" userId="c8f793f7-5806-46f0-b9bd-90a61d07a992" providerId="ADAL" clId="{5CF45B9F-8039-0142-8A43-DD8EC4DE86E3}" dt="2025-03-05T08:30:43.362" v="2203" actId="1076"/>
          <ac:picMkLst>
            <pc:docMk/>
            <pc:sldMk cId="2977223206" sldId="1668"/>
            <ac:picMk id="3" creationId="{7C8B469B-7AC2-D8BE-96BE-55D217E903E3}"/>
          </ac:picMkLst>
        </pc:picChg>
        <pc:picChg chg="del topLvl">
          <ac:chgData name="Gavin Band" userId="c8f793f7-5806-46f0-b9bd-90a61d07a992" providerId="ADAL" clId="{5CF45B9F-8039-0142-8A43-DD8EC4DE86E3}" dt="2025-03-05T08:27:52.299" v="2167" actId="478"/>
          <ac:picMkLst>
            <pc:docMk/>
            <pc:sldMk cId="2977223206" sldId="1668"/>
            <ac:picMk id="5" creationId="{74272C4C-9E23-5714-0721-A51833BEC5BB}"/>
          </ac:picMkLst>
        </pc:picChg>
        <pc:picChg chg="del">
          <ac:chgData name="Gavin Band" userId="c8f793f7-5806-46f0-b9bd-90a61d07a992" providerId="ADAL" clId="{5CF45B9F-8039-0142-8A43-DD8EC4DE86E3}" dt="2025-03-05T08:27:53.665" v="2168" actId="478"/>
          <ac:picMkLst>
            <pc:docMk/>
            <pc:sldMk cId="2977223206" sldId="1668"/>
            <ac:picMk id="28" creationId="{E101FAB6-7F81-94F7-5C62-34F3EBEE5518}"/>
          </ac:picMkLst>
        </pc:picChg>
        <pc:picChg chg="del">
          <ac:chgData name="Gavin Band" userId="c8f793f7-5806-46f0-b9bd-90a61d07a992" providerId="ADAL" clId="{5CF45B9F-8039-0142-8A43-DD8EC4DE86E3}" dt="2025-03-05T08:28:04.351" v="2174" actId="478"/>
          <ac:picMkLst>
            <pc:docMk/>
            <pc:sldMk cId="2977223206" sldId="1668"/>
            <ac:picMk id="37" creationId="{E1793EBC-0881-CF22-1339-C309E15843BC}"/>
          </ac:picMkLst>
        </pc:picChg>
        <pc:picChg chg="add mod modCrop">
          <ac:chgData name="Gavin Band" userId="c8f793f7-5806-46f0-b9bd-90a61d07a992" providerId="ADAL" clId="{5CF45B9F-8039-0142-8A43-DD8EC4DE86E3}" dt="2025-03-05T08:32:17.472" v="2214" actId="732"/>
          <ac:picMkLst>
            <pc:docMk/>
            <pc:sldMk cId="2977223206" sldId="1668"/>
            <ac:picMk id="102" creationId="{0809CF06-E4F2-444D-3B01-3EB4370277DD}"/>
          </ac:picMkLst>
        </pc:picChg>
        <pc:cxnChg chg="mod">
          <ac:chgData name="Gavin Band" userId="c8f793f7-5806-46f0-b9bd-90a61d07a992" providerId="ADAL" clId="{5CF45B9F-8039-0142-8A43-DD8EC4DE86E3}" dt="2025-03-05T08:30:06.216" v="2182"/>
          <ac:cxnSpMkLst>
            <pc:docMk/>
            <pc:sldMk cId="2977223206" sldId="1668"/>
            <ac:cxnSpMk id="21" creationId="{2416816F-90FD-F6F0-80F9-C6AE3E2F3940}"/>
          </ac:cxnSpMkLst>
        </pc:cxnChg>
        <pc:cxnChg chg="mod">
          <ac:chgData name="Gavin Band" userId="c8f793f7-5806-46f0-b9bd-90a61d07a992" providerId="ADAL" clId="{5CF45B9F-8039-0142-8A43-DD8EC4DE86E3}" dt="2025-03-05T08:30:06.216" v="2182"/>
          <ac:cxnSpMkLst>
            <pc:docMk/>
            <pc:sldMk cId="2977223206" sldId="1668"/>
            <ac:cxnSpMk id="22" creationId="{DAEBBF22-1516-FEF3-FD15-2583447C54BA}"/>
          </ac:cxnSpMkLst>
        </pc:cxnChg>
        <pc:cxnChg chg="del">
          <ac:chgData name="Gavin Band" userId="c8f793f7-5806-46f0-b9bd-90a61d07a992" providerId="ADAL" clId="{5CF45B9F-8039-0142-8A43-DD8EC4DE86E3}" dt="2025-03-05T08:28:00.916" v="2171" actId="478"/>
          <ac:cxnSpMkLst>
            <pc:docMk/>
            <pc:sldMk cId="2977223206" sldId="1668"/>
            <ac:cxnSpMk id="32" creationId="{AEAE7AB2-76B2-E737-4734-8CB03BC2E0DB}"/>
          </ac:cxnSpMkLst>
        </pc:cxnChg>
        <pc:cxnChg chg="del">
          <ac:chgData name="Gavin Band" userId="c8f793f7-5806-46f0-b9bd-90a61d07a992" providerId="ADAL" clId="{5CF45B9F-8039-0142-8A43-DD8EC4DE86E3}" dt="2025-03-05T08:28:03.505" v="2173" actId="478"/>
          <ac:cxnSpMkLst>
            <pc:docMk/>
            <pc:sldMk cId="2977223206" sldId="1668"/>
            <ac:cxnSpMk id="34" creationId="{02A3C55D-58F9-CCFA-66AB-23D0E2DF91E2}"/>
          </ac:cxnSpMkLst>
        </pc:cxnChg>
        <pc:cxnChg chg="mod">
          <ac:chgData name="Gavin Band" userId="c8f793f7-5806-46f0-b9bd-90a61d07a992" providerId="ADAL" clId="{5CF45B9F-8039-0142-8A43-DD8EC4DE86E3}" dt="2025-03-05T08:30:36.879" v="2199"/>
          <ac:cxnSpMkLst>
            <pc:docMk/>
            <pc:sldMk cId="2977223206" sldId="1668"/>
            <ac:cxnSpMk id="56" creationId="{02F4141D-15E5-2B76-44A8-C7F2ADB00089}"/>
          </ac:cxnSpMkLst>
        </pc:cxnChg>
        <pc:cxnChg chg="mod">
          <ac:chgData name="Gavin Band" userId="c8f793f7-5806-46f0-b9bd-90a61d07a992" providerId="ADAL" clId="{5CF45B9F-8039-0142-8A43-DD8EC4DE86E3}" dt="2025-03-05T08:30:36.879" v="2199"/>
          <ac:cxnSpMkLst>
            <pc:docMk/>
            <pc:sldMk cId="2977223206" sldId="1668"/>
            <ac:cxnSpMk id="57" creationId="{CE1DE736-9BF6-8824-B73F-EA78487054CC}"/>
          </ac:cxnSpMkLst>
        </pc:cxnChg>
        <pc:cxnChg chg="mod">
          <ac:chgData name="Gavin Band" userId="c8f793f7-5806-46f0-b9bd-90a61d07a992" providerId="ADAL" clId="{5CF45B9F-8039-0142-8A43-DD8EC4DE86E3}" dt="2025-03-05T08:30:40.649" v="2202"/>
          <ac:cxnSpMkLst>
            <pc:docMk/>
            <pc:sldMk cId="2977223206" sldId="1668"/>
            <ac:cxnSpMk id="81" creationId="{E518A64D-C480-20BA-B223-55EF1BAC82F0}"/>
          </ac:cxnSpMkLst>
        </pc:cxnChg>
        <pc:cxnChg chg="mod">
          <ac:chgData name="Gavin Band" userId="c8f793f7-5806-46f0-b9bd-90a61d07a992" providerId="ADAL" clId="{5CF45B9F-8039-0142-8A43-DD8EC4DE86E3}" dt="2025-03-05T08:30:40.649" v="2202"/>
          <ac:cxnSpMkLst>
            <pc:docMk/>
            <pc:sldMk cId="2977223206" sldId="1668"/>
            <ac:cxnSpMk id="82" creationId="{E3497242-D21F-1192-3ACF-457443E165B8}"/>
          </ac:cxnSpMkLst>
        </pc:cxnChg>
      </pc:sldChg>
      <pc:sldChg chg="new del">
        <pc:chgData name="Gavin Band" userId="c8f793f7-5806-46f0-b9bd-90a61d07a992" providerId="ADAL" clId="{5CF45B9F-8039-0142-8A43-DD8EC4DE86E3}" dt="2025-03-05T08:27:31.151" v="2162" actId="680"/>
        <pc:sldMkLst>
          <pc:docMk/>
          <pc:sldMk cId="3103724112" sldId="1668"/>
        </pc:sldMkLst>
      </pc:sldChg>
      <pc:sldChg chg="add del">
        <pc:chgData name="Gavin Band" userId="c8f793f7-5806-46f0-b9bd-90a61d07a992" providerId="ADAL" clId="{5CF45B9F-8039-0142-8A43-DD8EC4DE86E3}" dt="2025-03-05T08:40:26.632" v="2361" actId="2696"/>
        <pc:sldMkLst>
          <pc:docMk/>
          <pc:sldMk cId="57510219" sldId="1669"/>
        </pc:sldMkLst>
      </pc:sldChg>
      <pc:sldChg chg="addSp modSp add mod">
        <pc:chgData name="Gavin Band" userId="c8f793f7-5806-46f0-b9bd-90a61d07a992" providerId="ADAL" clId="{5CF45B9F-8039-0142-8A43-DD8EC4DE86E3}" dt="2025-03-05T10:06:05.814" v="4635" actId="20577"/>
        <pc:sldMkLst>
          <pc:docMk/>
          <pc:sldMk cId="2145731523" sldId="1670"/>
        </pc:sldMkLst>
        <pc:spChg chg="add mod">
          <ac:chgData name="Gavin Band" userId="c8f793f7-5806-46f0-b9bd-90a61d07a992" providerId="ADAL" clId="{5CF45B9F-8039-0142-8A43-DD8EC4DE86E3}" dt="2025-03-05T08:38:44.030" v="2358" actId="1076"/>
          <ac:spMkLst>
            <pc:docMk/>
            <pc:sldMk cId="2145731523" sldId="1670"/>
            <ac:spMk id="2" creationId="{32C402F6-C15E-7964-0221-8AD8EE80BB95}"/>
          </ac:spMkLst>
        </pc:spChg>
        <pc:spChg chg="mod">
          <ac:chgData name="Gavin Band" userId="c8f793f7-5806-46f0-b9bd-90a61d07a992" providerId="ADAL" clId="{5CF45B9F-8039-0142-8A43-DD8EC4DE86E3}" dt="2025-03-05T08:38:20.712" v="2338" actId="1076"/>
          <ac:spMkLst>
            <pc:docMk/>
            <pc:sldMk cId="2145731523" sldId="1670"/>
            <ac:spMk id="10" creationId="{FFFA6AD8-229A-7354-1B58-059518C86804}"/>
          </ac:spMkLst>
        </pc:spChg>
        <pc:spChg chg="mod">
          <ac:chgData name="Gavin Band" userId="c8f793f7-5806-46f0-b9bd-90a61d07a992" providerId="ADAL" clId="{5CF45B9F-8039-0142-8A43-DD8EC4DE86E3}" dt="2025-03-05T08:37:31.452" v="2336" actId="20577"/>
          <ac:spMkLst>
            <pc:docMk/>
            <pc:sldMk cId="2145731523" sldId="1670"/>
            <ac:spMk id="100" creationId="{937E9F78-2F8F-B15C-9A31-A695AF049B23}"/>
          </ac:spMkLst>
        </pc:spChg>
        <pc:spChg chg="mod">
          <ac:chgData name="Gavin Band" userId="c8f793f7-5806-46f0-b9bd-90a61d07a992" providerId="ADAL" clId="{5CF45B9F-8039-0142-8A43-DD8EC4DE86E3}" dt="2025-03-05T10:06:05.814" v="4635" actId="20577"/>
          <ac:spMkLst>
            <pc:docMk/>
            <pc:sldMk cId="2145731523" sldId="1670"/>
            <ac:spMk id="103" creationId="{D65A6A15-A8E2-7DCC-F0EB-22844E885B48}"/>
          </ac:spMkLst>
        </pc:spChg>
        <pc:grpChg chg="mod">
          <ac:chgData name="Gavin Band" userId="c8f793f7-5806-46f0-b9bd-90a61d07a992" providerId="ADAL" clId="{5CF45B9F-8039-0142-8A43-DD8EC4DE86E3}" dt="2025-03-05T08:38:20.712" v="2338" actId="1076"/>
          <ac:grpSpMkLst>
            <pc:docMk/>
            <pc:sldMk cId="2145731523" sldId="1670"/>
            <ac:grpSpMk id="11" creationId="{840F529A-1D5E-155C-A9EC-82B0861D4561}"/>
          </ac:grpSpMkLst>
        </pc:grpChg>
        <pc:picChg chg="mod modCrop">
          <ac:chgData name="Gavin Band" userId="c8f793f7-5806-46f0-b9bd-90a61d07a992" providerId="ADAL" clId="{5CF45B9F-8039-0142-8A43-DD8EC4DE86E3}" dt="2025-03-05T08:37:47.852" v="2337" actId="732"/>
          <ac:picMkLst>
            <pc:docMk/>
            <pc:sldMk cId="2145731523" sldId="1670"/>
            <ac:picMk id="102" creationId="{0809CF06-E4F2-444D-3B01-3EB4370277DD}"/>
          </ac:picMkLst>
        </pc:picChg>
      </pc:sldChg>
      <pc:sldChg chg="addSp delSp modSp add mod">
        <pc:chgData name="Gavin Band" userId="c8f793f7-5806-46f0-b9bd-90a61d07a992" providerId="ADAL" clId="{5CF45B9F-8039-0142-8A43-DD8EC4DE86E3}" dt="2025-03-05T10:08:17.081" v="4781" actId="1076"/>
        <pc:sldMkLst>
          <pc:docMk/>
          <pc:sldMk cId="3949268166" sldId="1671"/>
        </pc:sldMkLst>
        <pc:spChg chg="add mod">
          <ac:chgData name="Gavin Band" userId="c8f793f7-5806-46f0-b9bd-90a61d07a992" providerId="ADAL" clId="{5CF45B9F-8039-0142-8A43-DD8EC4DE86E3}" dt="2025-03-05T08:38:51.267" v="2359"/>
          <ac:spMkLst>
            <pc:docMk/>
            <pc:sldMk cId="3949268166" sldId="1671"/>
            <ac:spMk id="2" creationId="{B557B279-4F8E-4F69-03BC-CA8FAE1EAD85}"/>
          </ac:spMkLst>
        </pc:spChg>
        <pc:spChg chg="add del mod">
          <ac:chgData name="Gavin Band" userId="c8f793f7-5806-46f0-b9bd-90a61d07a992" providerId="ADAL" clId="{5CF45B9F-8039-0142-8A43-DD8EC4DE86E3}" dt="2025-03-05T10:06:11.450" v="4636" actId="478"/>
          <ac:spMkLst>
            <pc:docMk/>
            <pc:sldMk cId="3949268166" sldId="1671"/>
            <ac:spMk id="4" creationId="{54937711-0902-4A96-81B6-CDC25F4931B1}"/>
          </ac:spMkLst>
        </pc:spChg>
        <pc:spChg chg="add mod">
          <ac:chgData name="Gavin Band" userId="c8f793f7-5806-46f0-b9bd-90a61d07a992" providerId="ADAL" clId="{5CF45B9F-8039-0142-8A43-DD8EC4DE86E3}" dt="2025-03-05T10:06:11.745" v="4637"/>
          <ac:spMkLst>
            <pc:docMk/>
            <pc:sldMk cId="3949268166" sldId="1671"/>
            <ac:spMk id="5" creationId="{966405D1-9E01-CEB1-92A8-D7F465549432}"/>
          </ac:spMkLst>
        </pc:spChg>
        <pc:spChg chg="add mod">
          <ac:chgData name="Gavin Band" userId="c8f793f7-5806-46f0-b9bd-90a61d07a992" providerId="ADAL" clId="{5CF45B9F-8039-0142-8A43-DD8EC4DE86E3}" dt="2025-03-05T10:08:17.081" v="4781" actId="1076"/>
          <ac:spMkLst>
            <pc:docMk/>
            <pc:sldMk cId="3949268166" sldId="1671"/>
            <ac:spMk id="6" creationId="{2A6E3F7F-9FF3-D569-9973-54F394D0BB44}"/>
          </ac:spMkLst>
        </pc:spChg>
        <pc:spChg chg="del">
          <ac:chgData name="Gavin Band" userId="c8f793f7-5806-46f0-b9bd-90a61d07a992" providerId="ADAL" clId="{5CF45B9F-8039-0142-8A43-DD8EC4DE86E3}" dt="2025-03-05T10:06:01.238" v="4625" actId="478"/>
          <ac:spMkLst>
            <pc:docMk/>
            <pc:sldMk cId="3949268166" sldId="1671"/>
            <ac:spMk id="103" creationId="{D65A6A15-A8E2-7DCC-F0EB-22844E885B48}"/>
          </ac:spMkLst>
        </pc:spChg>
        <pc:spChg chg="del">
          <ac:chgData name="Gavin Band" userId="c8f793f7-5806-46f0-b9bd-90a61d07a992" providerId="ADAL" clId="{5CF45B9F-8039-0142-8A43-DD8EC4DE86E3}" dt="2025-03-05T08:39:28.160" v="2360" actId="478"/>
          <ac:spMkLst>
            <pc:docMk/>
            <pc:sldMk cId="3949268166" sldId="1671"/>
            <ac:spMk id="104" creationId="{FCFE3044-5DE2-3425-2798-2FB8BA9795B2}"/>
          </ac:spMkLst>
        </pc:spChg>
        <pc:picChg chg="mod modCrop">
          <ac:chgData name="Gavin Band" userId="c8f793f7-5806-46f0-b9bd-90a61d07a992" providerId="ADAL" clId="{5CF45B9F-8039-0142-8A43-DD8EC4DE86E3}" dt="2025-03-05T10:07:10.013" v="4639" actId="732"/>
          <ac:picMkLst>
            <pc:docMk/>
            <pc:sldMk cId="3949268166" sldId="1671"/>
            <ac:picMk id="102" creationId="{0809CF06-E4F2-444D-3B01-3EB4370277DD}"/>
          </ac:picMkLst>
        </pc:picChg>
      </pc:sldChg>
      <pc:sldChg chg="addSp delSp modSp add mod">
        <pc:chgData name="Gavin Band" userId="c8f793f7-5806-46f0-b9bd-90a61d07a992" providerId="ADAL" clId="{5CF45B9F-8039-0142-8A43-DD8EC4DE86E3}" dt="2025-03-05T08:48:04.122" v="2841" actId="1076"/>
        <pc:sldMkLst>
          <pc:docMk/>
          <pc:sldMk cId="25087102" sldId="1672"/>
        </pc:sldMkLst>
        <pc:spChg chg="add mod">
          <ac:chgData name="Gavin Band" userId="c8f793f7-5806-46f0-b9bd-90a61d07a992" providerId="ADAL" clId="{5CF45B9F-8039-0142-8A43-DD8EC4DE86E3}" dt="2025-03-05T08:41:20.615" v="2408" actId="20577"/>
          <ac:spMkLst>
            <pc:docMk/>
            <pc:sldMk cId="25087102" sldId="1672"/>
            <ac:spMk id="2" creationId="{07CA8C6E-0796-2C08-39CE-74741A72035C}"/>
          </ac:spMkLst>
        </pc:spChg>
        <pc:spChg chg="add mod">
          <ac:chgData name="Gavin Band" userId="c8f793f7-5806-46f0-b9bd-90a61d07a992" providerId="ADAL" clId="{5CF45B9F-8039-0142-8A43-DD8EC4DE86E3}" dt="2025-03-05T08:44:43.175" v="2514" actId="255"/>
          <ac:spMkLst>
            <pc:docMk/>
            <pc:sldMk cId="25087102" sldId="1672"/>
            <ac:spMk id="7" creationId="{E46AE06D-8373-68A5-3635-22B02A0F0CA1}"/>
          </ac:spMkLst>
        </pc:spChg>
        <pc:spChg chg="add mod">
          <ac:chgData name="Gavin Band" userId="c8f793f7-5806-46f0-b9bd-90a61d07a992" providerId="ADAL" clId="{5CF45B9F-8039-0142-8A43-DD8EC4DE86E3}" dt="2025-03-05T08:45:02.393" v="2538" actId="14100"/>
          <ac:spMkLst>
            <pc:docMk/>
            <pc:sldMk cId="25087102" sldId="1672"/>
            <ac:spMk id="8" creationId="{9455834B-215F-E991-F25D-7A808621E074}"/>
          </ac:spMkLst>
        </pc:spChg>
        <pc:spChg chg="add mod">
          <ac:chgData name="Gavin Band" userId="c8f793f7-5806-46f0-b9bd-90a61d07a992" providerId="ADAL" clId="{5CF45B9F-8039-0142-8A43-DD8EC4DE86E3}" dt="2025-03-05T08:45:52.173" v="2602" actId="14100"/>
          <ac:spMkLst>
            <pc:docMk/>
            <pc:sldMk cId="25087102" sldId="1672"/>
            <ac:spMk id="9" creationId="{B9E3319D-8F7E-B8B5-EA1D-7167C335699B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10" creationId="{FFFA6AD8-229A-7354-1B58-059518C86804}"/>
          </ac:spMkLst>
        </pc:spChg>
        <pc:spChg chg="add del mod">
          <ac:chgData name="Gavin Band" userId="c8f793f7-5806-46f0-b9bd-90a61d07a992" providerId="ADAL" clId="{5CF45B9F-8039-0142-8A43-DD8EC4DE86E3}" dt="2025-03-05T08:48:00.762" v="2840" actId="478"/>
          <ac:spMkLst>
            <pc:docMk/>
            <pc:sldMk cId="25087102" sldId="1672"/>
            <ac:spMk id="20" creationId="{C924FC4D-1216-E0F0-21B6-40018FA21757}"/>
          </ac:spMkLst>
        </pc:spChg>
        <pc:spChg chg="add mod">
          <ac:chgData name="Gavin Band" userId="c8f793f7-5806-46f0-b9bd-90a61d07a992" providerId="ADAL" clId="{5CF45B9F-8039-0142-8A43-DD8EC4DE86E3}" dt="2025-03-05T08:48:04.122" v="2841" actId="1076"/>
          <ac:spMkLst>
            <pc:docMk/>
            <pc:sldMk cId="25087102" sldId="1672"/>
            <ac:spMk id="21" creationId="{47B9BC0F-91A1-D473-CE0B-42FC51C784CF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26" creationId="{173162F9-A8EA-75E5-E8FD-503447D8DC95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29" creationId="{5D9EE0C1-FC22-FE4D-7791-9B666C65E2EF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30" creationId="{7B845654-320D-5990-F759-4CF54681BCDE}"/>
          </ac:spMkLst>
        </pc:spChg>
        <pc:spChg chg="del">
          <ac:chgData name="Gavin Band" userId="c8f793f7-5806-46f0-b9bd-90a61d07a992" providerId="ADAL" clId="{5CF45B9F-8039-0142-8A43-DD8EC4DE86E3}" dt="2025-03-05T08:40:44.572" v="2365" actId="478"/>
          <ac:spMkLst>
            <pc:docMk/>
            <pc:sldMk cId="25087102" sldId="1672"/>
            <ac:spMk id="31" creationId="{90AEF6F0-5C6B-5B95-C002-7A15F4CE280D}"/>
          </ac:spMkLst>
        </pc:spChg>
        <pc:grpChg chg="del">
          <ac:chgData name="Gavin Band" userId="c8f793f7-5806-46f0-b9bd-90a61d07a992" providerId="ADAL" clId="{5CF45B9F-8039-0142-8A43-DD8EC4DE86E3}" dt="2025-03-05T08:40:44.572" v="2365" actId="478"/>
          <ac:grpSpMkLst>
            <pc:docMk/>
            <pc:sldMk cId="25087102" sldId="1672"/>
            <ac:grpSpMk id="11" creationId="{840F529A-1D5E-155C-A9EC-82B0861D4561}"/>
          </ac:grpSpMkLst>
        </pc:grpChg>
        <pc:grpChg chg="del">
          <ac:chgData name="Gavin Band" userId="c8f793f7-5806-46f0-b9bd-90a61d07a992" providerId="ADAL" clId="{5CF45B9F-8039-0142-8A43-DD8EC4DE86E3}" dt="2025-03-05T08:40:44.572" v="2365" actId="478"/>
          <ac:grpSpMkLst>
            <pc:docMk/>
            <pc:sldMk cId="25087102" sldId="1672"/>
            <ac:grpSpMk id="36" creationId="{F88F295B-226F-8645-88B6-5D44859A377E}"/>
          </ac:grpSpMkLst>
        </pc:grpChg>
        <pc:picChg chg="add mod modCrop">
          <ac:chgData name="Gavin Band" userId="c8f793f7-5806-46f0-b9bd-90a61d07a992" providerId="ADAL" clId="{5CF45B9F-8039-0142-8A43-DD8EC4DE86E3}" dt="2025-03-05T08:45:12.494" v="2540" actId="732"/>
          <ac:picMkLst>
            <pc:docMk/>
            <pc:sldMk cId="25087102" sldId="1672"/>
            <ac:picMk id="3" creationId="{5E01C26C-9DCB-DAAD-8AB9-F3D1312AA550}"/>
          </ac:picMkLst>
        </pc:picChg>
        <pc:picChg chg="add mod">
          <ac:chgData name="Gavin Band" userId="c8f793f7-5806-46f0-b9bd-90a61d07a992" providerId="ADAL" clId="{5CF45B9F-8039-0142-8A43-DD8EC4DE86E3}" dt="2025-03-05T08:43:21.786" v="2423" actId="1076"/>
          <ac:picMkLst>
            <pc:docMk/>
            <pc:sldMk cId="25087102" sldId="1672"/>
            <ac:picMk id="6" creationId="{B51D30E2-2291-70C0-C6D5-253964F73ADA}"/>
          </ac:picMkLst>
        </pc:picChg>
        <pc:picChg chg="del">
          <ac:chgData name="Gavin Band" userId="c8f793f7-5806-46f0-b9bd-90a61d07a992" providerId="ADAL" clId="{5CF45B9F-8039-0142-8A43-DD8EC4DE86E3}" dt="2025-03-05T08:40:44.572" v="2365" actId="478"/>
          <ac:picMkLst>
            <pc:docMk/>
            <pc:sldMk cId="25087102" sldId="1672"/>
            <ac:picMk id="28" creationId="{E101FAB6-7F81-94F7-5C62-34F3EBEE5518}"/>
          </ac:picMkLst>
        </pc:picChg>
        <pc:picChg chg="del">
          <ac:chgData name="Gavin Band" userId="c8f793f7-5806-46f0-b9bd-90a61d07a992" providerId="ADAL" clId="{5CF45B9F-8039-0142-8A43-DD8EC4DE86E3}" dt="2025-03-05T08:40:44.572" v="2365" actId="478"/>
          <ac:picMkLst>
            <pc:docMk/>
            <pc:sldMk cId="25087102" sldId="1672"/>
            <ac:picMk id="37" creationId="{E1793EBC-0881-CF22-1339-C309E15843BC}"/>
          </ac:picMkLst>
        </pc:picChg>
        <pc:cxnChg chg="del">
          <ac:chgData name="Gavin Band" userId="c8f793f7-5806-46f0-b9bd-90a61d07a992" providerId="ADAL" clId="{5CF45B9F-8039-0142-8A43-DD8EC4DE86E3}" dt="2025-03-05T08:40:44.572" v="2365" actId="478"/>
          <ac:cxnSpMkLst>
            <pc:docMk/>
            <pc:sldMk cId="25087102" sldId="1672"/>
            <ac:cxnSpMk id="32" creationId="{AEAE7AB2-76B2-E737-4734-8CB03BC2E0DB}"/>
          </ac:cxnSpMkLst>
        </pc:cxnChg>
        <pc:cxnChg chg="del">
          <ac:chgData name="Gavin Band" userId="c8f793f7-5806-46f0-b9bd-90a61d07a992" providerId="ADAL" clId="{5CF45B9F-8039-0142-8A43-DD8EC4DE86E3}" dt="2025-03-05T08:40:44.572" v="2365" actId="478"/>
          <ac:cxnSpMkLst>
            <pc:docMk/>
            <pc:sldMk cId="25087102" sldId="1672"/>
            <ac:cxnSpMk id="34" creationId="{02A3C55D-58F9-CCFA-66AB-23D0E2DF91E2}"/>
          </ac:cxnSpMkLst>
        </pc:cxnChg>
      </pc:sldChg>
      <pc:sldChg chg="add del setBg">
        <pc:chgData name="Gavin Band" userId="c8f793f7-5806-46f0-b9bd-90a61d07a992" providerId="ADAL" clId="{5CF45B9F-8039-0142-8A43-DD8EC4DE86E3}" dt="2025-03-05T08:40:41.748" v="2363"/>
        <pc:sldMkLst>
          <pc:docMk/>
          <pc:sldMk cId="1918904066" sldId="1672"/>
        </pc:sldMkLst>
      </pc:sldChg>
      <pc:sldChg chg="delSp modSp add mod">
        <pc:chgData name="Gavin Band" userId="c8f793f7-5806-46f0-b9bd-90a61d07a992" providerId="ADAL" clId="{5CF45B9F-8039-0142-8A43-DD8EC4DE86E3}" dt="2025-03-05T10:09:21.436" v="4821" actId="20577"/>
        <pc:sldMkLst>
          <pc:docMk/>
          <pc:sldMk cId="2658424195" sldId="1673"/>
        </pc:sldMkLst>
        <pc:spChg chg="del">
          <ac:chgData name="Gavin Band" userId="c8f793f7-5806-46f0-b9bd-90a61d07a992" providerId="ADAL" clId="{5CF45B9F-8039-0142-8A43-DD8EC4DE86E3}" dt="2025-03-05T08:48:58.498" v="2844" actId="478"/>
          <ac:spMkLst>
            <pc:docMk/>
            <pc:sldMk cId="2658424195" sldId="1673"/>
            <ac:spMk id="7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8:48:58.498" v="2844" actId="478"/>
          <ac:spMkLst>
            <pc:docMk/>
            <pc:sldMk cId="2658424195" sldId="1673"/>
            <ac:spMk id="13" creationId="{CEF7815E-A2BE-F944-95C3-73634628B00F}"/>
          </ac:spMkLst>
        </pc:spChg>
        <pc:spChg chg="mod">
          <ac:chgData name="Gavin Band" userId="c8f793f7-5806-46f0-b9bd-90a61d07a992" providerId="ADAL" clId="{5CF45B9F-8039-0142-8A43-DD8EC4DE86E3}" dt="2025-03-05T10:09:21.436" v="4821" actId="20577"/>
          <ac:spMkLst>
            <pc:docMk/>
            <pc:sldMk cId="2658424195" sldId="1673"/>
            <ac:spMk id="37890" creationId="{00000000-0000-0000-0000-000000000000}"/>
          </ac:spMkLst>
        </pc:spChg>
        <pc:spChg chg="del">
          <ac:chgData name="Gavin Band" userId="c8f793f7-5806-46f0-b9bd-90a61d07a992" providerId="ADAL" clId="{5CF45B9F-8039-0142-8A43-DD8EC4DE86E3}" dt="2025-03-05T08:48:56.134" v="2843" actId="478"/>
          <ac:spMkLst>
            <pc:docMk/>
            <pc:sldMk cId="2658424195" sldId="1673"/>
            <ac:spMk id="37892" creationId="{00000000-0000-0000-0000-000000000000}"/>
          </ac:spMkLst>
        </pc:sp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8" creationId="{2E0261E8-4768-3F4E-9672-736081AC79F0}"/>
          </ac:picMkLst>
        </pc:pic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11" creationId="{73960DC6-07BA-594A-A91F-DE95013E99EE}"/>
          </ac:picMkLst>
        </pc:picChg>
        <pc:picChg chg="del">
          <ac:chgData name="Gavin Band" userId="c8f793f7-5806-46f0-b9bd-90a61d07a992" providerId="ADAL" clId="{5CF45B9F-8039-0142-8A43-DD8EC4DE86E3}" dt="2025-03-05T08:48:56.134" v="2843" actId="478"/>
          <ac:picMkLst>
            <pc:docMk/>
            <pc:sldMk cId="2658424195" sldId="1673"/>
            <ac:picMk id="12" creationId="{8E8E9F35-2158-9142-B700-EEEEE9A22DA7}"/>
          </ac:picMkLst>
        </pc:pic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4" creationId="{BD612219-6989-314B-A71B-EBB5DAA58CAA}"/>
          </ac:cxnSpMkLst>
        </pc:cxn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6" creationId="{B3CF61F5-FECC-264A-9C06-4FCF3805F784}"/>
          </ac:cxnSpMkLst>
        </pc:cxnChg>
        <pc:cxnChg chg="del">
          <ac:chgData name="Gavin Band" userId="c8f793f7-5806-46f0-b9bd-90a61d07a992" providerId="ADAL" clId="{5CF45B9F-8039-0142-8A43-DD8EC4DE86E3}" dt="2025-03-05T08:48:58.498" v="2844" actId="478"/>
          <ac:cxnSpMkLst>
            <pc:docMk/>
            <pc:sldMk cId="2658424195" sldId="1673"/>
            <ac:cxnSpMk id="18" creationId="{476C7D9D-D003-8647-9F4F-CB2629D781C1}"/>
          </ac:cxnSpMkLst>
        </pc:cxnChg>
      </pc:sldChg>
      <pc:sldChg chg="addSp delSp modSp add mod">
        <pc:chgData name="Gavin Band" userId="c8f793f7-5806-46f0-b9bd-90a61d07a992" providerId="ADAL" clId="{5CF45B9F-8039-0142-8A43-DD8EC4DE86E3}" dt="2025-03-05T09:02:50.228" v="3613" actId="1076"/>
        <pc:sldMkLst>
          <pc:docMk/>
          <pc:sldMk cId="2204106971" sldId="1674"/>
        </pc:sldMkLst>
        <pc:spChg chg="mod">
          <ac:chgData name="Gavin Band" userId="c8f793f7-5806-46f0-b9bd-90a61d07a992" providerId="ADAL" clId="{5CF45B9F-8039-0142-8A43-DD8EC4DE86E3}" dt="2025-03-05T08:51:03.374" v="2922"/>
          <ac:spMkLst>
            <pc:docMk/>
            <pc:sldMk cId="2204106971" sldId="1674"/>
            <ac:spMk id="7" creationId="{7C7A71D0-970B-EF16-5400-E5D8FB304F7A}"/>
          </ac:spMkLst>
        </pc:spChg>
        <pc:spChg chg="add mod">
          <ac:chgData name="Gavin Band" userId="c8f793f7-5806-46f0-b9bd-90a61d07a992" providerId="ADAL" clId="{5CF45B9F-8039-0142-8A43-DD8EC4DE86E3}" dt="2025-03-05T08:59:57.044" v="3478" actId="1076"/>
          <ac:spMkLst>
            <pc:docMk/>
            <pc:sldMk cId="2204106971" sldId="1674"/>
            <ac:spMk id="9" creationId="{B31A7E58-76E3-9AD3-5B11-8E334B39BEC5}"/>
          </ac:spMkLst>
        </pc:spChg>
        <pc:spChg chg="add mod">
          <ac:chgData name="Gavin Band" userId="c8f793f7-5806-46f0-b9bd-90a61d07a992" providerId="ADAL" clId="{5CF45B9F-8039-0142-8A43-DD8EC4DE86E3}" dt="2025-03-05T09:02:37.751" v="3608" actId="21"/>
          <ac:spMkLst>
            <pc:docMk/>
            <pc:sldMk cId="2204106971" sldId="1674"/>
            <ac:spMk id="10" creationId="{085F13C5-8630-85CB-CBB3-914A42A23407}"/>
          </ac:spMkLst>
        </pc:spChg>
        <pc:spChg chg="del">
          <ac:chgData name="Gavin Band" userId="c8f793f7-5806-46f0-b9bd-90a61d07a992" providerId="ADAL" clId="{5CF45B9F-8039-0142-8A43-DD8EC4DE86E3}" dt="2025-03-05T08:59:30.045" v="3432" actId="478"/>
          <ac:spMkLst>
            <pc:docMk/>
            <pc:sldMk cId="2204106971" sldId="1674"/>
            <ac:spMk id="12" creationId="{50CF4331-E7C4-9840-B5B4-8BDA96533052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17" creationId="{AAD46C27-746F-7D75-A451-38A0A2688607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19" creationId="{DF809878-F546-5BCF-3505-9E8F60B7096C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1" creationId="{AA801D69-2276-2080-CF68-48654B8A7536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5" creationId="{F8587DC5-48D4-A9FC-099B-D63783DE72F7}"/>
          </ac:spMkLst>
        </pc:spChg>
        <pc:spChg chg="mod">
          <ac:chgData name="Gavin Band" userId="c8f793f7-5806-46f0-b9bd-90a61d07a992" providerId="ADAL" clId="{5CF45B9F-8039-0142-8A43-DD8EC4DE86E3}" dt="2025-03-05T08:51:29.091" v="2998"/>
          <ac:spMkLst>
            <pc:docMk/>
            <pc:sldMk cId="2204106971" sldId="1674"/>
            <ac:spMk id="26" creationId="{4ABE387E-EDA2-3CED-14DF-BB7EBB4BF561}"/>
          </ac:spMkLst>
        </pc:spChg>
        <pc:spChg chg="add mod">
          <ac:chgData name="Gavin Band" userId="c8f793f7-5806-46f0-b9bd-90a61d07a992" providerId="ADAL" clId="{5CF45B9F-8039-0142-8A43-DD8EC4DE86E3}" dt="2025-03-05T09:02:24.962" v="3604" actId="207"/>
          <ac:spMkLst>
            <pc:docMk/>
            <pc:sldMk cId="2204106971" sldId="1674"/>
            <ac:spMk id="27" creationId="{9C554432-6996-9655-60B3-45C571E033AC}"/>
          </ac:spMkLst>
        </pc:spChg>
        <pc:spChg chg="add mod">
          <ac:chgData name="Gavin Band" userId="c8f793f7-5806-46f0-b9bd-90a61d07a992" providerId="ADAL" clId="{5CF45B9F-8039-0142-8A43-DD8EC4DE86E3}" dt="2025-03-05T09:02:50.228" v="3613" actId="1076"/>
          <ac:spMkLst>
            <pc:docMk/>
            <pc:sldMk cId="2204106971" sldId="1674"/>
            <ac:spMk id="29" creationId="{1E3DEC01-0215-F7D5-1F42-2E8A092A2B36}"/>
          </ac:spMkLst>
        </pc:spChg>
        <pc:grpChg chg="add mod">
          <ac:chgData name="Gavin Band" userId="c8f793f7-5806-46f0-b9bd-90a61d07a992" providerId="ADAL" clId="{5CF45B9F-8039-0142-8A43-DD8EC4DE86E3}" dt="2025-03-05T08:51:05.379" v="2923" actId="1076"/>
          <ac:grpSpMkLst>
            <pc:docMk/>
            <pc:sldMk cId="2204106971" sldId="1674"/>
            <ac:grpSpMk id="5" creationId="{7B4A0CF0-2EB2-DEEA-E400-5B5DDF82F34D}"/>
          </ac:grpSpMkLst>
        </pc:grpChg>
        <pc:grpChg chg="add mod">
          <ac:chgData name="Gavin Band" userId="c8f793f7-5806-46f0-b9bd-90a61d07a992" providerId="ADAL" clId="{5CF45B9F-8039-0142-8A43-DD8EC4DE86E3}" dt="2025-03-05T09:02:34.488" v="3607" actId="1076"/>
          <ac:grpSpMkLst>
            <pc:docMk/>
            <pc:sldMk cId="2204106971" sldId="1674"/>
            <ac:grpSpMk id="11" creationId="{85084244-8BD8-5308-51FD-A68F9789F0CB}"/>
          </ac:grpSpMkLst>
        </pc:grpChg>
        <pc:grpChg chg="mod">
          <ac:chgData name="Gavin Band" userId="c8f793f7-5806-46f0-b9bd-90a61d07a992" providerId="ADAL" clId="{5CF45B9F-8039-0142-8A43-DD8EC4DE86E3}" dt="2025-03-05T08:51:29.091" v="2998"/>
          <ac:grpSpMkLst>
            <pc:docMk/>
            <pc:sldMk cId="2204106971" sldId="1674"/>
            <ac:grpSpMk id="16" creationId="{A3B87231-7DDA-B69C-10FD-310759FB3CDF}"/>
          </ac:grpSpMkLst>
        </pc:grpChg>
        <pc:picChg chg="mod">
          <ac:chgData name="Gavin Band" userId="c8f793f7-5806-46f0-b9bd-90a61d07a992" providerId="ADAL" clId="{5CF45B9F-8039-0142-8A43-DD8EC4DE86E3}" dt="2025-03-05T08:51:03.374" v="2922"/>
          <ac:picMkLst>
            <pc:docMk/>
            <pc:sldMk cId="2204106971" sldId="1674"/>
            <ac:picMk id="8" creationId="{80FBDF67-4FC7-C710-5169-D4325808AD5F}"/>
          </ac:picMkLst>
        </pc:picChg>
        <pc:picChg chg="mod">
          <ac:chgData name="Gavin Band" userId="c8f793f7-5806-46f0-b9bd-90a61d07a992" providerId="ADAL" clId="{5CF45B9F-8039-0142-8A43-DD8EC4DE86E3}" dt="2025-03-05T08:51:29.091" v="2998"/>
          <ac:picMkLst>
            <pc:docMk/>
            <pc:sldMk cId="2204106971" sldId="1674"/>
            <ac:picMk id="24" creationId="{F9E9800C-4074-5473-BF40-37D7ED617FB1}"/>
          </ac:picMkLst>
        </pc:pic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18" creationId="{715148C1-77EB-61FF-CEF9-6F58F4818224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0" creationId="{6699D09B-64AB-8E0E-9434-A9C8F48B2363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2" creationId="{7B292CD6-4D7E-70AD-EE79-D09CE623E7A6}"/>
          </ac:cxnSpMkLst>
        </pc:cxnChg>
        <pc:cxnChg chg="mod">
          <ac:chgData name="Gavin Band" userId="c8f793f7-5806-46f0-b9bd-90a61d07a992" providerId="ADAL" clId="{5CF45B9F-8039-0142-8A43-DD8EC4DE86E3}" dt="2025-03-05T08:51:29.091" v="2998"/>
          <ac:cxnSpMkLst>
            <pc:docMk/>
            <pc:sldMk cId="2204106971" sldId="1674"/>
            <ac:cxnSpMk id="23" creationId="{1C31C9E5-C7EF-A939-1AC4-98C413339A94}"/>
          </ac:cxnSpMkLst>
        </pc:cxnChg>
      </pc:sldChg>
      <pc:sldChg chg="addSp modSp add mod">
        <pc:chgData name="Gavin Band" userId="c8f793f7-5806-46f0-b9bd-90a61d07a992" providerId="ADAL" clId="{5CF45B9F-8039-0142-8A43-DD8EC4DE86E3}" dt="2025-03-05T09:02:09.732" v="3599" actId="20577"/>
        <pc:sldMkLst>
          <pc:docMk/>
          <pc:sldMk cId="486212083" sldId="1675"/>
        </pc:sldMkLst>
        <pc:spChg chg="add mod">
          <ac:chgData name="Gavin Band" userId="c8f793f7-5806-46f0-b9bd-90a61d07a992" providerId="ADAL" clId="{5CF45B9F-8039-0142-8A43-DD8EC4DE86E3}" dt="2025-03-05T09:02:09.732" v="3599" actId="20577"/>
          <ac:spMkLst>
            <pc:docMk/>
            <pc:sldMk cId="486212083" sldId="1675"/>
            <ac:spMk id="2" creationId="{5A696401-107A-80A1-557E-20FC699B3C60}"/>
          </ac:spMkLst>
        </pc:spChg>
        <pc:spChg chg="mod">
          <ac:chgData name="Gavin Band" userId="c8f793f7-5806-46f0-b9bd-90a61d07a992" providerId="ADAL" clId="{5CF45B9F-8039-0142-8A43-DD8EC4DE86E3}" dt="2025-03-05T09:00:52.731" v="3538" actId="1076"/>
          <ac:spMkLst>
            <pc:docMk/>
            <pc:sldMk cId="486212083" sldId="1675"/>
            <ac:spMk id="37890" creationId="{00000000-0000-0000-0000-000000000000}"/>
          </ac:spMkLst>
        </pc:spChg>
      </pc:sldChg>
      <pc:sldChg chg="new add del">
        <pc:chgData name="Gavin Band" userId="c8f793f7-5806-46f0-b9bd-90a61d07a992" providerId="ADAL" clId="{5CF45B9F-8039-0142-8A43-DD8EC4DE86E3}" dt="2025-03-05T09:07:15.154" v="3623" actId="2696"/>
        <pc:sldMkLst>
          <pc:docMk/>
          <pc:sldMk cId="4085403455" sldId="1676"/>
        </pc:sldMkLst>
      </pc:sldChg>
      <pc:sldChg chg="addSp delSp modSp add del mod">
        <pc:chgData name="Gavin Band" userId="c8f793f7-5806-46f0-b9bd-90a61d07a992" providerId="ADAL" clId="{5CF45B9F-8039-0142-8A43-DD8EC4DE86E3}" dt="2025-03-05T09:47:03.264" v="4232" actId="2696"/>
        <pc:sldMkLst>
          <pc:docMk/>
          <pc:sldMk cId="579662680" sldId="1677"/>
        </pc:sldMkLst>
        <pc:spChg chg="add del mod">
          <ac:chgData name="Gavin Band" userId="c8f793f7-5806-46f0-b9bd-90a61d07a992" providerId="ADAL" clId="{5CF45B9F-8039-0142-8A43-DD8EC4DE86E3}" dt="2025-03-05T09:10:00.203" v="3629" actId="478"/>
          <ac:spMkLst>
            <pc:docMk/>
            <pc:sldMk cId="579662680" sldId="1677"/>
            <ac:spMk id="5" creationId="{1201B609-7F4A-7D11-5971-1A868B5F88D0}"/>
          </ac:spMkLst>
        </pc:spChg>
        <pc:spChg chg="add del">
          <ac:chgData name="Gavin Band" userId="c8f793f7-5806-46f0-b9bd-90a61d07a992" providerId="ADAL" clId="{5CF45B9F-8039-0142-8A43-DD8EC4DE86E3}" dt="2025-03-05T09:11:51.983" v="3640" actId="478"/>
          <ac:spMkLst>
            <pc:docMk/>
            <pc:sldMk cId="579662680" sldId="1677"/>
            <ac:spMk id="8" creationId="{2DC47944-F3C0-D57C-B44A-978E875EE8C9}"/>
          </ac:spMkLst>
        </pc:spChg>
        <pc:spChg chg="add mod">
          <ac:chgData name="Gavin Band" userId="c8f793f7-5806-46f0-b9bd-90a61d07a992" providerId="ADAL" clId="{5CF45B9F-8039-0142-8A43-DD8EC4DE86E3}" dt="2025-03-05T09:12:43.772" v="3650" actId="14100"/>
          <ac:spMkLst>
            <pc:docMk/>
            <pc:sldMk cId="579662680" sldId="1677"/>
            <ac:spMk id="9" creationId="{5385CDA1-060E-5230-8719-45E3622D83A5}"/>
          </ac:spMkLst>
        </pc:spChg>
        <pc:spChg chg="add mod">
          <ac:chgData name="Gavin Band" userId="c8f793f7-5806-46f0-b9bd-90a61d07a992" providerId="ADAL" clId="{5CF45B9F-8039-0142-8A43-DD8EC4DE86E3}" dt="2025-03-05T09:23:37.104" v="3745" actId="1076"/>
          <ac:spMkLst>
            <pc:docMk/>
            <pc:sldMk cId="579662680" sldId="1677"/>
            <ac:spMk id="11" creationId="{F9D9F587-FAF7-9054-7D32-97538295112B}"/>
          </ac:spMkLst>
        </pc:spChg>
        <pc:spChg chg="del">
          <ac:chgData name="Gavin Band" userId="c8f793f7-5806-46f0-b9bd-90a61d07a992" providerId="ADAL" clId="{5CF45B9F-8039-0142-8A43-DD8EC4DE86E3}" dt="2025-03-05T09:09:53.768" v="3627" actId="478"/>
          <ac:spMkLst>
            <pc:docMk/>
            <pc:sldMk cId="579662680" sldId="1677"/>
            <ac:spMk id="37890" creationId="{00000000-0000-0000-0000-000000000000}"/>
          </ac:spMkLst>
        </pc:spChg>
        <pc:picChg chg="add del mod">
          <ac:chgData name="Gavin Band" userId="c8f793f7-5806-46f0-b9bd-90a61d07a992" providerId="ADAL" clId="{5CF45B9F-8039-0142-8A43-DD8EC4DE86E3}" dt="2025-03-05T09:11:50.786" v="3639" actId="478"/>
          <ac:picMkLst>
            <pc:docMk/>
            <pc:sldMk cId="579662680" sldId="1677"/>
            <ac:picMk id="3" creationId="{687185D8-A70F-E586-1FDA-A78D56B611C9}"/>
          </ac:picMkLst>
        </pc:picChg>
        <pc:picChg chg="add mod">
          <ac:chgData name="Gavin Band" userId="c8f793f7-5806-46f0-b9bd-90a61d07a992" providerId="ADAL" clId="{5CF45B9F-8039-0142-8A43-DD8EC4DE86E3}" dt="2025-03-05T09:11:58.901" v="3643" actId="1076"/>
          <ac:picMkLst>
            <pc:docMk/>
            <pc:sldMk cId="579662680" sldId="1677"/>
            <ac:picMk id="7" creationId="{EF3A844B-75DF-AF60-5C03-62E92AEE8F07}"/>
          </ac:picMkLst>
        </pc:picChg>
      </pc:sldChg>
      <pc:sldChg chg="add del">
        <pc:chgData name="Gavin Band" userId="c8f793f7-5806-46f0-b9bd-90a61d07a992" providerId="ADAL" clId="{5CF45B9F-8039-0142-8A43-DD8EC4DE86E3}" dt="2025-03-05T09:07:13.775" v="3621"/>
        <pc:sldMkLst>
          <pc:docMk/>
          <pc:sldMk cId="1358354961" sldId="1677"/>
        </pc:sldMkLst>
      </pc:sldChg>
      <pc:sldChg chg="add del">
        <pc:chgData name="Gavin Band" userId="c8f793f7-5806-46f0-b9bd-90a61d07a992" providerId="ADAL" clId="{5CF45B9F-8039-0142-8A43-DD8EC4DE86E3}" dt="2025-03-05T09:07:07.993" v="3619"/>
        <pc:sldMkLst>
          <pc:docMk/>
          <pc:sldMk cId="2173904011" sldId="1677"/>
        </pc:sldMkLst>
      </pc:sldChg>
      <pc:sldChg chg="addSp delSp modSp add mod">
        <pc:chgData name="Gavin Band" userId="c8f793f7-5806-46f0-b9bd-90a61d07a992" providerId="ADAL" clId="{5CF45B9F-8039-0142-8A43-DD8EC4DE86E3}" dt="2025-03-05T09:54:06.180" v="4505" actId="1076"/>
        <pc:sldMkLst>
          <pc:docMk/>
          <pc:sldMk cId="2603191416" sldId="1677"/>
        </pc:sldMkLst>
        <pc:spChg chg="add mod">
          <ac:chgData name="Gavin Band" userId="c8f793f7-5806-46f0-b9bd-90a61d07a992" providerId="ADAL" clId="{5CF45B9F-8039-0142-8A43-DD8EC4DE86E3}" dt="2025-03-05T09:54:06.180" v="4505" actId="1076"/>
          <ac:spMkLst>
            <pc:docMk/>
            <pc:sldMk cId="2603191416" sldId="1677"/>
            <ac:spMk id="5" creationId="{848EF326-5A69-CC58-29F1-63B7B6129466}"/>
          </ac:spMkLst>
        </pc:spChg>
        <pc:picChg chg="add del mod">
          <ac:chgData name="Gavin Band" userId="c8f793f7-5806-46f0-b9bd-90a61d07a992" providerId="ADAL" clId="{5CF45B9F-8039-0142-8A43-DD8EC4DE86E3}" dt="2025-03-05T09:52:08.441" v="4438" actId="21"/>
          <ac:picMkLst>
            <pc:docMk/>
            <pc:sldMk cId="2603191416" sldId="1677"/>
            <ac:picMk id="3" creationId="{4819B288-5434-0B65-18DF-5DF83CA0C4CF}"/>
          </ac:picMkLst>
        </pc:picChg>
        <pc:picChg chg="add mod">
          <ac:chgData name="Gavin Band" userId="c8f793f7-5806-46f0-b9bd-90a61d07a992" providerId="ADAL" clId="{5CF45B9F-8039-0142-8A43-DD8EC4DE86E3}" dt="2025-03-05T09:53:50.790" v="4486" actId="1076"/>
          <ac:picMkLst>
            <pc:docMk/>
            <pc:sldMk cId="2603191416" sldId="1677"/>
            <ac:picMk id="4" creationId="{35AE01DE-F2A8-5A07-C064-236B57608E1A}"/>
          </ac:picMkLst>
        </pc:picChg>
      </pc:sldChg>
      <pc:sldChg chg="add del">
        <pc:chgData name="Gavin Band" userId="c8f793f7-5806-46f0-b9bd-90a61d07a992" providerId="ADAL" clId="{5CF45B9F-8039-0142-8A43-DD8EC4DE86E3}" dt="2025-03-05T09:47:15.926" v="4234"/>
        <pc:sldMkLst>
          <pc:docMk/>
          <pc:sldMk cId="3813778999" sldId="1677"/>
        </pc:sldMkLst>
      </pc:sldChg>
      <pc:sldChg chg="addSp delSp modSp add mod">
        <pc:chgData name="Gavin Band" userId="c8f793f7-5806-46f0-b9bd-90a61d07a992" providerId="ADAL" clId="{5CF45B9F-8039-0142-8A43-DD8EC4DE86E3}" dt="2025-03-05T10:10:49.319" v="4937" actId="1076"/>
        <pc:sldMkLst>
          <pc:docMk/>
          <pc:sldMk cId="2640635049" sldId="1678"/>
        </pc:sldMkLst>
        <pc:spChg chg="del">
          <ac:chgData name="Gavin Band" userId="c8f793f7-5806-46f0-b9bd-90a61d07a992" providerId="ADAL" clId="{5CF45B9F-8039-0142-8A43-DD8EC4DE86E3}" dt="2025-03-05T09:15:51.420" v="3657" actId="478"/>
          <ac:spMkLst>
            <pc:docMk/>
            <pc:sldMk cId="2640635049" sldId="1678"/>
            <ac:spMk id="2" creationId="{B9F9FC52-9901-1D4F-87C4-76D65553F00F}"/>
          </ac:spMkLst>
        </pc:spChg>
        <pc:spChg chg="mod">
          <ac:chgData name="Gavin Band" userId="c8f793f7-5806-46f0-b9bd-90a61d07a992" providerId="ADAL" clId="{5CF45B9F-8039-0142-8A43-DD8EC4DE86E3}" dt="2025-03-05T10:10:42.337" v="4936" actId="20577"/>
          <ac:spMkLst>
            <pc:docMk/>
            <pc:sldMk cId="2640635049" sldId="1678"/>
            <ac:spMk id="3" creationId="{FC57E243-D43B-A948-B81A-C9A58155E66D}"/>
          </ac:spMkLst>
        </pc:spChg>
        <pc:spChg chg="add del mod">
          <ac:chgData name="Gavin Band" userId="c8f793f7-5806-46f0-b9bd-90a61d07a992" providerId="ADAL" clId="{5CF45B9F-8039-0142-8A43-DD8EC4DE86E3}" dt="2025-03-05T09:15:54.107" v="3658" actId="478"/>
          <ac:spMkLst>
            <pc:docMk/>
            <pc:sldMk cId="2640635049" sldId="1678"/>
            <ac:spMk id="5" creationId="{9B804F10-5B1E-1781-A952-27CA9C03D507}"/>
          </ac:spMkLst>
        </pc:spChg>
        <pc:spChg chg="add mod">
          <ac:chgData name="Gavin Band" userId="c8f793f7-5806-46f0-b9bd-90a61d07a992" providerId="ADAL" clId="{5CF45B9F-8039-0142-8A43-DD8EC4DE86E3}" dt="2025-03-05T10:10:49.319" v="4937" actId="1076"/>
          <ac:spMkLst>
            <pc:docMk/>
            <pc:sldMk cId="2640635049" sldId="1678"/>
            <ac:spMk id="6" creationId="{BAE05DBE-5B59-8138-4CED-C3BC1860ABC6}"/>
          </ac:spMkLst>
        </pc:spChg>
        <pc:spChg chg="add mod">
          <ac:chgData name="Gavin Band" userId="c8f793f7-5806-46f0-b9bd-90a61d07a992" providerId="ADAL" clId="{5CF45B9F-8039-0142-8A43-DD8EC4DE86E3}" dt="2025-03-05T10:10:49.319" v="4937" actId="1076"/>
          <ac:spMkLst>
            <pc:docMk/>
            <pc:sldMk cId="2640635049" sldId="1678"/>
            <ac:spMk id="9" creationId="{5FD0B304-FF62-4911-8141-F866380120D0}"/>
          </ac:spMkLst>
        </pc:spChg>
        <pc:spChg chg="add del mod">
          <ac:chgData name="Gavin Band" userId="c8f793f7-5806-46f0-b9bd-90a61d07a992" providerId="ADAL" clId="{5CF45B9F-8039-0142-8A43-DD8EC4DE86E3}" dt="2025-03-05T10:10:19.711" v="4854"/>
          <ac:spMkLst>
            <pc:docMk/>
            <pc:sldMk cId="2640635049" sldId="1678"/>
            <ac:spMk id="10" creationId="{990F891E-772C-1540-2602-8B520229D7AE}"/>
          </ac:spMkLst>
        </pc:spChg>
        <pc:picChg chg="add mod">
          <ac:chgData name="Gavin Band" userId="c8f793f7-5806-46f0-b9bd-90a61d07a992" providerId="ADAL" clId="{5CF45B9F-8039-0142-8A43-DD8EC4DE86E3}" dt="2025-03-05T10:10:49.319" v="4937" actId="1076"/>
          <ac:picMkLst>
            <pc:docMk/>
            <pc:sldMk cId="2640635049" sldId="1678"/>
            <ac:picMk id="7" creationId="{AACD1F39-16E5-32DD-7114-658C70222E9E}"/>
          </ac:picMkLst>
        </pc:picChg>
      </pc:sldChg>
      <pc:sldChg chg="add del modTransition setBg">
        <pc:chgData name="Gavin Band" userId="c8f793f7-5806-46f0-b9bd-90a61d07a992" providerId="ADAL" clId="{5CF45B9F-8039-0142-8A43-DD8EC4DE86E3}" dt="2025-03-05T09:42:17.802" v="3948"/>
        <pc:sldMkLst>
          <pc:docMk/>
          <pc:sldMk cId="731104166" sldId="1679"/>
        </pc:sldMkLst>
      </pc:sldChg>
      <pc:sldChg chg="addSp delSp modSp add mod">
        <pc:chgData name="Gavin Band" userId="c8f793f7-5806-46f0-b9bd-90a61d07a992" providerId="ADAL" clId="{5CF45B9F-8039-0142-8A43-DD8EC4DE86E3}" dt="2025-03-05T09:50:20.247" v="4406" actId="14100"/>
        <pc:sldMkLst>
          <pc:docMk/>
          <pc:sldMk cId="2955531003" sldId="1679"/>
        </pc:sldMkLst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3" creationId="{B4845BDF-ED40-5426-72F8-6A19EBDC961F}"/>
          </ac:spMkLst>
        </pc:spChg>
        <pc:spChg chg="add mod">
          <ac:chgData name="Gavin Band" userId="c8f793f7-5806-46f0-b9bd-90a61d07a992" providerId="ADAL" clId="{5CF45B9F-8039-0142-8A43-DD8EC4DE86E3}" dt="2025-03-05T09:50:20.247" v="4406" actId="14100"/>
          <ac:spMkLst>
            <pc:docMk/>
            <pc:sldMk cId="2955531003" sldId="1679"/>
            <ac:spMk id="4" creationId="{A3ADBC1B-EE09-2616-7F02-9DB74DD025CE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1" creationId="{09BEF4DD-CD28-256A-C957-1D748D86E266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2" creationId="{5F14CD0E-7EE8-FE3A-CF47-6322B47D7C10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3" creationId="{5FB8FEE3-3CE8-BEE1-B317-4CB48B3518F2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4" creationId="{C8467AC5-4700-BB7B-F8D3-19292545B126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5" creationId="{57F35742-BD24-0102-8227-08988B00E219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6" creationId="{55ACDED2-A1E4-5292-7C26-C54C3AF4D0A9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7" creationId="{05BDF9D0-DC1D-EA5F-2F93-90AF5B954CB2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19" creationId="{DFF7B33C-AF71-B883-FBCB-A551FB217631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20" creationId="{827F3DFC-C0A5-A2D7-BD94-98473544B67E}"/>
          </ac:spMkLst>
        </pc:spChg>
        <pc:spChg chg="del">
          <ac:chgData name="Gavin Band" userId="c8f793f7-5806-46f0-b9bd-90a61d07a992" providerId="ADAL" clId="{5CF45B9F-8039-0142-8A43-DD8EC4DE86E3}" dt="2025-03-05T09:42:24.189" v="3950" actId="478"/>
          <ac:spMkLst>
            <pc:docMk/>
            <pc:sldMk cId="2955531003" sldId="1679"/>
            <ac:spMk id="21" creationId="{117F5A18-E52C-B1FD-106F-F73CD0E812B9}"/>
          </ac:spMkLst>
        </pc:spChg>
      </pc:sldChg>
      <pc:sldChg chg="add del modTransition setBg">
        <pc:chgData name="Gavin Band" userId="c8f793f7-5806-46f0-b9bd-90a61d07a992" providerId="ADAL" clId="{5CF45B9F-8039-0142-8A43-DD8EC4DE86E3}" dt="2025-03-05T09:42:11.982" v="3946"/>
        <pc:sldMkLst>
          <pc:docMk/>
          <pc:sldMk cId="3689012910" sldId="1679"/>
        </pc:sldMkLst>
      </pc:sldChg>
    </pc:docChg>
  </pc:docChgLst>
  <pc:docChgLst>
    <pc:chgData name="Gavin Band" userId="c8f793f7-5806-46f0-b9bd-90a61d07a992" providerId="ADAL" clId="{AADA5383-2819-1B4F-9AAC-7773F0AE5B65}"/>
    <pc:docChg chg="undo custSel addSld delSld modSld sldOrd">
      <pc:chgData name="Gavin Band" userId="c8f793f7-5806-46f0-b9bd-90a61d07a992" providerId="ADAL" clId="{AADA5383-2819-1B4F-9AAC-7773F0AE5B65}" dt="2025-03-07T14:05:17.705" v="545" actId="20577"/>
      <pc:docMkLst>
        <pc:docMk/>
      </pc:docMkLst>
      <pc:sldChg chg="del">
        <pc:chgData name="Gavin Band" userId="c8f793f7-5806-46f0-b9bd-90a61d07a992" providerId="ADAL" clId="{AADA5383-2819-1B4F-9AAC-7773F0AE5B65}" dt="2025-03-07T13:13:10.643" v="5" actId="2696"/>
        <pc:sldMkLst>
          <pc:docMk/>
          <pc:sldMk cId="721742690" sldId="1523"/>
        </pc:sldMkLst>
      </pc:sldChg>
      <pc:sldChg chg="addSp modSp mod">
        <pc:chgData name="Gavin Band" userId="c8f793f7-5806-46f0-b9bd-90a61d07a992" providerId="ADAL" clId="{AADA5383-2819-1B4F-9AAC-7773F0AE5B65}" dt="2025-03-07T14:02:09.380" v="479" actId="1076"/>
        <pc:sldMkLst>
          <pc:docMk/>
          <pc:sldMk cId="3109499849" sldId="1524"/>
        </pc:sldMkLst>
        <pc:spChg chg="mod">
          <ac:chgData name="Gavin Band" userId="c8f793f7-5806-46f0-b9bd-90a61d07a992" providerId="ADAL" clId="{AADA5383-2819-1B4F-9AAC-7773F0AE5B65}" dt="2025-03-07T14:01:51.850" v="473"/>
          <ac:spMkLst>
            <pc:docMk/>
            <pc:sldMk cId="3109499849" sldId="1524"/>
            <ac:spMk id="4" creationId="{B603A492-818D-2F0C-17E9-D2DF47B2C618}"/>
          </ac:spMkLst>
        </pc:spChg>
        <pc:spChg chg="mod">
          <ac:chgData name="Gavin Band" userId="c8f793f7-5806-46f0-b9bd-90a61d07a992" providerId="ADAL" clId="{AADA5383-2819-1B4F-9AAC-7773F0AE5B65}" dt="2025-03-07T13:45:53.032" v="236" actId="2711"/>
          <ac:spMkLst>
            <pc:docMk/>
            <pc:sldMk cId="3109499849" sldId="1524"/>
            <ac:spMk id="5" creationId="{D8564D51-3606-4649-9FFA-94A5420B9B07}"/>
          </ac:spMkLst>
        </pc:spChg>
        <pc:spChg chg="mod">
          <ac:chgData name="Gavin Band" userId="c8f793f7-5806-46f0-b9bd-90a61d07a992" providerId="ADAL" clId="{AADA5383-2819-1B4F-9AAC-7773F0AE5B65}" dt="2025-03-07T13:46:03.426" v="239" actId="113"/>
          <ac:spMkLst>
            <pc:docMk/>
            <pc:sldMk cId="3109499849" sldId="1524"/>
            <ac:spMk id="6" creationId="{418AF837-A86D-A84B-8DAE-DCF6A0E5DCF8}"/>
          </ac:spMkLst>
        </pc:spChg>
        <pc:grpChg chg="add mod">
          <ac:chgData name="Gavin Band" userId="c8f793f7-5806-46f0-b9bd-90a61d07a992" providerId="ADAL" clId="{AADA5383-2819-1B4F-9AAC-7773F0AE5B65}" dt="2025-03-07T14:02:09.380" v="479" actId="1076"/>
          <ac:grpSpMkLst>
            <pc:docMk/>
            <pc:sldMk cId="3109499849" sldId="1524"/>
            <ac:grpSpMk id="3" creationId="{175BF17D-7FFD-CFC2-9987-AA75577FFB65}"/>
          </ac:grpSpMkLst>
        </pc:grpChg>
        <pc:picChg chg="mod">
          <ac:chgData name="Gavin Band" userId="c8f793f7-5806-46f0-b9bd-90a61d07a992" providerId="ADAL" clId="{AADA5383-2819-1B4F-9AAC-7773F0AE5B65}" dt="2025-03-07T14:01:51.850" v="473"/>
          <ac:picMkLst>
            <pc:docMk/>
            <pc:sldMk cId="3109499849" sldId="1524"/>
            <ac:picMk id="7" creationId="{63574A1F-B558-0737-51B9-CBCF150C0785}"/>
          </ac:picMkLst>
        </pc:picChg>
      </pc:sldChg>
      <pc:sldChg chg="del">
        <pc:chgData name="Gavin Band" userId="c8f793f7-5806-46f0-b9bd-90a61d07a992" providerId="ADAL" clId="{AADA5383-2819-1B4F-9AAC-7773F0AE5B65}" dt="2025-03-07T14:02:28.488" v="480" actId="2696"/>
        <pc:sldMkLst>
          <pc:docMk/>
          <pc:sldMk cId="2470565652" sldId="1526"/>
        </pc:sldMkLst>
      </pc:sldChg>
      <pc:sldChg chg="addSp delSp modSp mod">
        <pc:chgData name="Gavin Band" userId="c8f793f7-5806-46f0-b9bd-90a61d07a992" providerId="ADAL" clId="{AADA5383-2819-1B4F-9AAC-7773F0AE5B65}" dt="2025-03-07T13:50:41.283" v="263" actId="21"/>
        <pc:sldMkLst>
          <pc:docMk/>
          <pc:sldMk cId="3361008220" sldId="1528"/>
        </pc:sldMkLst>
        <pc:picChg chg="add del mod">
          <ac:chgData name="Gavin Band" userId="c8f793f7-5806-46f0-b9bd-90a61d07a992" providerId="ADAL" clId="{AADA5383-2819-1B4F-9AAC-7773F0AE5B65}" dt="2025-03-07T13:50:41.283" v="263" actId="21"/>
          <ac:picMkLst>
            <pc:docMk/>
            <pc:sldMk cId="3361008220" sldId="1528"/>
            <ac:picMk id="5" creationId="{D8DBC235-4912-BE43-72FB-3C3A1B41FDCC}"/>
          </ac:picMkLst>
        </pc:picChg>
      </pc:sldChg>
      <pc:sldChg chg="del">
        <pc:chgData name="Gavin Band" userId="c8f793f7-5806-46f0-b9bd-90a61d07a992" providerId="ADAL" clId="{AADA5383-2819-1B4F-9AAC-7773F0AE5B65}" dt="2025-03-07T13:13:06.696" v="4" actId="2696"/>
        <pc:sldMkLst>
          <pc:docMk/>
          <pc:sldMk cId="0" sldId="1530"/>
        </pc:sldMkLst>
      </pc:sldChg>
      <pc:sldChg chg="addSp delSp modSp mod">
        <pc:chgData name="Gavin Band" userId="c8f793f7-5806-46f0-b9bd-90a61d07a992" providerId="ADAL" clId="{AADA5383-2819-1B4F-9AAC-7773F0AE5B65}" dt="2025-03-07T13:47:09.164" v="243" actId="21"/>
        <pc:sldMkLst>
          <pc:docMk/>
          <pc:sldMk cId="2775199528" sldId="1593"/>
        </pc:sldMkLst>
        <pc:picChg chg="add del mod">
          <ac:chgData name="Gavin Band" userId="c8f793f7-5806-46f0-b9bd-90a61d07a992" providerId="ADAL" clId="{AADA5383-2819-1B4F-9AAC-7773F0AE5B65}" dt="2025-03-07T13:47:09.164" v="243" actId="21"/>
          <ac:picMkLst>
            <pc:docMk/>
            <pc:sldMk cId="2775199528" sldId="1593"/>
            <ac:picMk id="3" creationId="{761A3122-E1B6-FCB3-FF21-FDB2CC9C02A9}"/>
          </ac:picMkLst>
        </pc:picChg>
      </pc:sldChg>
      <pc:sldChg chg="modSp mod">
        <pc:chgData name="Gavin Band" userId="c8f793f7-5806-46f0-b9bd-90a61d07a992" providerId="ADAL" clId="{AADA5383-2819-1B4F-9AAC-7773F0AE5B65}" dt="2025-03-07T14:03:15.687" v="527" actId="20577"/>
        <pc:sldMkLst>
          <pc:docMk/>
          <pc:sldMk cId="302406238" sldId="1617"/>
        </pc:sldMkLst>
        <pc:spChg chg="mod">
          <ac:chgData name="Gavin Band" userId="c8f793f7-5806-46f0-b9bd-90a61d07a992" providerId="ADAL" clId="{AADA5383-2819-1B4F-9AAC-7773F0AE5B65}" dt="2025-03-07T14:03:15.687" v="527" actId="20577"/>
          <ac:spMkLst>
            <pc:docMk/>
            <pc:sldMk cId="302406238" sldId="1617"/>
            <ac:spMk id="16" creationId="{1B204CAE-7866-93FF-DCF3-79C41AFEC139}"/>
          </ac:spMkLst>
        </pc:spChg>
      </pc:sldChg>
      <pc:sldChg chg="modSp mod">
        <pc:chgData name="Gavin Band" userId="c8f793f7-5806-46f0-b9bd-90a61d07a992" providerId="ADAL" clId="{AADA5383-2819-1B4F-9AAC-7773F0AE5B65}" dt="2025-03-07T14:05:17.705" v="545" actId="20577"/>
        <pc:sldMkLst>
          <pc:docMk/>
          <pc:sldMk cId="1027156536" sldId="1618"/>
        </pc:sldMkLst>
        <pc:spChg chg="mod">
          <ac:chgData name="Gavin Band" userId="c8f793f7-5806-46f0-b9bd-90a61d07a992" providerId="ADAL" clId="{AADA5383-2819-1B4F-9AAC-7773F0AE5B65}" dt="2025-03-07T14:05:17.705" v="545" actId="20577"/>
          <ac:spMkLst>
            <pc:docMk/>
            <pc:sldMk cId="1027156536" sldId="1618"/>
            <ac:spMk id="3" creationId="{ACD5623F-30D5-B9CD-74D4-54B02CC71037}"/>
          </ac:spMkLst>
        </pc:spChg>
      </pc:sldChg>
      <pc:sldChg chg="modSp add del mod setBg">
        <pc:chgData name="Gavin Band" userId="c8f793f7-5806-46f0-b9bd-90a61d07a992" providerId="ADAL" clId="{AADA5383-2819-1B4F-9AAC-7773F0AE5B65}" dt="2025-03-07T14:01:25.832" v="472" actId="2696"/>
        <pc:sldMkLst>
          <pc:docMk/>
          <pc:sldMk cId="446012096" sldId="1638"/>
        </pc:sldMkLst>
        <pc:spChg chg="mod">
          <ac:chgData name="Gavin Band" userId="c8f793f7-5806-46f0-b9bd-90a61d07a992" providerId="ADAL" clId="{AADA5383-2819-1B4F-9AAC-7773F0AE5B65}" dt="2025-03-07T13:26:06.284" v="27" actId="20577"/>
          <ac:spMkLst>
            <pc:docMk/>
            <pc:sldMk cId="446012096" sldId="1638"/>
            <ac:spMk id="6" creationId="{00000000-0000-0000-0000-000000000000}"/>
          </ac:spMkLst>
        </pc:spChg>
      </pc:sldChg>
      <pc:sldChg chg="modSp mod">
        <pc:chgData name="Gavin Band" userId="c8f793f7-5806-46f0-b9bd-90a61d07a992" providerId="ADAL" clId="{AADA5383-2819-1B4F-9AAC-7773F0AE5B65}" dt="2025-03-07T13:33:36.781" v="32" actId="1076"/>
        <pc:sldMkLst>
          <pc:docMk/>
          <pc:sldMk cId="1181280886" sldId="1639"/>
        </pc:sldMkLst>
        <pc:spChg chg="mod">
          <ac:chgData name="Gavin Band" userId="c8f793f7-5806-46f0-b9bd-90a61d07a992" providerId="ADAL" clId="{AADA5383-2819-1B4F-9AAC-7773F0AE5B65}" dt="2025-03-07T13:33:36.781" v="32" actId="1076"/>
          <ac:spMkLst>
            <pc:docMk/>
            <pc:sldMk cId="1181280886" sldId="1639"/>
            <ac:spMk id="3" creationId="{FC57E243-D43B-A948-B81A-C9A58155E66D}"/>
          </ac:spMkLst>
        </pc:spChg>
      </pc:sldChg>
      <pc:sldChg chg="addSp delSp modSp add mod">
        <pc:chgData name="Gavin Band" userId="c8f793f7-5806-46f0-b9bd-90a61d07a992" providerId="ADAL" clId="{AADA5383-2819-1B4F-9AAC-7773F0AE5B65}" dt="2025-03-07T13:12:56.376" v="3"/>
        <pc:sldMkLst>
          <pc:docMk/>
          <pc:sldMk cId="1153312923" sldId="1712"/>
        </pc:sldMkLst>
        <pc:spChg chg="del">
          <ac:chgData name="Gavin Band" userId="c8f793f7-5806-46f0-b9bd-90a61d07a992" providerId="ADAL" clId="{AADA5383-2819-1B4F-9AAC-7773F0AE5B65}" dt="2025-03-07T13:12:43.533" v="1" actId="478"/>
          <ac:spMkLst>
            <pc:docMk/>
            <pc:sldMk cId="1153312923" sldId="1712"/>
            <ac:spMk id="2" creationId="{1BF2C62F-10F4-AF08-7B4F-90BAAB830BB1}"/>
          </ac:spMkLst>
        </pc:spChg>
        <pc:spChg chg="mod">
          <ac:chgData name="Gavin Band" userId="c8f793f7-5806-46f0-b9bd-90a61d07a992" providerId="ADAL" clId="{AADA5383-2819-1B4F-9AAC-7773F0AE5B65}" dt="2025-03-07T13:12:56.376" v="3"/>
          <ac:spMkLst>
            <pc:docMk/>
            <pc:sldMk cId="1153312923" sldId="1712"/>
            <ac:spMk id="4" creationId="{552C87B6-2F14-487C-586E-1D16A4A348E6}"/>
          </ac:spMkLst>
        </pc:spChg>
        <pc:grpChg chg="add mod">
          <ac:chgData name="Gavin Band" userId="c8f793f7-5806-46f0-b9bd-90a61d07a992" providerId="ADAL" clId="{AADA5383-2819-1B4F-9AAC-7773F0AE5B65}" dt="2025-03-07T13:12:56.376" v="3"/>
          <ac:grpSpMkLst>
            <pc:docMk/>
            <pc:sldMk cId="1153312923" sldId="1712"/>
            <ac:grpSpMk id="3" creationId="{AB102ED5-ECC5-F9ED-125A-10FCE090B5F9}"/>
          </ac:grpSpMkLst>
        </pc:grpChg>
        <pc:picChg chg="del">
          <ac:chgData name="Gavin Band" userId="c8f793f7-5806-46f0-b9bd-90a61d07a992" providerId="ADAL" clId="{AADA5383-2819-1B4F-9AAC-7773F0AE5B65}" dt="2025-03-07T13:12:56.112" v="2" actId="478"/>
          <ac:picMkLst>
            <pc:docMk/>
            <pc:sldMk cId="1153312923" sldId="1712"/>
            <ac:picMk id="5" creationId="{A88A2A10-8B6C-0F5F-EE1B-0FB7ECC77655}"/>
          </ac:picMkLst>
        </pc:picChg>
        <pc:picChg chg="mod">
          <ac:chgData name="Gavin Band" userId="c8f793f7-5806-46f0-b9bd-90a61d07a992" providerId="ADAL" clId="{AADA5383-2819-1B4F-9AAC-7773F0AE5B65}" dt="2025-03-07T13:12:56.376" v="3"/>
          <ac:picMkLst>
            <pc:docMk/>
            <pc:sldMk cId="1153312923" sldId="1712"/>
            <ac:picMk id="6" creationId="{B35FD59A-0D82-B1E6-DE4D-F4402AEA6170}"/>
          </ac:picMkLst>
        </pc:picChg>
      </pc:sldChg>
      <pc:sldChg chg="addSp delSp modSp add mod ord">
        <pc:chgData name="Gavin Band" userId="c8f793f7-5806-46f0-b9bd-90a61d07a992" providerId="ADAL" clId="{AADA5383-2819-1B4F-9AAC-7773F0AE5B65}" dt="2025-03-07T13:48:09.249" v="258" actId="732"/>
        <pc:sldMkLst>
          <pc:docMk/>
          <pc:sldMk cId="2993549608" sldId="1713"/>
        </pc:sldMkLst>
        <pc:spChg chg="del">
          <ac:chgData name="Gavin Band" userId="c8f793f7-5806-46f0-b9bd-90a61d07a992" providerId="ADAL" clId="{AADA5383-2819-1B4F-9AAC-7773F0AE5B65}" dt="2025-03-07T13:34:50.077" v="34" actId="478"/>
          <ac:spMkLst>
            <pc:docMk/>
            <pc:sldMk cId="2993549608" sldId="1713"/>
            <ac:spMk id="3" creationId="{FC57E243-D43B-A948-B81A-C9A58155E66D}"/>
          </ac:spMkLst>
        </pc:spChg>
        <pc:spChg chg="add del mod">
          <ac:chgData name="Gavin Band" userId="c8f793f7-5806-46f0-b9bd-90a61d07a992" providerId="ADAL" clId="{AADA5383-2819-1B4F-9AAC-7773F0AE5B65}" dt="2025-03-07T13:34:52.314" v="35" actId="478"/>
          <ac:spMkLst>
            <pc:docMk/>
            <pc:sldMk cId="2993549608" sldId="1713"/>
            <ac:spMk id="4" creationId="{4FF67D0C-4906-7CD3-BD6B-655A40831037}"/>
          </ac:spMkLst>
        </pc:spChg>
        <pc:spChg chg="del">
          <ac:chgData name="Gavin Band" userId="c8f793f7-5806-46f0-b9bd-90a61d07a992" providerId="ADAL" clId="{AADA5383-2819-1B4F-9AAC-7773F0AE5B65}" dt="2025-03-07T13:34:53.627" v="36" actId="478"/>
          <ac:spMkLst>
            <pc:docMk/>
            <pc:sldMk cId="2993549608" sldId="1713"/>
            <ac:spMk id="6" creationId="{BAE05DBE-5B59-8138-4CED-C3BC1860ABC6}"/>
          </ac:spMkLst>
        </pc:spChg>
        <pc:spChg chg="del">
          <ac:chgData name="Gavin Band" userId="c8f793f7-5806-46f0-b9bd-90a61d07a992" providerId="ADAL" clId="{AADA5383-2819-1B4F-9AAC-7773F0AE5B65}" dt="2025-03-07T13:34:53.627" v="36" actId="478"/>
          <ac:spMkLst>
            <pc:docMk/>
            <pc:sldMk cId="2993549608" sldId="1713"/>
            <ac:spMk id="9" creationId="{5FD0B304-FF62-4911-8141-F866380120D0}"/>
          </ac:spMkLst>
        </pc:spChg>
        <pc:spChg chg="add mod">
          <ac:chgData name="Gavin Band" userId="c8f793f7-5806-46f0-b9bd-90a61d07a992" providerId="ADAL" clId="{AADA5383-2819-1B4F-9AAC-7773F0AE5B65}" dt="2025-03-07T13:47:40.421" v="251" actId="1076"/>
          <ac:spMkLst>
            <pc:docMk/>
            <pc:sldMk cId="2993549608" sldId="1713"/>
            <ac:spMk id="12" creationId="{33D29B6C-AF0D-A612-3B57-B9AFDADA6C76}"/>
          </ac:spMkLst>
        </pc:spChg>
        <pc:spChg chg="add mod">
          <ac:chgData name="Gavin Band" userId="c8f793f7-5806-46f0-b9bd-90a61d07a992" providerId="ADAL" clId="{AADA5383-2819-1B4F-9AAC-7773F0AE5B65}" dt="2025-03-07T13:47:40.421" v="251" actId="1076"/>
          <ac:spMkLst>
            <pc:docMk/>
            <pc:sldMk cId="2993549608" sldId="1713"/>
            <ac:spMk id="13" creationId="{86B2D670-DB71-1F4D-E2E8-E48470FDC9FA}"/>
          </ac:spMkLst>
        </pc:spChg>
        <pc:picChg chg="del">
          <ac:chgData name="Gavin Band" userId="c8f793f7-5806-46f0-b9bd-90a61d07a992" providerId="ADAL" clId="{AADA5383-2819-1B4F-9AAC-7773F0AE5B65}" dt="2025-03-07T13:34:53.627" v="36" actId="478"/>
          <ac:picMkLst>
            <pc:docMk/>
            <pc:sldMk cId="2993549608" sldId="1713"/>
            <ac:picMk id="7" creationId="{AACD1F39-16E5-32DD-7114-658C70222E9E}"/>
          </ac:picMkLst>
        </pc:picChg>
        <pc:picChg chg="add mod">
          <ac:chgData name="Gavin Band" userId="c8f793f7-5806-46f0-b9bd-90a61d07a992" providerId="ADAL" clId="{AADA5383-2819-1B4F-9AAC-7773F0AE5B65}" dt="2025-03-07T13:47:40.421" v="251" actId="1076"/>
          <ac:picMkLst>
            <pc:docMk/>
            <pc:sldMk cId="2993549608" sldId="1713"/>
            <ac:picMk id="8" creationId="{40A04C07-656E-8DE4-5A46-EFA56D6BE720}"/>
          </ac:picMkLst>
        </pc:picChg>
        <pc:picChg chg="add mod">
          <ac:chgData name="Gavin Band" userId="c8f793f7-5806-46f0-b9bd-90a61d07a992" providerId="ADAL" clId="{AADA5383-2819-1B4F-9AAC-7773F0AE5B65}" dt="2025-03-07T13:47:40.421" v="251" actId="1076"/>
          <ac:picMkLst>
            <pc:docMk/>
            <pc:sldMk cId="2993549608" sldId="1713"/>
            <ac:picMk id="11" creationId="{58AEB0AF-963B-AF59-974B-2A124FD116B0}"/>
          </ac:picMkLst>
        </pc:picChg>
        <pc:picChg chg="add mod">
          <ac:chgData name="Gavin Band" userId="c8f793f7-5806-46f0-b9bd-90a61d07a992" providerId="ADAL" clId="{AADA5383-2819-1B4F-9AAC-7773F0AE5B65}" dt="2025-03-07T13:47:24.121" v="248" actId="1076"/>
          <ac:picMkLst>
            <pc:docMk/>
            <pc:sldMk cId="2993549608" sldId="1713"/>
            <ac:picMk id="14" creationId="{3778B98F-8B0A-F5F8-512C-D70C8E6447C5}"/>
          </ac:picMkLst>
        </pc:picChg>
        <pc:picChg chg="add mod modCrop">
          <ac:chgData name="Gavin Band" userId="c8f793f7-5806-46f0-b9bd-90a61d07a992" providerId="ADAL" clId="{AADA5383-2819-1B4F-9AAC-7773F0AE5B65}" dt="2025-03-07T13:48:09.249" v="258" actId="732"/>
          <ac:picMkLst>
            <pc:docMk/>
            <pc:sldMk cId="2993549608" sldId="1713"/>
            <ac:picMk id="15" creationId="{82DAE90C-39A0-6385-03E4-994C5A71DF24}"/>
          </ac:picMkLst>
        </pc:picChg>
      </pc:sldChg>
      <pc:sldChg chg="addSp delSp modSp new mod ord">
        <pc:chgData name="Gavin Band" userId="c8f793f7-5806-46f0-b9bd-90a61d07a992" providerId="ADAL" clId="{AADA5383-2819-1B4F-9AAC-7773F0AE5B65}" dt="2025-03-07T14:04:09.786" v="543" actId="1076"/>
        <pc:sldMkLst>
          <pc:docMk/>
          <pc:sldMk cId="4011823434" sldId="1714"/>
        </pc:sldMkLst>
        <pc:spChg chg="mod">
          <ac:chgData name="Gavin Band" userId="c8f793f7-5806-46f0-b9bd-90a61d07a992" providerId="ADAL" clId="{AADA5383-2819-1B4F-9AAC-7773F0AE5B65}" dt="2025-03-07T13:52:57.739" v="385" actId="2711"/>
          <ac:spMkLst>
            <pc:docMk/>
            <pc:sldMk cId="4011823434" sldId="1714"/>
            <ac:spMk id="2" creationId="{484FAC2D-B204-14EF-5640-EE2407821135}"/>
          </ac:spMkLst>
        </pc:spChg>
        <pc:spChg chg="del">
          <ac:chgData name="Gavin Band" userId="c8f793f7-5806-46f0-b9bd-90a61d07a992" providerId="ADAL" clId="{AADA5383-2819-1B4F-9AAC-7773F0AE5B65}" dt="2025-03-07T13:50:48.267" v="265" actId="478"/>
          <ac:spMkLst>
            <pc:docMk/>
            <pc:sldMk cId="4011823434" sldId="1714"/>
            <ac:spMk id="3" creationId="{B35C5F92-BB2D-C4DF-2FD4-26CB3DA24FC0}"/>
          </ac:spMkLst>
        </pc:spChg>
        <pc:spChg chg="add del mod">
          <ac:chgData name="Gavin Band" userId="c8f793f7-5806-46f0-b9bd-90a61d07a992" providerId="ADAL" clId="{AADA5383-2819-1B4F-9AAC-7773F0AE5B65}" dt="2025-03-07T13:52:42.099" v="364" actId="478"/>
          <ac:spMkLst>
            <pc:docMk/>
            <pc:sldMk cId="4011823434" sldId="1714"/>
            <ac:spMk id="5" creationId="{5CD1A361-7F46-24CB-B07E-4F190D8D59EC}"/>
          </ac:spMkLst>
        </pc:spChg>
        <pc:spChg chg="add mod">
          <ac:chgData name="Gavin Band" userId="c8f793f7-5806-46f0-b9bd-90a61d07a992" providerId="ADAL" clId="{AADA5383-2819-1B4F-9AAC-7773F0AE5B65}" dt="2025-03-07T14:03:52.170" v="535" actId="1076"/>
          <ac:spMkLst>
            <pc:docMk/>
            <pc:sldMk cId="4011823434" sldId="1714"/>
            <ac:spMk id="6" creationId="{38705243-CE73-74E0-E3A0-65E8E1147F9B}"/>
          </ac:spMkLst>
        </pc:spChg>
        <pc:spChg chg="add mod">
          <ac:chgData name="Gavin Band" userId="c8f793f7-5806-46f0-b9bd-90a61d07a992" providerId="ADAL" clId="{AADA5383-2819-1B4F-9AAC-7773F0AE5B65}" dt="2025-03-07T14:03:57.940" v="538" actId="1076"/>
          <ac:spMkLst>
            <pc:docMk/>
            <pc:sldMk cId="4011823434" sldId="1714"/>
            <ac:spMk id="7" creationId="{D79AF3DE-DAF0-5161-7101-728A7A29CDDC}"/>
          </ac:spMkLst>
        </pc:spChg>
        <pc:spChg chg="add mod">
          <ac:chgData name="Gavin Band" userId="c8f793f7-5806-46f0-b9bd-90a61d07a992" providerId="ADAL" clId="{AADA5383-2819-1B4F-9AAC-7773F0AE5B65}" dt="2025-03-07T14:04:08.426" v="542" actId="1076"/>
          <ac:spMkLst>
            <pc:docMk/>
            <pc:sldMk cId="4011823434" sldId="1714"/>
            <ac:spMk id="9" creationId="{A23989FC-8E7A-11FC-7D79-CFA50EC382D0}"/>
          </ac:spMkLst>
        </pc:spChg>
        <pc:picChg chg="add mod modCrop">
          <ac:chgData name="Gavin Band" userId="c8f793f7-5806-46f0-b9bd-90a61d07a992" providerId="ADAL" clId="{AADA5383-2819-1B4F-9AAC-7773F0AE5B65}" dt="2025-03-07T14:03:47.569" v="534" actId="1076"/>
          <ac:picMkLst>
            <pc:docMk/>
            <pc:sldMk cId="4011823434" sldId="1714"/>
            <ac:picMk id="4" creationId="{EFD9AABE-6BED-C1BC-3902-091531BB9999}"/>
          </ac:picMkLst>
        </pc:picChg>
        <pc:picChg chg="add mod modCrop">
          <ac:chgData name="Gavin Band" userId="c8f793f7-5806-46f0-b9bd-90a61d07a992" providerId="ADAL" clId="{AADA5383-2819-1B4F-9AAC-7773F0AE5B65}" dt="2025-03-07T14:04:09.786" v="543" actId="1076"/>
          <ac:picMkLst>
            <pc:docMk/>
            <pc:sldMk cId="4011823434" sldId="1714"/>
            <ac:picMk id="8" creationId="{42A13CC3-11C9-E0AA-858A-CA9F95C54C4D}"/>
          </ac:picMkLst>
        </pc:picChg>
        <pc:picChg chg="add del mod">
          <ac:chgData name="Gavin Band" userId="c8f793f7-5806-46f0-b9bd-90a61d07a992" providerId="ADAL" clId="{AADA5383-2819-1B4F-9AAC-7773F0AE5B65}" dt="2025-03-07T14:03:37.501" v="530" actId="478"/>
          <ac:picMkLst>
            <pc:docMk/>
            <pc:sldMk cId="4011823434" sldId="1714"/>
            <ac:picMk id="10" creationId="{6CF4B377-A14F-CD8A-5F90-6751AF5EB1D4}"/>
          </ac:picMkLst>
        </pc:picChg>
      </pc:sldChg>
      <pc:sldChg chg="addSp delSp modSp add mod">
        <pc:chgData name="Gavin Band" userId="c8f793f7-5806-46f0-b9bd-90a61d07a992" providerId="ADAL" clId="{AADA5383-2819-1B4F-9AAC-7773F0AE5B65}" dt="2025-03-07T14:01:09.536" v="471" actId="1076"/>
        <pc:sldMkLst>
          <pc:docMk/>
          <pc:sldMk cId="1699187730" sldId="1715"/>
        </pc:sldMkLst>
        <pc:spChg chg="add del mod">
          <ac:chgData name="Gavin Band" userId="c8f793f7-5806-46f0-b9bd-90a61d07a992" providerId="ADAL" clId="{AADA5383-2819-1B4F-9AAC-7773F0AE5B65}" dt="2025-03-07T14:01:08.206" v="470" actId="1076"/>
          <ac:spMkLst>
            <pc:docMk/>
            <pc:sldMk cId="1699187730" sldId="1715"/>
            <ac:spMk id="3" creationId="{FC57E243-D43B-A948-B81A-C9A58155E66D}"/>
          </ac:spMkLst>
        </pc:spChg>
        <pc:spChg chg="add del mod">
          <ac:chgData name="Gavin Band" userId="c8f793f7-5806-46f0-b9bd-90a61d07a992" providerId="ADAL" clId="{AADA5383-2819-1B4F-9AAC-7773F0AE5B65}" dt="2025-03-07T14:00:50.387" v="458" actId="478"/>
          <ac:spMkLst>
            <pc:docMk/>
            <pc:sldMk cId="1699187730" sldId="1715"/>
            <ac:spMk id="4" creationId="{31E809D1-D2A6-AAD4-81A7-E9F4B92248FD}"/>
          </ac:spMkLst>
        </pc:spChg>
        <pc:spChg chg="add del mod">
          <ac:chgData name="Gavin Band" userId="c8f793f7-5806-46f0-b9bd-90a61d07a992" providerId="ADAL" clId="{AADA5383-2819-1B4F-9AAC-7773F0AE5B65}" dt="2025-03-07T14:00:41.351" v="453" actId="478"/>
          <ac:spMkLst>
            <pc:docMk/>
            <pc:sldMk cId="1699187730" sldId="1715"/>
            <ac:spMk id="34" creationId="{08EAC6DB-EBBB-224D-5CA8-4A632E9BEB93}"/>
          </ac:spMkLst>
        </pc:spChg>
        <pc:grpChg chg="mod">
          <ac:chgData name="Gavin Band" userId="c8f793f7-5806-46f0-b9bd-90a61d07a992" providerId="ADAL" clId="{AADA5383-2819-1B4F-9AAC-7773F0AE5B65}" dt="2025-03-07T14:01:09.536" v="471" actId="1076"/>
          <ac:grpSpMkLst>
            <pc:docMk/>
            <pc:sldMk cId="1699187730" sldId="1715"/>
            <ac:grpSpMk id="8" creationId="{DD562230-3DE2-4DD3-C540-E229DBE8387F}"/>
          </ac:grpSpMkLst>
        </pc:grpChg>
        <pc:grpChg chg="add del">
          <ac:chgData name="Gavin Band" userId="c8f793f7-5806-46f0-b9bd-90a61d07a992" providerId="ADAL" clId="{AADA5383-2819-1B4F-9AAC-7773F0AE5B65}" dt="2025-03-07T14:00:51.773" v="459" actId="478"/>
          <ac:grpSpMkLst>
            <pc:docMk/>
            <pc:sldMk cId="1699187730" sldId="1715"/>
            <ac:grpSpMk id="9" creationId="{42094B4A-4E15-BBCB-469C-5F7DA75A2C80}"/>
          </ac:grpSpMkLst>
        </pc:grpChg>
      </pc:sldChg>
      <pc:sldChg chg="addSp modSp add del mod">
        <pc:chgData name="Gavin Band" userId="c8f793f7-5806-46f0-b9bd-90a61d07a992" providerId="ADAL" clId="{AADA5383-2819-1B4F-9AAC-7773F0AE5B65}" dt="2025-03-07T14:03:08.948" v="509" actId="2696"/>
        <pc:sldMkLst>
          <pc:docMk/>
          <pc:sldMk cId="1000261632" sldId="1716"/>
        </pc:sldMkLst>
        <pc:spChg chg="mod">
          <ac:chgData name="Gavin Band" userId="c8f793f7-5806-46f0-b9bd-90a61d07a992" providerId="ADAL" clId="{AADA5383-2819-1B4F-9AAC-7773F0AE5B65}" dt="2025-03-07T14:02:53.476" v="503" actId="1076"/>
          <ac:spMkLst>
            <pc:docMk/>
            <pc:sldMk cId="1000261632" sldId="1716"/>
            <ac:spMk id="16" creationId="{1B204CAE-7866-93FF-DCF3-79C41AFEC139}"/>
          </ac:spMkLst>
        </pc:spChg>
        <pc:cxnChg chg="add mod">
          <ac:chgData name="Gavin Band" userId="c8f793f7-5806-46f0-b9bd-90a61d07a992" providerId="ADAL" clId="{AADA5383-2819-1B4F-9AAC-7773F0AE5B65}" dt="2025-03-07T14:03:01.370" v="508" actId="1076"/>
          <ac:cxnSpMkLst>
            <pc:docMk/>
            <pc:sldMk cId="1000261632" sldId="1716"/>
            <ac:cxnSpMk id="2" creationId="{54C85F64-DFEC-678A-C9E3-D76C8EDAE3BC}"/>
          </ac:cxnSpMkLst>
        </pc:cxnChg>
        <pc:cxnChg chg="mod">
          <ac:chgData name="Gavin Band" userId="c8f793f7-5806-46f0-b9bd-90a61d07a992" providerId="ADAL" clId="{AADA5383-2819-1B4F-9AAC-7773F0AE5B65}" dt="2025-03-07T14:02:55.263" v="504" actId="1076"/>
          <ac:cxnSpMkLst>
            <pc:docMk/>
            <pc:sldMk cId="1000261632" sldId="1716"/>
            <ac:cxnSpMk id="13" creationId="{917B2953-6A6A-A443-DCF6-030F87C27961}"/>
          </ac:cxnSpMkLst>
        </pc:cxnChg>
      </pc:sldChg>
      <pc:sldChg chg="add del setBg">
        <pc:chgData name="Gavin Band" userId="c8f793f7-5806-46f0-b9bd-90a61d07a992" providerId="ADAL" clId="{AADA5383-2819-1B4F-9AAC-7773F0AE5B65}" dt="2025-03-07T14:02:47.516" v="491"/>
        <pc:sldMkLst>
          <pc:docMk/>
          <pc:sldMk cId="1328297135" sldId="1716"/>
        </pc:sldMkLst>
      </pc:sldChg>
    </pc:docChg>
  </pc:docChgLst>
  <pc:docChgLst>
    <pc:chgData name="Gavin Band" userId="c8f793f7-5806-46f0-b9bd-90a61d07a992" providerId="ADAL" clId="{81FCE006-1CFA-8C4D-A09E-EFC314FC7736}"/>
    <pc:docChg chg="undo redo custSel addSld delSld modSld sldOrd">
      <pc:chgData name="Gavin Band" userId="c8f793f7-5806-46f0-b9bd-90a61d07a992" providerId="ADAL" clId="{81FCE006-1CFA-8C4D-A09E-EFC314FC7736}" dt="2024-02-29T22:56:24.597" v="3768" actId="164"/>
      <pc:docMkLst>
        <pc:docMk/>
      </pc:docMkLst>
      <pc:sldChg chg="addSp modSp mod">
        <pc:chgData name="Gavin Band" userId="c8f793f7-5806-46f0-b9bd-90a61d07a992" providerId="ADAL" clId="{81FCE006-1CFA-8C4D-A09E-EFC314FC7736}" dt="2024-02-28T09:43:52.086" v="2055" actId="1076"/>
        <pc:sldMkLst>
          <pc:docMk/>
          <pc:sldMk cId="4094200261" sldId="1303"/>
        </pc:sldMkLst>
        <pc:spChg chg="add mod">
          <ac:chgData name="Gavin Band" userId="c8f793f7-5806-46f0-b9bd-90a61d07a992" providerId="ADAL" clId="{81FCE006-1CFA-8C4D-A09E-EFC314FC7736}" dt="2024-02-28T09:43:49.548" v="2054" actId="1076"/>
          <ac:spMkLst>
            <pc:docMk/>
            <pc:sldMk cId="4094200261" sldId="1303"/>
            <ac:spMk id="3" creationId="{FBE9063B-2007-DE6A-F6FB-DD6BE492E2FE}"/>
          </ac:spMkLst>
        </pc:spChg>
        <pc:spChg chg="mod">
          <ac:chgData name="Gavin Band" userId="c8f793f7-5806-46f0-b9bd-90a61d07a992" providerId="ADAL" clId="{81FCE006-1CFA-8C4D-A09E-EFC314FC7736}" dt="2024-02-28T09:43:52.086" v="2055" actId="1076"/>
          <ac:spMkLst>
            <pc:docMk/>
            <pc:sldMk cId="4094200261" sldId="1303"/>
            <ac:spMk id="10" creationId="{998650C9-931D-CC4A-E14F-836E2484A52F}"/>
          </ac:spMkLst>
        </pc:spChg>
      </pc:sldChg>
      <pc:sldChg chg="del">
        <pc:chgData name="Gavin Band" userId="c8f793f7-5806-46f0-b9bd-90a61d07a992" providerId="ADAL" clId="{81FCE006-1CFA-8C4D-A09E-EFC314FC7736}" dt="2024-02-28T09:39:42.103" v="1962" actId="2696"/>
        <pc:sldMkLst>
          <pc:docMk/>
          <pc:sldMk cId="133895896" sldId="1369"/>
        </pc:sldMkLst>
      </pc:sldChg>
      <pc:sldChg chg="modSp mod">
        <pc:chgData name="Gavin Band" userId="c8f793f7-5806-46f0-b9bd-90a61d07a992" providerId="ADAL" clId="{81FCE006-1CFA-8C4D-A09E-EFC314FC7736}" dt="2024-02-28T09:58:40.227" v="2579" actId="1076"/>
        <pc:sldMkLst>
          <pc:docMk/>
          <pc:sldMk cId="767439447" sldId="1372"/>
        </pc:sldMkLst>
        <pc:spChg chg="mod">
          <ac:chgData name="Gavin Band" userId="c8f793f7-5806-46f0-b9bd-90a61d07a992" providerId="ADAL" clId="{81FCE006-1CFA-8C4D-A09E-EFC314FC7736}" dt="2024-02-28T09:58:40.227" v="2579" actId="1076"/>
          <ac:spMkLst>
            <pc:docMk/>
            <pc:sldMk cId="767439447" sldId="1372"/>
            <ac:spMk id="7" creationId="{00000000-0000-0000-0000-000000000000}"/>
          </ac:spMkLst>
        </pc:spChg>
      </pc:sldChg>
      <pc:sldChg chg="modSp mod">
        <pc:chgData name="Gavin Band" userId="c8f793f7-5806-46f0-b9bd-90a61d07a992" providerId="ADAL" clId="{81FCE006-1CFA-8C4D-A09E-EFC314FC7736}" dt="2024-02-28T09:59:00.906" v="2582" actId="1076"/>
        <pc:sldMkLst>
          <pc:docMk/>
          <pc:sldMk cId="3629170835" sldId="1375"/>
        </pc:sldMkLst>
        <pc:spChg chg="mod">
          <ac:chgData name="Gavin Band" userId="c8f793f7-5806-46f0-b9bd-90a61d07a992" providerId="ADAL" clId="{81FCE006-1CFA-8C4D-A09E-EFC314FC7736}" dt="2024-02-28T09:59:00.906" v="2582" actId="1076"/>
          <ac:spMkLst>
            <pc:docMk/>
            <pc:sldMk cId="3629170835" sldId="1375"/>
            <ac:spMk id="6" creationId="{00000000-0000-0000-0000-000000000000}"/>
          </ac:spMkLst>
        </pc:spChg>
      </pc:sldChg>
      <pc:sldChg chg="delSp modSp mod">
        <pc:chgData name="Gavin Band" userId="c8f793f7-5806-46f0-b9bd-90a61d07a992" providerId="ADAL" clId="{81FCE006-1CFA-8C4D-A09E-EFC314FC7736}" dt="2024-02-28T09:39:03.855" v="1959" actId="478"/>
        <pc:sldMkLst>
          <pc:docMk/>
          <pc:sldMk cId="2625627626" sldId="1376"/>
        </pc:sldMkLst>
        <pc:spChg chg="del mod">
          <ac:chgData name="Gavin Band" userId="c8f793f7-5806-46f0-b9bd-90a61d07a992" providerId="ADAL" clId="{81FCE006-1CFA-8C4D-A09E-EFC314FC7736}" dt="2024-02-28T09:39:03.855" v="1959" actId="478"/>
          <ac:spMkLst>
            <pc:docMk/>
            <pc:sldMk cId="2625627626" sldId="1376"/>
            <ac:spMk id="2" creationId="{00000000-0000-0000-0000-000000000000}"/>
          </ac:spMkLst>
        </pc:spChg>
      </pc:sldChg>
      <pc:sldChg chg="delSp modSp mod">
        <pc:chgData name="Gavin Band" userId="c8f793f7-5806-46f0-b9bd-90a61d07a992" providerId="ADAL" clId="{81FCE006-1CFA-8C4D-A09E-EFC314FC7736}" dt="2024-02-28T09:59:49.442" v="2595" actId="14100"/>
        <pc:sldMkLst>
          <pc:docMk/>
          <pc:sldMk cId="1711043944" sldId="1387"/>
        </pc:sldMkLst>
        <pc:spChg chg="mod">
          <ac:chgData name="Gavin Band" userId="c8f793f7-5806-46f0-b9bd-90a61d07a992" providerId="ADAL" clId="{81FCE006-1CFA-8C4D-A09E-EFC314FC7736}" dt="2024-02-28T09:59:21.522" v="2584" actId="1076"/>
          <ac:spMkLst>
            <pc:docMk/>
            <pc:sldMk cId="1711043944" sldId="1387"/>
            <ac:spMk id="14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57:39.970" v="2539" actId="114"/>
          <ac:spMkLst>
            <pc:docMk/>
            <pc:sldMk cId="1711043944" sldId="1387"/>
            <ac:spMk id="113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89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199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20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38.403" v="2588" actId="478"/>
          <ac:spMkLst>
            <pc:docMk/>
            <pc:sldMk cId="1711043944" sldId="1387"/>
            <ac:spMk id="201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59:49.442" v="2595" actId="14100"/>
          <ac:spMkLst>
            <pc:docMk/>
            <pc:sldMk cId="1711043944" sldId="1387"/>
            <ac:spMk id="202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1.738" v="2591" actId="478"/>
          <ac:spMkLst>
            <pc:docMk/>
            <pc:sldMk cId="1711043944" sldId="1387"/>
            <ac:spMk id="26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3.595" v="2593" actId="478"/>
          <ac:spMkLst>
            <pc:docMk/>
            <pc:sldMk cId="1711043944" sldId="1387"/>
            <ac:spMk id="26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9:40.058" v="2589" actId="478"/>
          <ac:spMkLst>
            <pc:docMk/>
            <pc:sldMk cId="1711043944" sldId="1387"/>
            <ac:spMk id="269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09:59:42.297" v="2592" actId="478"/>
          <ac:spMkLst>
            <pc:docMk/>
            <pc:sldMk cId="1711043944" sldId="1387"/>
            <ac:spMk id="270" creationId="{00000000-0000-0000-0000-000000000000}"/>
          </ac:spMkLst>
        </pc:spChg>
        <pc:grpChg chg="del">
          <ac:chgData name="Gavin Band" userId="c8f793f7-5806-46f0-b9bd-90a61d07a992" providerId="ADAL" clId="{81FCE006-1CFA-8C4D-A09E-EFC314FC7736}" dt="2024-02-28T09:59:36.682" v="2587" actId="478"/>
          <ac:grpSpMkLst>
            <pc:docMk/>
            <pc:sldMk cId="1711043944" sldId="1387"/>
            <ac:grpSpMk id="227" creationId="{00000000-0000-0000-0000-000000000000}"/>
          </ac:grpSpMkLst>
        </pc:grpChg>
        <pc:picChg chg="del">
          <ac:chgData name="Gavin Band" userId="c8f793f7-5806-46f0-b9bd-90a61d07a992" providerId="ADAL" clId="{81FCE006-1CFA-8C4D-A09E-EFC314FC7736}" dt="2024-02-28T09:59:34.084" v="2586" actId="478"/>
          <ac:picMkLst>
            <pc:docMk/>
            <pc:sldMk cId="1711043944" sldId="1387"/>
            <ac:picMk id="9" creationId="{00000000-0000-0000-0000-000000000000}"/>
          </ac:picMkLst>
        </pc:picChg>
      </pc:sldChg>
      <pc:sldChg chg="del">
        <pc:chgData name="Gavin Band" userId="c8f793f7-5806-46f0-b9bd-90a61d07a992" providerId="ADAL" clId="{81FCE006-1CFA-8C4D-A09E-EFC314FC7736}" dt="2024-02-28T10:18:11.501" v="3447" actId="2696"/>
        <pc:sldMkLst>
          <pc:docMk/>
          <pc:sldMk cId="3475338231" sldId="1410"/>
        </pc:sldMkLst>
      </pc:sldChg>
      <pc:sldChg chg="addSp delSp modSp del mod">
        <pc:chgData name="Gavin Band" userId="c8f793f7-5806-46f0-b9bd-90a61d07a992" providerId="ADAL" clId="{81FCE006-1CFA-8C4D-A09E-EFC314FC7736}" dt="2024-02-28T09:38:51.364" v="1957" actId="2696"/>
        <pc:sldMkLst>
          <pc:docMk/>
          <pc:sldMk cId="1922097477" sldId="1428"/>
        </pc:sldMkLst>
        <pc:picChg chg="add del mod">
          <ac:chgData name="Gavin Band" userId="c8f793f7-5806-46f0-b9bd-90a61d07a992" providerId="ADAL" clId="{81FCE006-1CFA-8C4D-A09E-EFC314FC7736}" dt="2024-02-28T09:28:08.519" v="1398" actId="21"/>
          <ac:picMkLst>
            <pc:docMk/>
            <pc:sldMk cId="1922097477" sldId="1428"/>
            <ac:picMk id="3" creationId="{7E239529-6187-F243-6E84-31AEF7C2FBBF}"/>
          </ac:picMkLst>
        </pc:picChg>
      </pc:sldChg>
      <pc:sldChg chg="addSp delSp modSp mod ord">
        <pc:chgData name="Gavin Band" userId="c8f793f7-5806-46f0-b9bd-90a61d07a992" providerId="ADAL" clId="{81FCE006-1CFA-8C4D-A09E-EFC314FC7736}" dt="2024-02-28T09:56:13.638" v="2402" actId="255"/>
        <pc:sldMkLst>
          <pc:docMk/>
          <pc:sldMk cId="1980517326" sldId="1437"/>
        </pc:sldMkLst>
        <pc:spChg chg="mod">
          <ac:chgData name="Gavin Band" userId="c8f793f7-5806-46f0-b9bd-90a61d07a992" providerId="ADAL" clId="{81FCE006-1CFA-8C4D-A09E-EFC314FC7736}" dt="2024-02-28T09:52:06.015" v="2143" actId="20577"/>
          <ac:spMkLst>
            <pc:docMk/>
            <pc:sldMk cId="1980517326" sldId="1437"/>
            <ac:spMk id="3" creationId="{15838B4D-A0B0-85BC-3229-433A84FAA8F2}"/>
          </ac:spMkLst>
        </pc:spChg>
        <pc:spChg chg="del">
          <ac:chgData name="Gavin Band" userId="c8f793f7-5806-46f0-b9bd-90a61d07a992" providerId="ADAL" clId="{81FCE006-1CFA-8C4D-A09E-EFC314FC7736}" dt="2024-02-28T09:54:45.803" v="2363" actId="478"/>
          <ac:spMkLst>
            <pc:docMk/>
            <pc:sldMk cId="1980517326" sldId="1437"/>
            <ac:spMk id="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52:33.895" v="2219" actId="478"/>
          <ac:spMkLst>
            <pc:docMk/>
            <pc:sldMk cId="1980517326" sldId="1437"/>
            <ac:spMk id="7" creationId="{00000000-0000-0000-0000-000000000000}"/>
          </ac:spMkLst>
        </pc:spChg>
        <pc:spChg chg="add mod">
          <ac:chgData name="Gavin Band" userId="c8f793f7-5806-46f0-b9bd-90a61d07a992" providerId="ADAL" clId="{81FCE006-1CFA-8C4D-A09E-EFC314FC7736}" dt="2024-02-28T09:52:51.099" v="2225" actId="1076"/>
          <ac:spMkLst>
            <pc:docMk/>
            <pc:sldMk cId="1980517326" sldId="1437"/>
            <ac:spMk id="8" creationId="{1B2DC859-39D7-EDDE-00FA-5BD2710CDB91}"/>
          </ac:spMkLst>
        </pc:spChg>
        <pc:spChg chg="add mod">
          <ac:chgData name="Gavin Band" userId="c8f793f7-5806-46f0-b9bd-90a61d07a992" providerId="ADAL" clId="{81FCE006-1CFA-8C4D-A09E-EFC314FC7736}" dt="2024-02-28T09:53:21.467" v="2283" actId="6549"/>
          <ac:spMkLst>
            <pc:docMk/>
            <pc:sldMk cId="1980517326" sldId="1437"/>
            <ac:spMk id="11" creationId="{833550AB-7C77-07D4-6D9B-CC4B32D59370}"/>
          </ac:spMkLst>
        </pc:spChg>
        <pc:spChg chg="add mod">
          <ac:chgData name="Gavin Band" userId="c8f793f7-5806-46f0-b9bd-90a61d07a992" providerId="ADAL" clId="{81FCE006-1CFA-8C4D-A09E-EFC314FC7736}" dt="2024-02-28T09:54:00.186" v="2291" actId="207"/>
          <ac:spMkLst>
            <pc:docMk/>
            <pc:sldMk cId="1980517326" sldId="1437"/>
            <ac:spMk id="12" creationId="{ED0AB5FA-C861-F27D-D6A0-9C123305CB22}"/>
          </ac:spMkLst>
        </pc:spChg>
        <pc:spChg chg="add mod">
          <ac:chgData name="Gavin Band" userId="c8f793f7-5806-46f0-b9bd-90a61d07a992" providerId="ADAL" clId="{81FCE006-1CFA-8C4D-A09E-EFC314FC7736}" dt="2024-02-28T09:54:33.331" v="2331" actId="1076"/>
          <ac:spMkLst>
            <pc:docMk/>
            <pc:sldMk cId="1980517326" sldId="1437"/>
            <ac:spMk id="13" creationId="{8F0417EE-2E29-1E8B-9619-718D2B61DB6B}"/>
          </ac:spMkLst>
        </pc:spChg>
        <pc:spChg chg="add mod">
          <ac:chgData name="Gavin Band" userId="c8f793f7-5806-46f0-b9bd-90a61d07a992" providerId="ADAL" clId="{81FCE006-1CFA-8C4D-A09E-EFC314FC7736}" dt="2024-02-28T09:56:13.638" v="2402" actId="255"/>
          <ac:spMkLst>
            <pc:docMk/>
            <pc:sldMk cId="1980517326" sldId="1437"/>
            <ac:spMk id="14" creationId="{7EFE547C-9315-2C16-9F43-F6F9457A0929}"/>
          </ac:spMkLst>
        </pc:spChg>
        <pc:picChg chg="mod">
          <ac:chgData name="Gavin Band" userId="c8f793f7-5806-46f0-b9bd-90a61d07a992" providerId="ADAL" clId="{81FCE006-1CFA-8C4D-A09E-EFC314FC7736}" dt="2024-02-28T09:52:08.021" v="2144" actId="1076"/>
          <ac:picMkLst>
            <pc:docMk/>
            <pc:sldMk cId="1980517326" sldId="1437"/>
            <ac:picMk id="4" creationId="{00000000-0000-0000-0000-000000000000}"/>
          </ac:picMkLst>
        </pc:picChg>
        <pc:picChg chg="del">
          <ac:chgData name="Gavin Band" userId="c8f793f7-5806-46f0-b9bd-90a61d07a992" providerId="ADAL" clId="{81FCE006-1CFA-8C4D-A09E-EFC314FC7736}" dt="2024-02-28T09:54:44.600" v="2362" actId="478"/>
          <ac:picMkLst>
            <pc:docMk/>
            <pc:sldMk cId="1980517326" sldId="1437"/>
            <ac:picMk id="5" creationId="{00000000-0000-0000-0000-000000000000}"/>
          </ac:picMkLst>
        </pc:picChg>
        <pc:picChg chg="add mod modCrop">
          <ac:chgData name="Gavin Band" userId="c8f793f7-5806-46f0-b9bd-90a61d07a992" providerId="ADAL" clId="{81FCE006-1CFA-8C4D-A09E-EFC314FC7736}" dt="2024-02-28T09:54:08.580" v="2292" actId="1076"/>
          <ac:picMkLst>
            <pc:docMk/>
            <pc:sldMk cId="1980517326" sldId="1437"/>
            <ac:picMk id="10" creationId="{F1C83D2D-639B-02CE-BA56-336D75A54777}"/>
          </ac:picMkLst>
        </pc:picChg>
        <pc:cxnChg chg="add mod">
          <ac:chgData name="Gavin Band" userId="c8f793f7-5806-46f0-b9bd-90a61d07a992" providerId="ADAL" clId="{81FCE006-1CFA-8C4D-A09E-EFC314FC7736}" dt="2024-02-28T09:56:07.515" v="2386" actId="1076"/>
          <ac:cxnSpMkLst>
            <pc:docMk/>
            <pc:sldMk cId="1980517326" sldId="1437"/>
            <ac:cxnSpMk id="16" creationId="{99DFF388-6AA7-582F-8B39-907AF9FFB996}"/>
          </ac:cxnSpMkLst>
        </pc:cxnChg>
      </pc:sldChg>
      <pc:sldChg chg="modSp mod">
        <pc:chgData name="Gavin Band" userId="c8f793f7-5806-46f0-b9bd-90a61d07a992" providerId="ADAL" clId="{81FCE006-1CFA-8C4D-A09E-EFC314FC7736}" dt="2024-02-28T09:59:07.090" v="2583" actId="1076"/>
        <pc:sldMkLst>
          <pc:docMk/>
          <pc:sldMk cId="2791373478" sldId="1438"/>
        </pc:sldMkLst>
        <pc:cxnChg chg="mod">
          <ac:chgData name="Gavin Band" userId="c8f793f7-5806-46f0-b9bd-90a61d07a992" providerId="ADAL" clId="{81FCE006-1CFA-8C4D-A09E-EFC314FC7736}" dt="2024-02-28T09:59:07.090" v="2583" actId="1076"/>
          <ac:cxnSpMkLst>
            <pc:docMk/>
            <pc:sldMk cId="2791373478" sldId="1438"/>
            <ac:cxnSpMk id="6" creationId="{00000000-0000-0000-0000-000000000000}"/>
          </ac:cxnSpMkLst>
        </pc:cxnChg>
      </pc:sldChg>
      <pc:sldChg chg="addSp delSp modSp mod">
        <pc:chgData name="Gavin Band" userId="c8f793f7-5806-46f0-b9bd-90a61d07a992" providerId="ADAL" clId="{81FCE006-1CFA-8C4D-A09E-EFC314FC7736}" dt="2024-02-29T22:56:24.597" v="3768" actId="164"/>
        <pc:sldMkLst>
          <pc:docMk/>
          <pc:sldMk cId="0" sldId="1530"/>
        </pc:sldMkLst>
        <pc:spChg chg="add mod">
          <ac:chgData name="Gavin Band" userId="c8f793f7-5806-46f0-b9bd-90a61d07a992" providerId="ADAL" clId="{81FCE006-1CFA-8C4D-A09E-EFC314FC7736}" dt="2024-02-27T22:27:00.129" v="36" actId="1035"/>
          <ac:spMkLst>
            <pc:docMk/>
            <pc:sldMk cId="0" sldId="1530"/>
            <ac:spMk id="6" creationId="{F2AF8F5B-D328-144C-26C9-F295A481BB09}"/>
          </ac:spMkLst>
        </pc:spChg>
        <pc:spChg chg="mod">
          <ac:chgData name="Gavin Band" userId="c8f793f7-5806-46f0-b9bd-90a61d07a992" providerId="ADAL" clId="{81FCE006-1CFA-8C4D-A09E-EFC314FC7736}" dt="2024-02-27T22:25:56.215" v="25" actId="20577"/>
          <ac:spMkLst>
            <pc:docMk/>
            <pc:sldMk cId="0" sldId="1530"/>
            <ac:spMk id="6146" creationId="{00000000-0000-0000-0000-000000000000}"/>
          </ac:spMkLst>
        </pc:spChg>
        <pc:grpChg chg="del">
          <ac:chgData name="Gavin Band" userId="c8f793f7-5806-46f0-b9bd-90a61d07a992" providerId="ADAL" clId="{81FCE006-1CFA-8C4D-A09E-EFC314FC7736}" dt="2024-02-27T22:26:37.077" v="26" actId="478"/>
          <ac:grpSpMkLst>
            <pc:docMk/>
            <pc:sldMk cId="0" sldId="1530"/>
            <ac:grpSpMk id="4" creationId="{DD792D92-CB09-2640-9F03-68E8B1CFA0B4}"/>
          </ac:grpSpMkLst>
        </pc:grpChg>
        <pc:grpChg chg="add">
          <ac:chgData name="Gavin Band" userId="c8f793f7-5806-46f0-b9bd-90a61d07a992" providerId="ADAL" clId="{81FCE006-1CFA-8C4D-A09E-EFC314FC7736}" dt="2024-02-29T22:56:24.597" v="3768" actId="164"/>
          <ac:grpSpMkLst>
            <pc:docMk/>
            <pc:sldMk cId="0" sldId="1530"/>
            <ac:grpSpMk id="7" creationId="{911DF635-185A-8400-BDB4-5A8706B98FD2}"/>
          </ac:grpSpMkLst>
        </pc:grpChg>
        <pc:picChg chg="add mod">
          <ac:chgData name="Gavin Band" userId="c8f793f7-5806-46f0-b9bd-90a61d07a992" providerId="ADAL" clId="{81FCE006-1CFA-8C4D-A09E-EFC314FC7736}" dt="2024-02-27T22:26:37.350" v="27"/>
          <ac:picMkLst>
            <pc:docMk/>
            <pc:sldMk cId="0" sldId="1530"/>
            <ac:picMk id="5" creationId="{AE401715-48E6-A053-6BA4-711C978EA479}"/>
          </ac:picMkLst>
        </pc:picChg>
      </pc:sldChg>
      <pc:sldChg chg="addSp delSp modSp mod">
        <pc:chgData name="Gavin Band" userId="c8f793f7-5806-46f0-b9bd-90a61d07a992" providerId="ADAL" clId="{81FCE006-1CFA-8C4D-A09E-EFC314FC7736}" dt="2024-02-28T08:29:53.572" v="361" actId="14100"/>
        <pc:sldMkLst>
          <pc:docMk/>
          <pc:sldMk cId="4227162662" sldId="1531"/>
        </pc:sldMkLst>
        <pc:spChg chg="del">
          <ac:chgData name="Gavin Band" userId="c8f793f7-5806-46f0-b9bd-90a61d07a992" providerId="ADAL" clId="{81FCE006-1CFA-8C4D-A09E-EFC314FC7736}" dt="2024-02-28T08:26:33.444" v="124" actId="478"/>
          <ac:spMkLst>
            <pc:docMk/>
            <pc:sldMk cId="4227162662" sldId="1531"/>
            <ac:spMk id="6" creationId="{13C5A911-5B84-C54E-B5AB-B39C727E8785}"/>
          </ac:spMkLst>
        </pc:spChg>
        <pc:spChg chg="add mod">
          <ac:chgData name="Gavin Band" userId="c8f793f7-5806-46f0-b9bd-90a61d07a992" providerId="ADAL" clId="{81FCE006-1CFA-8C4D-A09E-EFC314FC7736}" dt="2024-02-28T08:29:53.572" v="361" actId="14100"/>
          <ac:spMkLst>
            <pc:docMk/>
            <pc:sldMk cId="4227162662" sldId="1531"/>
            <ac:spMk id="22" creationId="{B539CB07-89EE-A4CE-83D6-E939BD73C710}"/>
          </ac:spMkLst>
        </pc:spChg>
        <pc:spChg chg="mod">
          <ac:chgData name="Gavin Band" userId="c8f793f7-5806-46f0-b9bd-90a61d07a992" providerId="ADAL" clId="{81FCE006-1CFA-8C4D-A09E-EFC314FC7736}" dt="2024-02-28T08:28:16.413" v="218" actId="6549"/>
          <ac:spMkLst>
            <pc:docMk/>
            <pc:sldMk cId="4227162662" sldId="1531"/>
            <ac:spMk id="28" creationId="{A6B5A765-ACA0-7F49-80B0-92F9DFEF28A8}"/>
          </ac:spMkLst>
        </pc:spChg>
        <pc:spChg chg="mod">
          <ac:chgData name="Gavin Band" userId="c8f793f7-5806-46f0-b9bd-90a61d07a992" providerId="ADAL" clId="{81FCE006-1CFA-8C4D-A09E-EFC314FC7736}" dt="2024-02-28T08:27:25.049" v="125" actId="1076"/>
          <ac:spMkLst>
            <pc:docMk/>
            <pc:sldMk cId="4227162662" sldId="1531"/>
            <ac:spMk id="32" creationId="{D6575895-5C46-A44F-900B-30B58F56D1BC}"/>
          </ac:spMkLst>
        </pc:spChg>
        <pc:spChg chg="mod">
          <ac:chgData name="Gavin Band" userId="c8f793f7-5806-46f0-b9bd-90a61d07a992" providerId="ADAL" clId="{81FCE006-1CFA-8C4D-A09E-EFC314FC7736}" dt="2024-02-28T08:28:23.440" v="219" actId="1076"/>
          <ac:spMkLst>
            <pc:docMk/>
            <pc:sldMk cId="4227162662" sldId="1531"/>
            <ac:spMk id="40" creationId="{149D1C28-5592-FC41-9084-B5F8BD7D436D}"/>
          </ac:spMkLst>
        </pc:spChg>
        <pc:grpChg chg="mod">
          <ac:chgData name="Gavin Band" userId="c8f793f7-5806-46f0-b9bd-90a61d07a992" providerId="ADAL" clId="{81FCE006-1CFA-8C4D-A09E-EFC314FC7736}" dt="2024-02-28T08:28:23.440" v="219" actId="1076"/>
          <ac:grpSpMkLst>
            <pc:docMk/>
            <pc:sldMk cId="4227162662" sldId="1531"/>
            <ac:grpSpMk id="29" creationId="{F8C9F62F-0355-C442-93C7-5DDEAFEB16F4}"/>
          </ac:grpSpMkLst>
        </pc:grpChg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3822421" sldId="1580"/>
        </pc:sldMkLst>
      </pc:sldChg>
      <pc:sldChg chg="addSp delSp modSp add mod">
        <pc:chgData name="Gavin Band" userId="c8f793f7-5806-46f0-b9bd-90a61d07a992" providerId="ADAL" clId="{81FCE006-1CFA-8C4D-A09E-EFC314FC7736}" dt="2024-02-28T08:57:27.308" v="988"/>
        <pc:sldMkLst>
          <pc:docMk/>
          <pc:sldMk cId="901813247" sldId="1580"/>
        </pc:sldMkLst>
        <pc:spChg chg="mod">
          <ac:chgData name="Gavin Band" userId="c8f793f7-5806-46f0-b9bd-90a61d07a992" providerId="ADAL" clId="{81FCE006-1CFA-8C4D-A09E-EFC314FC7736}" dt="2024-02-28T08:48:49.501" v="793" actId="1076"/>
          <ac:spMkLst>
            <pc:docMk/>
            <pc:sldMk cId="901813247" sldId="1580"/>
            <ac:spMk id="2" creationId="{F0AA8D58-3ACD-0B43-B16D-0C0F1B194897}"/>
          </ac:spMkLst>
        </pc:spChg>
        <pc:spChg chg="add mod">
          <ac:chgData name="Gavin Band" userId="c8f793f7-5806-46f0-b9bd-90a61d07a992" providerId="ADAL" clId="{81FCE006-1CFA-8C4D-A09E-EFC314FC7736}" dt="2024-02-28T08:46:44.726" v="731" actId="688"/>
          <ac:spMkLst>
            <pc:docMk/>
            <pc:sldMk cId="901813247" sldId="1580"/>
            <ac:spMk id="3" creationId="{7D8B0751-CB53-AF56-F77B-CC462D9A7CB1}"/>
          </ac:spMkLst>
        </pc:spChg>
        <pc:spChg chg="add del mod">
          <ac:chgData name="Gavin Band" userId="c8f793f7-5806-46f0-b9bd-90a61d07a992" providerId="ADAL" clId="{81FCE006-1CFA-8C4D-A09E-EFC314FC7736}" dt="2024-02-28T08:46:32.616" v="727" actId="478"/>
          <ac:spMkLst>
            <pc:docMk/>
            <pc:sldMk cId="901813247" sldId="1580"/>
            <ac:spMk id="5" creationId="{CF3FF10D-F714-B9C3-70FE-14025D0CAC93}"/>
          </ac:spMkLst>
        </pc:spChg>
        <pc:spChg chg="add del mod">
          <ac:chgData name="Gavin Band" userId="c8f793f7-5806-46f0-b9bd-90a61d07a992" providerId="ADAL" clId="{81FCE006-1CFA-8C4D-A09E-EFC314FC7736}" dt="2024-02-28T08:47:27.400" v="758" actId="478"/>
          <ac:spMkLst>
            <pc:docMk/>
            <pc:sldMk cId="901813247" sldId="1580"/>
            <ac:spMk id="8" creationId="{1A8C7F6C-5BDD-05EA-88BF-8FBA05B9E339}"/>
          </ac:spMkLst>
        </pc:spChg>
        <pc:spChg chg="add del mod">
          <ac:chgData name="Gavin Band" userId="c8f793f7-5806-46f0-b9bd-90a61d07a992" providerId="ADAL" clId="{81FCE006-1CFA-8C4D-A09E-EFC314FC7736}" dt="2024-02-28T08:57:27.117" v="987" actId="478"/>
          <ac:spMkLst>
            <pc:docMk/>
            <pc:sldMk cId="901813247" sldId="1580"/>
            <ac:spMk id="16" creationId="{565338A5-4AFB-B812-E3C1-501D55216CBA}"/>
          </ac:spMkLst>
        </pc:spChg>
        <pc:spChg chg="add mod">
          <ac:chgData name="Gavin Band" userId="c8f793f7-5806-46f0-b9bd-90a61d07a992" providerId="ADAL" clId="{81FCE006-1CFA-8C4D-A09E-EFC314FC7736}" dt="2024-02-28T08:57:27.308" v="988"/>
          <ac:spMkLst>
            <pc:docMk/>
            <pc:sldMk cId="901813247" sldId="1580"/>
            <ac:spMk id="17" creationId="{05384F68-E28F-7332-F961-EA827E8DCA1B}"/>
          </ac:spMkLst>
        </pc:spChg>
        <pc:grpChg chg="add mod">
          <ac:chgData name="Gavin Band" userId="c8f793f7-5806-46f0-b9bd-90a61d07a992" providerId="ADAL" clId="{81FCE006-1CFA-8C4D-A09E-EFC314FC7736}" dt="2024-02-28T08:46:57.310" v="734" actId="1076"/>
          <ac:grpSpMkLst>
            <pc:docMk/>
            <pc:sldMk cId="901813247" sldId="1580"/>
            <ac:grpSpMk id="7" creationId="{D7F34C2D-D14C-9C8B-A54E-9867A5D53C78}"/>
          </ac:grpSpMkLst>
        </pc:grpChg>
        <pc:picChg chg="add mod">
          <ac:chgData name="Gavin Band" userId="c8f793f7-5806-46f0-b9bd-90a61d07a992" providerId="ADAL" clId="{81FCE006-1CFA-8C4D-A09E-EFC314FC7736}" dt="2024-02-28T08:46:29.573" v="726" actId="1076"/>
          <ac:picMkLst>
            <pc:docMk/>
            <pc:sldMk cId="901813247" sldId="1580"/>
            <ac:picMk id="4" creationId="{E3355D33-7657-0627-0F54-4CA67F48BDA6}"/>
          </ac:picMkLst>
        </pc:picChg>
        <pc:cxnChg chg="add del mod">
          <ac:chgData name="Gavin Band" userId="c8f793f7-5806-46f0-b9bd-90a61d07a992" providerId="ADAL" clId="{81FCE006-1CFA-8C4D-A09E-EFC314FC7736}" dt="2024-02-28T08:46:32.616" v="727" actId="478"/>
          <ac:cxnSpMkLst>
            <pc:docMk/>
            <pc:sldMk cId="901813247" sldId="1580"/>
            <ac:cxnSpMk id="6" creationId="{C8DE513E-E73A-365D-344A-C4CDC570F598}"/>
          </ac:cxnSpMkLst>
        </pc:cxnChg>
        <pc:cxnChg chg="add del">
          <ac:chgData name="Gavin Band" userId="c8f793f7-5806-46f0-b9bd-90a61d07a992" providerId="ADAL" clId="{81FCE006-1CFA-8C4D-A09E-EFC314FC7736}" dt="2024-02-28T08:47:35.855" v="760" actId="11529"/>
          <ac:cxnSpMkLst>
            <pc:docMk/>
            <pc:sldMk cId="901813247" sldId="1580"/>
            <ac:cxnSpMk id="10" creationId="{D72103EE-C150-99C2-CB96-AE8DC51DB2CE}"/>
          </ac:cxnSpMkLst>
        </pc:cxnChg>
        <pc:cxnChg chg="add mod">
          <ac:chgData name="Gavin Band" userId="c8f793f7-5806-46f0-b9bd-90a61d07a992" providerId="ADAL" clId="{81FCE006-1CFA-8C4D-A09E-EFC314FC7736}" dt="2024-02-28T08:48:06.369" v="769" actId="208"/>
          <ac:cxnSpMkLst>
            <pc:docMk/>
            <pc:sldMk cId="901813247" sldId="1580"/>
            <ac:cxnSpMk id="12" creationId="{0E355E2A-A351-4460-3E0B-3D4630A7CFB9}"/>
          </ac:cxnSpMkLst>
        </pc:cxnChg>
        <pc:cxnChg chg="add mod">
          <ac:chgData name="Gavin Band" userId="c8f793f7-5806-46f0-b9bd-90a61d07a992" providerId="ADAL" clId="{81FCE006-1CFA-8C4D-A09E-EFC314FC7736}" dt="2024-02-28T08:48:06.369" v="769" actId="208"/>
          <ac:cxnSpMkLst>
            <pc:docMk/>
            <pc:sldMk cId="901813247" sldId="1580"/>
            <ac:cxnSpMk id="14" creationId="{F07E6292-F559-370C-8B47-418844D758BB}"/>
          </ac:cxnSpMkLst>
        </pc:cxnChg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2711165392" sldId="1580"/>
        </pc:sldMkLst>
      </pc:sldChg>
      <pc:sldChg chg="delSp add mod">
        <pc:chgData name="Gavin Band" userId="c8f793f7-5806-46f0-b9bd-90a61d07a992" providerId="ADAL" clId="{81FCE006-1CFA-8C4D-A09E-EFC314FC7736}" dt="2024-02-28T08:46:27.325" v="724" actId="21"/>
        <pc:sldMkLst>
          <pc:docMk/>
          <pc:sldMk cId="870374408" sldId="1589"/>
        </pc:sldMkLst>
        <pc:spChg chg="del">
          <ac:chgData name="Gavin Band" userId="c8f793f7-5806-46f0-b9bd-90a61d07a992" providerId="ADAL" clId="{81FCE006-1CFA-8C4D-A09E-EFC314FC7736}" dt="2024-02-28T08:46:27.325" v="724" actId="21"/>
          <ac:spMkLst>
            <pc:docMk/>
            <pc:sldMk cId="870374408" sldId="1589"/>
            <ac:spMk id="2" creationId="{531E7091-11DF-3D41-A455-F5C12F0EFB97}"/>
          </ac:spMkLst>
        </pc:spChg>
        <pc:spChg chg="del">
          <ac:chgData name="Gavin Band" userId="c8f793f7-5806-46f0-b9bd-90a61d07a992" providerId="ADAL" clId="{81FCE006-1CFA-8C4D-A09E-EFC314FC7736}" dt="2024-02-28T08:46:27.325" v="724" actId="21"/>
          <ac:spMkLst>
            <pc:docMk/>
            <pc:sldMk cId="870374408" sldId="1589"/>
            <ac:spMk id="4" creationId="{E6285BD4-B93E-D64F-8DC9-FE3DD9A858ED}"/>
          </ac:spMkLst>
        </pc:spChg>
        <pc:picChg chg="del">
          <ac:chgData name="Gavin Band" userId="c8f793f7-5806-46f0-b9bd-90a61d07a992" providerId="ADAL" clId="{81FCE006-1CFA-8C4D-A09E-EFC314FC7736}" dt="2024-02-28T08:46:27.325" v="724" actId="21"/>
          <ac:picMkLst>
            <pc:docMk/>
            <pc:sldMk cId="870374408" sldId="1589"/>
            <ac:picMk id="3" creationId="{DCAEADAA-93D0-844A-9851-305DA972ADA3}"/>
          </ac:picMkLst>
        </pc:picChg>
        <pc:cxnChg chg="del">
          <ac:chgData name="Gavin Band" userId="c8f793f7-5806-46f0-b9bd-90a61d07a992" providerId="ADAL" clId="{81FCE006-1CFA-8C4D-A09E-EFC314FC7736}" dt="2024-02-28T08:46:27.325" v="724" actId="21"/>
          <ac:cxnSpMkLst>
            <pc:docMk/>
            <pc:sldMk cId="870374408" sldId="1589"/>
            <ac:cxnSpMk id="5" creationId="{F917776E-CF0E-5D4A-904F-469B800F21C4}"/>
          </ac:cxnSpMkLst>
        </pc:cxnChg>
      </pc:sldChg>
      <pc:sldChg chg="add del">
        <pc:chgData name="Gavin Band" userId="c8f793f7-5806-46f0-b9bd-90a61d07a992" providerId="ADAL" clId="{81FCE006-1CFA-8C4D-A09E-EFC314FC7736}" dt="2024-02-28T08:46:21.008" v="722"/>
        <pc:sldMkLst>
          <pc:docMk/>
          <pc:sldMk cId="1777715152" sldId="1589"/>
        </pc:sldMkLst>
      </pc:sldChg>
      <pc:sldChg chg="add del">
        <pc:chgData name="Gavin Band" userId="c8f793f7-5806-46f0-b9bd-90a61d07a992" providerId="ADAL" clId="{81FCE006-1CFA-8C4D-A09E-EFC314FC7736}" dt="2024-02-28T08:46:12.126" v="720" actId="2696"/>
        <pc:sldMkLst>
          <pc:docMk/>
          <pc:sldMk cId="4122346875" sldId="1589"/>
        </pc:sldMkLst>
      </pc:sldChg>
      <pc:sldChg chg="delSp mod">
        <pc:chgData name="Gavin Band" userId="c8f793f7-5806-46f0-b9bd-90a61d07a992" providerId="ADAL" clId="{81FCE006-1CFA-8C4D-A09E-EFC314FC7736}" dt="2024-02-28T08:26:17.011" v="123" actId="478"/>
        <pc:sldMkLst>
          <pc:docMk/>
          <pc:sldMk cId="2882580344" sldId="1600"/>
        </pc:sldMkLst>
        <pc:spChg chg="del">
          <ac:chgData name="Gavin Band" userId="c8f793f7-5806-46f0-b9bd-90a61d07a992" providerId="ADAL" clId="{81FCE006-1CFA-8C4D-A09E-EFC314FC7736}" dt="2024-02-28T08:26:17.011" v="123" actId="478"/>
          <ac:spMkLst>
            <pc:docMk/>
            <pc:sldMk cId="2882580344" sldId="1600"/>
            <ac:spMk id="19" creationId="{45E709DA-A2E1-3510-6980-883B408909B9}"/>
          </ac:spMkLst>
        </pc:spChg>
      </pc:sldChg>
      <pc:sldChg chg="addSp delSp modSp mod">
        <pc:chgData name="Gavin Band" userId="c8f793f7-5806-46f0-b9bd-90a61d07a992" providerId="ADAL" clId="{81FCE006-1CFA-8C4D-A09E-EFC314FC7736}" dt="2024-02-27T22:30:23.279" v="122" actId="478"/>
        <pc:sldMkLst>
          <pc:docMk/>
          <pc:sldMk cId="4101040686" sldId="1603"/>
        </pc:sldMkLst>
        <pc:spChg chg="add mod">
          <ac:chgData name="Gavin Band" userId="c8f793f7-5806-46f0-b9bd-90a61d07a992" providerId="ADAL" clId="{81FCE006-1CFA-8C4D-A09E-EFC314FC7736}" dt="2024-02-27T22:29:17.514" v="91" actId="1076"/>
          <ac:spMkLst>
            <pc:docMk/>
            <pc:sldMk cId="4101040686" sldId="1603"/>
            <ac:spMk id="5" creationId="{12C7572F-ED1B-35FB-D971-25BE7CFFDA77}"/>
          </ac:spMkLst>
        </pc:spChg>
        <pc:spChg chg="add del mod">
          <ac:chgData name="Gavin Band" userId="c8f793f7-5806-46f0-b9bd-90a61d07a992" providerId="ADAL" clId="{81FCE006-1CFA-8C4D-A09E-EFC314FC7736}" dt="2024-02-27T22:30:23.279" v="122" actId="478"/>
          <ac:spMkLst>
            <pc:docMk/>
            <pc:sldMk cId="4101040686" sldId="1603"/>
            <ac:spMk id="7" creationId="{BB291C18-01A9-FA38-7F8B-D93DD1E64C72}"/>
          </ac:spMkLst>
        </pc:spChg>
        <pc:spChg chg="add del">
          <ac:chgData name="Gavin Band" userId="c8f793f7-5806-46f0-b9bd-90a61d07a992" providerId="ADAL" clId="{81FCE006-1CFA-8C4D-A09E-EFC314FC7736}" dt="2024-02-27T22:30:21.439" v="121" actId="478"/>
          <ac:spMkLst>
            <pc:docMk/>
            <pc:sldMk cId="4101040686" sldId="1603"/>
            <ac:spMk id="25" creationId="{3CD530A9-8A94-A64F-9264-BFED113D6CD5}"/>
          </ac:spMkLst>
        </pc:spChg>
        <pc:picChg chg="mod">
          <ac:chgData name="Gavin Band" userId="c8f793f7-5806-46f0-b9bd-90a61d07a992" providerId="ADAL" clId="{81FCE006-1CFA-8C4D-A09E-EFC314FC7736}" dt="2024-02-27T22:29:07.521" v="87" actId="14100"/>
          <ac:picMkLst>
            <pc:docMk/>
            <pc:sldMk cId="4101040686" sldId="1603"/>
            <ac:picMk id="33" creationId="{E67CD32A-BEB5-AFE4-82B8-7EBDE42513EF}"/>
          </ac:picMkLst>
        </pc:picChg>
      </pc:sldChg>
      <pc:sldChg chg="addSp modSp mod">
        <pc:chgData name="Gavin Band" userId="c8f793f7-5806-46f0-b9bd-90a61d07a992" providerId="ADAL" clId="{81FCE006-1CFA-8C4D-A09E-EFC314FC7736}" dt="2024-02-28T08:38:25.390" v="650" actId="6549"/>
        <pc:sldMkLst>
          <pc:docMk/>
          <pc:sldMk cId="647483224" sldId="1607"/>
        </pc:sldMkLst>
        <pc:spChg chg="add mod">
          <ac:chgData name="Gavin Band" userId="c8f793f7-5806-46f0-b9bd-90a61d07a992" providerId="ADAL" clId="{81FCE006-1CFA-8C4D-A09E-EFC314FC7736}" dt="2024-02-28T08:36:02.209" v="571" actId="14100"/>
          <ac:spMkLst>
            <pc:docMk/>
            <pc:sldMk cId="647483224" sldId="1607"/>
            <ac:spMk id="4" creationId="{359CD3CB-9F6F-400A-4AE3-06D7A6D32AA3}"/>
          </ac:spMkLst>
        </pc:spChg>
        <pc:spChg chg="mod">
          <ac:chgData name="Gavin Band" userId="c8f793f7-5806-46f0-b9bd-90a61d07a992" providerId="ADAL" clId="{81FCE006-1CFA-8C4D-A09E-EFC314FC7736}" dt="2024-02-28T08:38:18.384" v="647" actId="114"/>
          <ac:spMkLst>
            <pc:docMk/>
            <pc:sldMk cId="647483224" sldId="1607"/>
            <ac:spMk id="6" creationId="{2E8C5865-428C-B54F-876F-72996E79C05A}"/>
          </ac:spMkLst>
        </pc:spChg>
        <pc:spChg chg="add mod">
          <ac:chgData name="Gavin Band" userId="c8f793f7-5806-46f0-b9bd-90a61d07a992" providerId="ADAL" clId="{81FCE006-1CFA-8C4D-A09E-EFC314FC7736}" dt="2024-02-28T08:35:37.622" v="566" actId="207"/>
          <ac:spMkLst>
            <pc:docMk/>
            <pc:sldMk cId="647483224" sldId="1607"/>
            <ac:spMk id="8" creationId="{15495002-11EE-4768-785B-470440265F11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9" creationId="{699117E7-6E0D-D9C6-C006-14A90879B198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0" creationId="{E507EB2A-4397-7FF5-CCFA-E5B0433A19BB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1" creationId="{13A12098-94BB-33D5-6ED0-4C3E0EF0BCDD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2" creationId="{9806D1FC-5E36-3567-E254-B644A68796EF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3" creationId="{983AA9EC-FF10-963B-01C7-7B48413591E8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5" creationId="{FB647541-59AF-CD61-F9A3-3CF60898D83B}"/>
          </ac:spMkLst>
        </pc:spChg>
        <pc:spChg chg="add mod">
          <ac:chgData name="Gavin Band" userId="c8f793f7-5806-46f0-b9bd-90a61d07a992" providerId="ADAL" clId="{81FCE006-1CFA-8C4D-A09E-EFC314FC7736}" dt="2024-02-28T08:35:24.296" v="561" actId="1076"/>
          <ac:spMkLst>
            <pc:docMk/>
            <pc:sldMk cId="647483224" sldId="1607"/>
            <ac:spMk id="19" creationId="{9E15469F-AF86-7CDF-E87B-FDAEDDC6255E}"/>
          </ac:spMkLst>
        </pc:spChg>
        <pc:spChg chg="add mod">
          <ac:chgData name="Gavin Band" userId="c8f793f7-5806-46f0-b9bd-90a61d07a992" providerId="ADAL" clId="{81FCE006-1CFA-8C4D-A09E-EFC314FC7736}" dt="2024-02-28T08:35:34.998" v="565" actId="167"/>
          <ac:spMkLst>
            <pc:docMk/>
            <pc:sldMk cId="647483224" sldId="1607"/>
            <ac:spMk id="20" creationId="{AC55B199-59E3-C1EC-8F39-26196AD60455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2" creationId="{B3A2FEC1-F72E-E95D-747D-6165FFD30D95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3" creationId="{2EF9D5AE-364E-33CB-0E9E-F10BCC345A94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4" creationId="{E44F53E4-82BD-0B7F-E1DA-25AA2E0C3381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5" creationId="{386073C2-A155-D8B7-55E8-36B803C8DDD9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6" creationId="{285F68C9-E35F-64DA-DBD4-0144A24A0AD4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7" creationId="{863EE81D-5DBE-8732-2FE6-6CBA12140EE6}"/>
          </ac:spMkLst>
        </pc:spChg>
        <pc:spChg chg="add mod">
          <ac:chgData name="Gavin Band" userId="c8f793f7-5806-46f0-b9bd-90a61d07a992" providerId="ADAL" clId="{81FCE006-1CFA-8C4D-A09E-EFC314FC7736}" dt="2024-02-28T08:37:21.174" v="617" actId="1036"/>
          <ac:spMkLst>
            <pc:docMk/>
            <pc:sldMk cId="647483224" sldId="1607"/>
            <ac:spMk id="28" creationId="{C387E375-F0E5-B3A5-7F15-72AF2620B838}"/>
          </ac:spMkLst>
        </pc:spChg>
        <pc:spChg chg="add mod">
          <ac:chgData name="Gavin Band" userId="c8f793f7-5806-46f0-b9bd-90a61d07a992" providerId="ADAL" clId="{81FCE006-1CFA-8C4D-A09E-EFC314FC7736}" dt="2024-02-28T08:38:25.390" v="650" actId="6549"/>
          <ac:spMkLst>
            <pc:docMk/>
            <pc:sldMk cId="647483224" sldId="1607"/>
            <ac:spMk id="30" creationId="{5A757D06-2794-5473-6101-2FB8C3D829C8}"/>
          </ac:spMkLst>
        </pc:spChg>
        <pc:grpChg chg="add">
          <ac:chgData name="Gavin Band" userId="c8f793f7-5806-46f0-b9bd-90a61d07a992" providerId="ADAL" clId="{81FCE006-1CFA-8C4D-A09E-EFC314FC7736}" dt="2024-02-28T08:37:26.872" v="618" actId="164"/>
          <ac:grpSpMkLst>
            <pc:docMk/>
            <pc:sldMk cId="647483224" sldId="1607"/>
            <ac:grpSpMk id="29" creationId="{6A358363-87FA-356F-75F0-427FD27D4D73}"/>
          </ac:grpSpMkLst>
        </pc:grpChg>
      </pc:sldChg>
      <pc:sldChg chg="modSp mod">
        <pc:chgData name="Gavin Band" userId="c8f793f7-5806-46f0-b9bd-90a61d07a992" providerId="ADAL" clId="{81FCE006-1CFA-8C4D-A09E-EFC314FC7736}" dt="2024-02-28T09:05:44.459" v="1226" actId="14100"/>
        <pc:sldMkLst>
          <pc:docMk/>
          <pc:sldMk cId="2013605688" sldId="1610"/>
        </pc:sldMkLst>
        <pc:spChg chg="mod">
          <ac:chgData name="Gavin Band" userId="c8f793f7-5806-46f0-b9bd-90a61d07a992" providerId="ADAL" clId="{81FCE006-1CFA-8C4D-A09E-EFC314FC7736}" dt="2024-02-28T09:05:44.459" v="1226" actId="14100"/>
          <ac:spMkLst>
            <pc:docMk/>
            <pc:sldMk cId="2013605688" sldId="1610"/>
            <ac:spMk id="10" creationId="{11E7C768-479F-614A-A303-488CDBBCD63C}"/>
          </ac:spMkLst>
        </pc:spChg>
      </pc:sldChg>
      <pc:sldChg chg="modSp mod">
        <pc:chgData name="Gavin Band" userId="c8f793f7-5806-46f0-b9bd-90a61d07a992" providerId="ADAL" clId="{81FCE006-1CFA-8C4D-A09E-EFC314FC7736}" dt="2024-02-28T09:02:17.390" v="1225" actId="255"/>
        <pc:sldMkLst>
          <pc:docMk/>
          <pc:sldMk cId="1683877117" sldId="1611"/>
        </pc:sldMkLst>
        <pc:spChg chg="mod">
          <ac:chgData name="Gavin Band" userId="c8f793f7-5806-46f0-b9bd-90a61d07a992" providerId="ADAL" clId="{81FCE006-1CFA-8C4D-A09E-EFC314FC7736}" dt="2024-02-28T09:02:17.390" v="1225" actId="255"/>
          <ac:spMkLst>
            <pc:docMk/>
            <pc:sldMk cId="1683877117" sldId="1611"/>
            <ac:spMk id="7" creationId="{00000000-0000-0000-0000-000000000000}"/>
          </ac:spMkLst>
        </pc:spChg>
      </pc:sldChg>
      <pc:sldChg chg="modSp del mod">
        <pc:chgData name="Gavin Band" userId="c8f793f7-5806-46f0-b9bd-90a61d07a992" providerId="ADAL" clId="{81FCE006-1CFA-8C4D-A09E-EFC314FC7736}" dt="2024-02-28T09:21:28.575" v="1396" actId="2696"/>
        <pc:sldMkLst>
          <pc:docMk/>
          <pc:sldMk cId="3225692794" sldId="1613"/>
        </pc:sldMkLst>
        <pc:spChg chg="mod">
          <ac:chgData name="Gavin Band" userId="c8f793f7-5806-46f0-b9bd-90a61d07a992" providerId="ADAL" clId="{81FCE006-1CFA-8C4D-A09E-EFC314FC7736}" dt="2024-02-28T09:19:39.694" v="1385" actId="20577"/>
          <ac:spMkLst>
            <pc:docMk/>
            <pc:sldMk cId="3225692794" sldId="1613"/>
            <ac:spMk id="3" creationId="{FC57E243-D43B-A948-B81A-C9A58155E66D}"/>
          </ac:spMkLst>
        </pc:spChg>
      </pc:sldChg>
      <pc:sldChg chg="modSp mod">
        <pc:chgData name="Gavin Band" userId="c8f793f7-5806-46f0-b9bd-90a61d07a992" providerId="ADAL" clId="{81FCE006-1CFA-8C4D-A09E-EFC314FC7736}" dt="2024-02-28T09:19:52.058" v="1392" actId="20577"/>
        <pc:sldMkLst>
          <pc:docMk/>
          <pc:sldMk cId="2459787823" sldId="1616"/>
        </pc:sldMkLst>
        <pc:spChg chg="mod">
          <ac:chgData name="Gavin Band" userId="c8f793f7-5806-46f0-b9bd-90a61d07a992" providerId="ADAL" clId="{81FCE006-1CFA-8C4D-A09E-EFC314FC7736}" dt="2024-02-28T09:19:52.058" v="1392" actId="20577"/>
          <ac:spMkLst>
            <pc:docMk/>
            <pc:sldMk cId="2459787823" sldId="1616"/>
            <ac:spMk id="3" creationId="{FC57E243-D43B-A948-B81A-C9A58155E66D}"/>
          </ac:spMkLst>
        </pc:spChg>
      </pc:sldChg>
      <pc:sldChg chg="del">
        <pc:chgData name="Gavin Band" userId="c8f793f7-5806-46f0-b9bd-90a61d07a992" providerId="ADAL" clId="{81FCE006-1CFA-8C4D-A09E-EFC314FC7736}" dt="2024-02-28T09:40:04.866" v="1968" actId="2696"/>
        <pc:sldMkLst>
          <pc:docMk/>
          <pc:sldMk cId="3553576950" sldId="1620"/>
        </pc:sldMkLst>
      </pc:sldChg>
      <pc:sldChg chg="del">
        <pc:chgData name="Gavin Band" userId="c8f793f7-5806-46f0-b9bd-90a61d07a992" providerId="ADAL" clId="{81FCE006-1CFA-8C4D-A09E-EFC314FC7736}" dt="2024-02-28T10:00:47.754" v="2608" actId="2696"/>
        <pc:sldMkLst>
          <pc:docMk/>
          <pc:sldMk cId="2135747437" sldId="1622"/>
        </pc:sldMkLst>
      </pc:sldChg>
      <pc:sldChg chg="addSp delSp modSp mod">
        <pc:chgData name="Gavin Band" userId="c8f793f7-5806-46f0-b9bd-90a61d07a992" providerId="ADAL" clId="{81FCE006-1CFA-8C4D-A09E-EFC314FC7736}" dt="2024-02-28T09:44:31.429" v="2064" actId="1076"/>
        <pc:sldMkLst>
          <pc:docMk/>
          <pc:sldMk cId="271246442" sldId="1628"/>
        </pc:sldMkLst>
        <pc:spChg chg="mod">
          <ac:chgData name="Gavin Band" userId="c8f793f7-5806-46f0-b9bd-90a61d07a992" providerId="ADAL" clId="{81FCE006-1CFA-8C4D-A09E-EFC314FC7736}" dt="2024-02-28T09:44:25.543" v="2060" actId="1076"/>
          <ac:spMkLst>
            <pc:docMk/>
            <pc:sldMk cId="271246442" sldId="1628"/>
            <ac:spMk id="3" creationId="{79AD7B36-240B-4C07-DC2C-D630B7E93939}"/>
          </ac:spMkLst>
        </pc:spChg>
        <pc:spChg chg="add mod">
          <ac:chgData name="Gavin Band" userId="c8f793f7-5806-46f0-b9bd-90a61d07a992" providerId="ADAL" clId="{81FCE006-1CFA-8C4D-A09E-EFC314FC7736}" dt="2024-02-28T09:43:58.309" v="2057"/>
          <ac:spMkLst>
            <pc:docMk/>
            <pc:sldMk cId="271246442" sldId="1628"/>
            <ac:spMk id="6" creationId="{5E5A5C9E-BA8A-FB66-7E18-95B204FBEE05}"/>
          </ac:spMkLst>
        </pc:spChg>
        <pc:spChg chg="add mod">
          <ac:chgData name="Gavin Band" userId="c8f793f7-5806-46f0-b9bd-90a61d07a992" providerId="ADAL" clId="{81FCE006-1CFA-8C4D-A09E-EFC314FC7736}" dt="2024-02-28T09:43:58.309" v="2057"/>
          <ac:spMkLst>
            <pc:docMk/>
            <pc:sldMk cId="271246442" sldId="1628"/>
            <ac:spMk id="9" creationId="{53F572EF-F18B-F290-B8B7-9F9902822EA3}"/>
          </ac:spMkLst>
        </pc:spChg>
        <pc:spChg chg="del">
          <ac:chgData name="Gavin Band" userId="c8f793f7-5806-46f0-b9bd-90a61d07a992" providerId="ADAL" clId="{81FCE006-1CFA-8C4D-A09E-EFC314FC7736}" dt="2024-02-28T09:43:58.184" v="2056" actId="478"/>
          <ac:spMkLst>
            <pc:docMk/>
            <pc:sldMk cId="271246442" sldId="1628"/>
            <ac:spMk id="10" creationId="{998650C9-931D-CC4A-E14F-836E2484A52F}"/>
          </ac:spMkLst>
        </pc:spChg>
        <pc:picChg chg="mod">
          <ac:chgData name="Gavin Band" userId="c8f793f7-5806-46f0-b9bd-90a61d07a992" providerId="ADAL" clId="{81FCE006-1CFA-8C4D-A09E-EFC314FC7736}" dt="2024-02-28T09:44:22.214" v="2058" actId="14100"/>
          <ac:picMkLst>
            <pc:docMk/>
            <pc:sldMk cId="271246442" sldId="1628"/>
            <ac:picMk id="7" creationId="{088FAF4C-D6B7-10D8-B28E-0F448FB66282}"/>
          </ac:picMkLst>
        </pc:picChg>
        <pc:cxnChg chg="mod">
          <ac:chgData name="Gavin Band" userId="c8f793f7-5806-46f0-b9bd-90a61d07a992" providerId="ADAL" clId="{81FCE006-1CFA-8C4D-A09E-EFC314FC7736}" dt="2024-02-28T09:44:31.429" v="2064" actId="1076"/>
          <ac:cxnSpMkLst>
            <pc:docMk/>
            <pc:sldMk cId="271246442" sldId="1628"/>
            <ac:cxnSpMk id="8" creationId="{274FDEB2-2950-F3AE-8668-0FA9240ABE9C}"/>
          </ac:cxnSpMkLst>
        </pc:cxnChg>
      </pc:sldChg>
      <pc:sldChg chg="addSp delSp modSp mod">
        <pc:chgData name="Gavin Band" userId="c8f793f7-5806-46f0-b9bd-90a61d07a992" providerId="ADAL" clId="{81FCE006-1CFA-8C4D-A09E-EFC314FC7736}" dt="2024-02-28T09:06:02.763" v="1229" actId="167"/>
        <pc:sldMkLst>
          <pc:docMk/>
          <pc:sldMk cId="2151264891" sldId="1631"/>
        </pc:sldMkLst>
        <pc:spChg chg="add mod">
          <ac:chgData name="Gavin Band" userId="c8f793f7-5806-46f0-b9bd-90a61d07a992" providerId="ADAL" clId="{81FCE006-1CFA-8C4D-A09E-EFC314FC7736}" dt="2024-02-28T09:06:02.763" v="1229" actId="167"/>
          <ac:spMkLst>
            <pc:docMk/>
            <pc:sldMk cId="2151264891" sldId="1631"/>
            <ac:spMk id="3" creationId="{CA84990B-32FA-C308-CE71-B153A43FBF5B}"/>
          </ac:spMkLst>
        </pc:spChg>
        <pc:spChg chg="del">
          <ac:chgData name="Gavin Band" userId="c8f793f7-5806-46f0-b9bd-90a61d07a992" providerId="ADAL" clId="{81FCE006-1CFA-8C4D-A09E-EFC314FC7736}" dt="2024-02-28T09:05:59.476" v="1227" actId="478"/>
          <ac:spMkLst>
            <pc:docMk/>
            <pc:sldMk cId="2151264891" sldId="1631"/>
            <ac:spMk id="7" creationId="{00000000-0000-0000-0000-000000000000}"/>
          </ac:spMkLst>
        </pc:spChg>
      </pc:sldChg>
      <pc:sldChg chg="delSp modSp new del mod">
        <pc:chgData name="Gavin Band" userId="c8f793f7-5806-46f0-b9bd-90a61d07a992" providerId="ADAL" clId="{81FCE006-1CFA-8C4D-A09E-EFC314FC7736}" dt="2024-02-28T08:32:21.517" v="495" actId="2696"/>
        <pc:sldMkLst>
          <pc:docMk/>
          <pc:sldMk cId="115596823" sldId="1632"/>
        </pc:sldMkLst>
        <pc:spChg chg="del">
          <ac:chgData name="Gavin Band" userId="c8f793f7-5806-46f0-b9bd-90a61d07a992" providerId="ADAL" clId="{81FCE006-1CFA-8C4D-A09E-EFC314FC7736}" dt="2024-02-28T08:31:21.563" v="363" actId="478"/>
          <ac:spMkLst>
            <pc:docMk/>
            <pc:sldMk cId="115596823" sldId="1632"/>
            <ac:spMk id="2" creationId="{B5020D3A-B725-5FC9-1B8B-A00A5B39D101}"/>
          </ac:spMkLst>
        </pc:spChg>
        <pc:spChg chg="mod">
          <ac:chgData name="Gavin Band" userId="c8f793f7-5806-46f0-b9bd-90a61d07a992" providerId="ADAL" clId="{81FCE006-1CFA-8C4D-A09E-EFC314FC7736}" dt="2024-02-28T08:32:14.392" v="494" actId="1076"/>
          <ac:spMkLst>
            <pc:docMk/>
            <pc:sldMk cId="115596823" sldId="1632"/>
            <ac:spMk id="3" creationId="{5B2E8191-4423-F315-70F7-8D0770C0B4DD}"/>
          </ac:spMkLst>
        </pc:spChg>
      </pc:sldChg>
      <pc:sldChg chg="add del">
        <pc:chgData name="Gavin Band" userId="c8f793f7-5806-46f0-b9bd-90a61d07a992" providerId="ADAL" clId="{81FCE006-1CFA-8C4D-A09E-EFC314FC7736}" dt="2024-02-28T09:20:10.021" v="1393" actId="2696"/>
        <pc:sldMkLst>
          <pc:docMk/>
          <pc:sldMk cId="3325652837" sldId="1632"/>
        </pc:sldMkLst>
      </pc:sldChg>
      <pc:sldChg chg="new del">
        <pc:chgData name="Gavin Band" userId="c8f793f7-5806-46f0-b9bd-90a61d07a992" providerId="ADAL" clId="{81FCE006-1CFA-8C4D-A09E-EFC314FC7736}" dt="2024-02-28T08:35:54.742" v="569" actId="2696"/>
        <pc:sldMkLst>
          <pc:docMk/>
          <pc:sldMk cId="3003917482" sldId="1633"/>
        </pc:sldMkLst>
      </pc:sldChg>
      <pc:sldChg chg="addSp delSp modSp add mod">
        <pc:chgData name="Gavin Band" userId="c8f793f7-5806-46f0-b9bd-90a61d07a992" providerId="ADAL" clId="{81FCE006-1CFA-8C4D-A09E-EFC314FC7736}" dt="2024-02-28T08:42:21.816" v="715" actId="478"/>
        <pc:sldMkLst>
          <pc:docMk/>
          <pc:sldMk cId="464829742" sldId="1634"/>
        </pc:sldMkLst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3" creationId="{CB25C4C5-A16F-9389-0CC3-C5632D0A994F}"/>
          </ac:spMkLst>
        </pc:spChg>
        <pc:spChg chg="del">
          <ac:chgData name="Gavin Band" userId="c8f793f7-5806-46f0-b9bd-90a61d07a992" providerId="ADAL" clId="{81FCE006-1CFA-8C4D-A09E-EFC314FC7736}" dt="2024-02-28T08:35:56.696" v="570" actId="478"/>
          <ac:spMkLst>
            <pc:docMk/>
            <pc:sldMk cId="464829742" sldId="1634"/>
            <ac:spMk id="4" creationId="{359CD3CB-9F6F-400A-4AE3-06D7A6D32AA3}"/>
          </ac:spMkLst>
        </pc:spChg>
        <pc:spChg chg="del">
          <ac:chgData name="Gavin Band" userId="c8f793f7-5806-46f0-b9bd-90a61d07a992" providerId="ADAL" clId="{81FCE006-1CFA-8C4D-A09E-EFC314FC7736}" dt="2024-02-28T08:38:31.776" v="651" actId="478"/>
          <ac:spMkLst>
            <pc:docMk/>
            <pc:sldMk cId="464829742" sldId="1634"/>
            <ac:spMk id="6" creationId="{2E8C5865-428C-B54F-876F-72996E79C05A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8" creationId="{15495002-11EE-4768-785B-470440265F11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9" creationId="{699117E7-6E0D-D9C6-C006-14A90879B198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0" creationId="{E507EB2A-4397-7FF5-CCFA-E5B0433A19BB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1" creationId="{13A12098-94BB-33D5-6ED0-4C3E0EF0BCDD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2" creationId="{9806D1FC-5E36-3567-E254-B644A68796EF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3" creationId="{983AA9EC-FF10-963B-01C7-7B48413591E8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5" creationId="{FB647541-59AF-CD61-F9A3-3CF60898D83B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8" creationId="{DB711426-834E-564F-8332-2C5173B65263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19" creationId="{9E15469F-AF86-7CDF-E87B-FDAEDDC6255E}"/>
          </ac:spMkLst>
        </pc:spChg>
        <pc:spChg chg="del">
          <ac:chgData name="Gavin Band" userId="c8f793f7-5806-46f0-b9bd-90a61d07a992" providerId="ADAL" clId="{81FCE006-1CFA-8C4D-A09E-EFC314FC7736}" dt="2024-02-28T08:37:32.806" v="619" actId="478"/>
          <ac:spMkLst>
            <pc:docMk/>
            <pc:sldMk cId="464829742" sldId="1634"/>
            <ac:spMk id="20" creationId="{AC55B199-59E3-C1EC-8F39-26196AD60455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3" creationId="{46416E8B-884D-44C4-9A30-6335E6AE5F00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6" creationId="{09AC78A4-1169-FBBE-3747-81ADB90DD6C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28" creationId="{814FBED3-3BB4-8349-BAF9-D754D6032326}"/>
          </ac:spMkLst>
        </pc:spChg>
        <pc:spChg chg="del mod">
          <ac:chgData name="Gavin Band" userId="c8f793f7-5806-46f0-b9bd-90a61d07a992" providerId="ADAL" clId="{81FCE006-1CFA-8C4D-A09E-EFC314FC7736}" dt="2024-02-28T08:37:35.792" v="621" actId="478"/>
          <ac:spMkLst>
            <pc:docMk/>
            <pc:sldMk cId="464829742" sldId="1634"/>
            <ac:spMk id="29" creationId="{7118DF4D-04F9-EB9A-40E0-9F36EAEAA459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0" creationId="{144AD988-FD70-51D7-533E-64AD0DD75A4A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1" creationId="{33332CA9-0A55-22E3-8A5D-1FD11534C602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2" creationId="{C15D78F3-71EA-3E49-7621-1416963E97B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3" creationId="{80C9DAB8-17E9-8EBC-F92F-9E158E64DC9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4" creationId="{ABAE510E-ED7C-1619-2933-7BA7377515F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5" creationId="{0EB037F6-4CDF-F63C-09D8-DF1B53D4700F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6" creationId="{32DB2B21-533D-06EB-109C-1814732963BB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7" creationId="{9FBB32AC-B123-DB94-5356-51FE2B13EC13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8" creationId="{2474AC6F-14EE-83C5-74A9-0A7FFF71066E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39" creationId="{1F6D9224-B19B-A910-4926-032F09AC661D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0" creationId="{150C6826-1404-95DA-1D40-4BAF7740ED19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1" creationId="{AF757990-B7C8-84FE-7AC0-F8E3A0DDD90B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2" creationId="{F95FEBD7-FC96-74B2-39AC-B7696F146CB2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3" creationId="{30C79D41-ADA3-3571-54D2-53297B17C66C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4" creationId="{E697C655-C74C-5310-5A1C-99C68BC99DA1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5" creationId="{1BA95380-301C-6F68-22AB-27828EAEB3AF}"/>
          </ac:spMkLst>
        </pc:spChg>
        <pc:spChg chg="mod">
          <ac:chgData name="Gavin Band" userId="c8f793f7-5806-46f0-b9bd-90a61d07a992" providerId="ADAL" clId="{81FCE006-1CFA-8C4D-A09E-EFC314FC7736}" dt="2024-02-28T08:37:33.203" v="620"/>
          <ac:spMkLst>
            <pc:docMk/>
            <pc:sldMk cId="464829742" sldId="1634"/>
            <ac:spMk id="47" creationId="{2608DE6B-8440-C5CE-B73D-4A34438B1F3E}"/>
          </ac:spMkLst>
        </pc:spChg>
        <pc:spChg chg="add mod">
          <ac:chgData name="Gavin Band" userId="c8f793f7-5806-46f0-b9bd-90a61d07a992" providerId="ADAL" clId="{81FCE006-1CFA-8C4D-A09E-EFC314FC7736}" dt="2024-02-28T08:38:31.935" v="652"/>
          <ac:spMkLst>
            <pc:docMk/>
            <pc:sldMk cId="464829742" sldId="1634"/>
            <ac:spMk id="48" creationId="{EC64AC17-6D24-DFD3-8AB5-A76F2B6EFAA5}"/>
          </ac:spMkLst>
        </pc:spChg>
        <pc:spChg chg="add mod">
          <ac:chgData name="Gavin Band" userId="c8f793f7-5806-46f0-b9bd-90a61d07a992" providerId="ADAL" clId="{81FCE006-1CFA-8C4D-A09E-EFC314FC7736}" dt="2024-02-28T08:38:31.935" v="652"/>
          <ac:spMkLst>
            <pc:docMk/>
            <pc:sldMk cId="464829742" sldId="1634"/>
            <ac:spMk id="49" creationId="{E5DDAEA0-FFD7-A02A-24BF-E3590EB68FAC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1" creationId="{CE60EECD-B7D1-540C-7373-D566ACB7EA76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3" creationId="{14A5612B-B0B2-A974-EF92-E1FDB59E3E57}"/>
          </ac:spMkLst>
        </pc:spChg>
        <pc:spChg chg="add del mod">
          <ac:chgData name="Gavin Band" userId="c8f793f7-5806-46f0-b9bd-90a61d07a992" providerId="ADAL" clId="{81FCE006-1CFA-8C4D-A09E-EFC314FC7736}" dt="2024-02-28T08:42:21.816" v="715" actId="478"/>
          <ac:spMkLst>
            <pc:docMk/>
            <pc:sldMk cId="464829742" sldId="1634"/>
            <ac:spMk id="54" creationId="{FFB5CD32-A4DF-8F33-3777-66293D0C2879}"/>
          </ac:spMkLst>
        </pc:spChg>
        <pc:grpChg chg="del">
          <ac:chgData name="Gavin Band" userId="c8f793f7-5806-46f0-b9bd-90a61d07a992" providerId="ADAL" clId="{81FCE006-1CFA-8C4D-A09E-EFC314FC7736}" dt="2024-02-28T08:37:32.806" v="619" actId="478"/>
          <ac:grpSpMkLst>
            <pc:docMk/>
            <pc:sldMk cId="464829742" sldId="1634"/>
            <ac:grpSpMk id="17" creationId="{DF9B8759-FC04-2443-AD65-57205D0BFD9A}"/>
          </ac:grpSpMkLst>
        </pc:grpChg>
        <pc:grpChg chg="add mod">
          <ac:chgData name="Gavin Band" userId="c8f793f7-5806-46f0-b9bd-90a61d07a992" providerId="ADAL" clId="{81FCE006-1CFA-8C4D-A09E-EFC314FC7736}" dt="2024-02-28T08:39:32.252" v="655" actId="1076"/>
          <ac:grpSpMkLst>
            <pc:docMk/>
            <pc:sldMk cId="464829742" sldId="1634"/>
            <ac:grpSpMk id="22" creationId="{554FF72D-2598-7AF1-A87B-43853213DC8D}"/>
          </ac:grpSpMkLst>
        </pc:grpChg>
        <pc:grpChg chg="mod">
          <ac:chgData name="Gavin Band" userId="c8f793f7-5806-46f0-b9bd-90a61d07a992" providerId="ADAL" clId="{81FCE006-1CFA-8C4D-A09E-EFC314FC7736}" dt="2024-02-28T08:37:33.203" v="620"/>
          <ac:grpSpMkLst>
            <pc:docMk/>
            <pc:sldMk cId="464829742" sldId="1634"/>
            <ac:grpSpMk id="24" creationId="{34CDBF93-8745-EC7B-7641-31FE92E40A22}"/>
          </ac:grpSpMkLst>
        </pc:grpChg>
        <pc:picChg chg="mod">
          <ac:chgData name="Gavin Band" userId="c8f793f7-5806-46f0-b9bd-90a61d07a992" providerId="ADAL" clId="{81FCE006-1CFA-8C4D-A09E-EFC314FC7736}" dt="2024-02-28T08:37:33.203" v="620"/>
          <ac:picMkLst>
            <pc:docMk/>
            <pc:sldMk cId="464829742" sldId="1634"/>
            <ac:picMk id="46" creationId="{6579C5E6-A0EC-4179-F55B-F2D9DC6B378C}"/>
          </ac:picMkLst>
        </pc:picChg>
        <pc:cxnChg chg="del">
          <ac:chgData name="Gavin Band" userId="c8f793f7-5806-46f0-b9bd-90a61d07a992" providerId="ADAL" clId="{81FCE006-1CFA-8C4D-A09E-EFC314FC7736}" dt="2024-02-28T08:37:32.806" v="619" actId="478"/>
          <ac:cxnSpMkLst>
            <pc:docMk/>
            <pc:sldMk cId="464829742" sldId="1634"/>
            <ac:cxnSpMk id="2" creationId="{6464C484-323E-C7F3-C9A8-421794C59E9E}"/>
          </ac:cxnSpMkLst>
        </pc:cxnChg>
        <pc:cxnChg chg="del">
          <ac:chgData name="Gavin Band" userId="c8f793f7-5806-46f0-b9bd-90a61d07a992" providerId="ADAL" clId="{81FCE006-1CFA-8C4D-A09E-EFC314FC7736}" dt="2024-02-28T08:37:32.806" v="619" actId="478"/>
          <ac:cxnSpMkLst>
            <pc:docMk/>
            <pc:sldMk cId="464829742" sldId="1634"/>
            <ac:cxnSpMk id="14" creationId="{525AB53C-A480-064B-8214-E75BE531F105}"/>
          </ac:cxnSpMkLst>
        </pc:cxnChg>
        <pc:cxnChg chg="mod">
          <ac:chgData name="Gavin Band" userId="c8f793f7-5806-46f0-b9bd-90a61d07a992" providerId="ADAL" clId="{81FCE006-1CFA-8C4D-A09E-EFC314FC7736}" dt="2024-02-28T08:37:33.203" v="620"/>
          <ac:cxnSpMkLst>
            <pc:docMk/>
            <pc:sldMk cId="464829742" sldId="1634"/>
            <ac:cxnSpMk id="25" creationId="{721245F2-00C7-566B-4A1D-033D62027988}"/>
          </ac:cxnSpMkLst>
        </pc:cxnChg>
        <pc:cxnChg chg="mod">
          <ac:chgData name="Gavin Band" userId="c8f793f7-5806-46f0-b9bd-90a61d07a992" providerId="ADAL" clId="{81FCE006-1CFA-8C4D-A09E-EFC314FC7736}" dt="2024-02-28T08:37:33.203" v="620"/>
          <ac:cxnSpMkLst>
            <pc:docMk/>
            <pc:sldMk cId="464829742" sldId="1634"/>
            <ac:cxnSpMk id="27" creationId="{C05C4CE1-CFC7-8E6A-61FF-9FF9E214FB75}"/>
          </ac:cxnSpMkLst>
        </pc:cxnChg>
        <pc:cxnChg chg="add del mod">
          <ac:chgData name="Gavin Band" userId="c8f793f7-5806-46f0-b9bd-90a61d07a992" providerId="ADAL" clId="{81FCE006-1CFA-8C4D-A09E-EFC314FC7736}" dt="2024-02-28T08:42:21.816" v="715" actId="478"/>
          <ac:cxnSpMkLst>
            <pc:docMk/>
            <pc:sldMk cId="464829742" sldId="1634"/>
            <ac:cxnSpMk id="50" creationId="{F47ED82C-EAFA-B84D-AF82-DDB74356B73C}"/>
          </ac:cxnSpMkLst>
        </pc:cxnChg>
        <pc:cxnChg chg="add del mod">
          <ac:chgData name="Gavin Band" userId="c8f793f7-5806-46f0-b9bd-90a61d07a992" providerId="ADAL" clId="{81FCE006-1CFA-8C4D-A09E-EFC314FC7736}" dt="2024-02-28T08:42:21.816" v="715" actId="478"/>
          <ac:cxnSpMkLst>
            <pc:docMk/>
            <pc:sldMk cId="464829742" sldId="1634"/>
            <ac:cxnSpMk id="52" creationId="{66C90041-BD36-5BAD-94AC-82FF46375E5C}"/>
          </ac:cxnSpMkLst>
        </pc:cxnChg>
      </pc:sldChg>
      <pc:sldChg chg="add">
        <pc:chgData name="Gavin Band" userId="c8f793f7-5806-46f0-b9bd-90a61d07a992" providerId="ADAL" clId="{81FCE006-1CFA-8C4D-A09E-EFC314FC7736}" dt="2024-02-28T08:42:10.586" v="714" actId="2890"/>
        <pc:sldMkLst>
          <pc:docMk/>
          <pc:sldMk cId="1589998433" sldId="1635"/>
        </pc:sldMkLst>
      </pc:sldChg>
      <pc:sldChg chg="addSp delSp modSp add mod ord">
        <pc:chgData name="Gavin Band" userId="c8f793f7-5806-46f0-b9bd-90a61d07a992" providerId="ADAL" clId="{81FCE006-1CFA-8C4D-A09E-EFC314FC7736}" dt="2024-02-28T08:59:31.414" v="1168" actId="478"/>
        <pc:sldMkLst>
          <pc:docMk/>
          <pc:sldMk cId="3773875708" sldId="1636"/>
        </pc:sldMkLst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5" creationId="{D6080596-6BDD-824A-D52F-0A541CF4DE2F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6" creationId="{D61BD2E1-A060-4969-9969-E19B31F6D100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8" creationId="{ED4F7FD4-87C1-40F6-2B62-288D446A2F36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9" creationId="{A156CB03-1063-33DF-A11A-CDD1AEE1C8D0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0" creationId="{56F60CD9-B5BE-90E8-AEC7-D380762F6E95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1" creationId="{9E5C7FB5-C01B-6BCC-5A06-6ADAE6CB32A7}"/>
          </ac:spMkLst>
        </pc:spChg>
        <pc:spChg chg="add del mod">
          <ac:chgData name="Gavin Band" userId="c8f793f7-5806-46f0-b9bd-90a61d07a992" providerId="ADAL" clId="{81FCE006-1CFA-8C4D-A09E-EFC314FC7736}" dt="2024-02-28T08:59:31.414" v="1168" actId="478"/>
          <ac:spMkLst>
            <pc:docMk/>
            <pc:sldMk cId="3773875708" sldId="1636"/>
            <ac:spMk id="13" creationId="{E4370654-69E3-FBB3-7137-54E30FA65E34}"/>
          </ac:spMkLst>
        </pc:spChg>
        <pc:spChg chg="mod">
          <ac:chgData name="Gavin Band" userId="c8f793f7-5806-46f0-b9bd-90a61d07a992" providerId="ADAL" clId="{81FCE006-1CFA-8C4D-A09E-EFC314FC7736}" dt="2024-02-28T08:57:20.958" v="986" actId="1582"/>
          <ac:spMkLst>
            <pc:docMk/>
            <pc:sldMk cId="3773875708" sldId="1636"/>
            <ac:spMk id="16" creationId="{565338A5-4AFB-B812-E3C1-501D55216CBA}"/>
          </ac:spMkLst>
        </pc:spChg>
        <pc:spChg chg="mod">
          <ac:chgData name="Gavin Band" userId="c8f793f7-5806-46f0-b9bd-90a61d07a992" providerId="ADAL" clId="{81FCE006-1CFA-8C4D-A09E-EFC314FC7736}" dt="2024-02-28T08:58:43.078" v="1163" actId="20577"/>
          <ac:spMkLst>
            <pc:docMk/>
            <pc:sldMk cId="3773875708" sldId="1636"/>
            <ac:spMk id="31" creationId="{1BED2A3B-5A59-AB4A-BF8E-3A3E251120EA}"/>
          </ac:spMkLst>
        </pc:spChg>
        <pc:grpChg chg="del">
          <ac:chgData name="Gavin Band" userId="c8f793f7-5806-46f0-b9bd-90a61d07a992" providerId="ADAL" clId="{81FCE006-1CFA-8C4D-A09E-EFC314FC7736}" dt="2024-02-28T08:56:10.958" v="795" actId="478"/>
          <ac:grpSpMkLst>
            <pc:docMk/>
            <pc:sldMk cId="3773875708" sldId="1636"/>
            <ac:grpSpMk id="7" creationId="{D7F34C2D-D14C-9C8B-A54E-9867A5D53C78}"/>
          </ac:grpSpMkLst>
        </pc:grpChg>
        <pc:cxnChg chg="del">
          <ac:chgData name="Gavin Band" userId="c8f793f7-5806-46f0-b9bd-90a61d07a992" providerId="ADAL" clId="{81FCE006-1CFA-8C4D-A09E-EFC314FC7736}" dt="2024-02-28T08:56:10.958" v="795" actId="478"/>
          <ac:cxnSpMkLst>
            <pc:docMk/>
            <pc:sldMk cId="3773875708" sldId="1636"/>
            <ac:cxnSpMk id="12" creationId="{0E355E2A-A351-4460-3E0B-3D4630A7CFB9}"/>
          </ac:cxnSpMkLst>
        </pc:cxnChg>
        <pc:cxnChg chg="del">
          <ac:chgData name="Gavin Band" userId="c8f793f7-5806-46f0-b9bd-90a61d07a992" providerId="ADAL" clId="{81FCE006-1CFA-8C4D-A09E-EFC314FC7736}" dt="2024-02-28T08:56:10.958" v="795" actId="478"/>
          <ac:cxnSpMkLst>
            <pc:docMk/>
            <pc:sldMk cId="3773875708" sldId="1636"/>
            <ac:cxnSpMk id="14" creationId="{F07E6292-F559-370C-8B47-418844D758BB}"/>
          </ac:cxnSpMkLst>
        </pc:cxnChg>
      </pc:sldChg>
      <pc:sldChg chg="new del">
        <pc:chgData name="Gavin Band" userId="c8f793f7-5806-46f0-b9bd-90a61d07a992" providerId="ADAL" clId="{81FCE006-1CFA-8C4D-A09E-EFC314FC7736}" dt="2024-02-28T09:09:46.924" v="1316" actId="2696"/>
        <pc:sldMkLst>
          <pc:docMk/>
          <pc:sldMk cId="719039775" sldId="1637"/>
        </pc:sldMkLst>
      </pc:sldChg>
      <pc:sldChg chg="addSp delSp modSp add mod">
        <pc:chgData name="Gavin Band" userId="c8f793f7-5806-46f0-b9bd-90a61d07a992" providerId="ADAL" clId="{81FCE006-1CFA-8C4D-A09E-EFC314FC7736}" dt="2024-02-28T09:09:45.188" v="1315" actId="1076"/>
        <pc:sldMkLst>
          <pc:docMk/>
          <pc:sldMk cId="446012096" sldId="1638"/>
        </pc:sldMkLst>
        <pc:spChg chg="del">
          <ac:chgData name="Gavin Band" userId="c8f793f7-5806-46f0-b9bd-90a61d07a992" providerId="ADAL" clId="{81FCE006-1CFA-8C4D-A09E-EFC314FC7736}" dt="2024-02-28T09:06:53.756" v="1233" actId="478"/>
          <ac:spMkLst>
            <pc:docMk/>
            <pc:sldMk cId="446012096" sldId="1638"/>
            <ac:spMk id="3" creationId="{CA84990B-32FA-C308-CE71-B153A43FBF5B}"/>
          </ac:spMkLst>
        </pc:spChg>
        <pc:spChg chg="mod">
          <ac:chgData name="Gavin Band" userId="c8f793f7-5806-46f0-b9bd-90a61d07a992" providerId="ADAL" clId="{81FCE006-1CFA-8C4D-A09E-EFC314FC7736}" dt="2024-02-28T09:07:12.412" v="1243" actId="1076"/>
          <ac:spMkLst>
            <pc:docMk/>
            <pc:sldMk cId="446012096" sldId="1638"/>
            <ac:spMk id="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9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09:09:42.794" v="1314" actId="1076"/>
          <ac:spMkLst>
            <pc:docMk/>
            <pc:sldMk cId="446012096" sldId="1638"/>
            <ac:spMk id="1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06:51.057" v="1232" actId="478"/>
          <ac:spMkLst>
            <pc:docMk/>
            <pc:sldMk cId="446012096" sldId="1638"/>
            <ac:spMk id="11" creationId="{E49E3A70-F273-7E43-AF6D-D87A03DD3901}"/>
          </ac:spMkLst>
        </pc:spChg>
        <pc:spChg chg="add mod">
          <ac:chgData name="Gavin Band" userId="c8f793f7-5806-46f0-b9bd-90a61d07a992" providerId="ADAL" clId="{81FCE006-1CFA-8C4D-A09E-EFC314FC7736}" dt="2024-02-28T09:09:33.955" v="1310" actId="1076"/>
          <ac:spMkLst>
            <pc:docMk/>
            <pc:sldMk cId="446012096" sldId="1638"/>
            <ac:spMk id="12" creationId="{631E6178-4A31-A29A-E36E-BDE135FEFE7B}"/>
          </ac:spMkLst>
        </pc:spChg>
        <pc:spChg chg="mod">
          <ac:chgData name="Gavin Band" userId="c8f793f7-5806-46f0-b9bd-90a61d07a992" providerId="ADAL" clId="{81FCE006-1CFA-8C4D-A09E-EFC314FC7736}" dt="2024-02-28T09:08:57.030" v="1295"/>
          <ac:spMkLst>
            <pc:docMk/>
            <pc:sldMk cId="446012096" sldId="1638"/>
            <ac:spMk id="14" creationId="{480001D6-A594-E277-794D-8A4762646675}"/>
          </ac:spMkLst>
        </pc:spChg>
        <pc:grpChg chg="add mod">
          <ac:chgData name="Gavin Band" userId="c8f793f7-5806-46f0-b9bd-90a61d07a992" providerId="ADAL" clId="{81FCE006-1CFA-8C4D-A09E-EFC314FC7736}" dt="2024-02-28T09:09:45.188" v="1315" actId="1076"/>
          <ac:grpSpMkLst>
            <pc:docMk/>
            <pc:sldMk cId="446012096" sldId="1638"/>
            <ac:grpSpMk id="13" creationId="{D7456070-7AC6-6BB5-8381-1ACD240607A7}"/>
          </ac:grpSpMkLst>
        </pc:grpChg>
        <pc:picChg chg="del mod">
          <ac:chgData name="Gavin Band" userId="c8f793f7-5806-46f0-b9bd-90a61d07a992" providerId="ADAL" clId="{81FCE006-1CFA-8C4D-A09E-EFC314FC7736}" dt="2024-02-28T09:08:54.674" v="1294" actId="478"/>
          <ac:picMkLst>
            <pc:docMk/>
            <pc:sldMk cId="446012096" sldId="1638"/>
            <ac:picMk id="2" creationId="{3F9462C3-042C-AC8E-999B-2909208E58BC}"/>
          </ac:picMkLst>
        </pc:picChg>
        <pc:picChg chg="del">
          <ac:chgData name="Gavin Band" userId="c8f793f7-5806-46f0-b9bd-90a61d07a992" providerId="ADAL" clId="{81FCE006-1CFA-8C4D-A09E-EFC314FC7736}" dt="2024-02-28T09:06:51.057" v="1232" actId="478"/>
          <ac:picMkLst>
            <pc:docMk/>
            <pc:sldMk cId="446012096" sldId="1638"/>
            <ac:picMk id="4" creationId="{00000000-0000-0000-0000-000000000000}"/>
          </ac:picMkLst>
        </pc:picChg>
        <pc:picChg chg="mod">
          <ac:chgData name="Gavin Band" userId="c8f793f7-5806-46f0-b9bd-90a61d07a992" providerId="ADAL" clId="{81FCE006-1CFA-8C4D-A09E-EFC314FC7736}" dt="2024-02-28T09:09:42.794" v="1314" actId="1076"/>
          <ac:picMkLst>
            <pc:docMk/>
            <pc:sldMk cId="446012096" sldId="1638"/>
            <ac:picMk id="5" creationId="{00000000-0000-0000-0000-000000000000}"/>
          </ac:picMkLst>
        </pc:picChg>
        <pc:picChg chg="mod">
          <ac:chgData name="Gavin Band" userId="c8f793f7-5806-46f0-b9bd-90a61d07a992" providerId="ADAL" clId="{81FCE006-1CFA-8C4D-A09E-EFC314FC7736}" dt="2024-02-28T09:08:57.030" v="1295"/>
          <ac:picMkLst>
            <pc:docMk/>
            <pc:sldMk cId="446012096" sldId="1638"/>
            <ac:picMk id="15" creationId="{89C64B52-1E21-6CE6-0627-96297E42617D}"/>
          </ac:picMkLst>
        </pc:picChg>
      </pc:sldChg>
      <pc:sldChg chg="modSp add mod setBg">
        <pc:chgData name="Gavin Band" userId="c8f793f7-5806-46f0-b9bd-90a61d07a992" providerId="ADAL" clId="{81FCE006-1CFA-8C4D-A09E-EFC314FC7736}" dt="2024-02-28T09:21:27.187" v="1395" actId="1076"/>
        <pc:sldMkLst>
          <pc:docMk/>
          <pc:sldMk cId="1181280886" sldId="1639"/>
        </pc:sldMkLst>
        <pc:cxnChg chg="mod">
          <ac:chgData name="Gavin Band" userId="c8f793f7-5806-46f0-b9bd-90a61d07a992" providerId="ADAL" clId="{81FCE006-1CFA-8C4D-A09E-EFC314FC7736}" dt="2024-02-28T09:21:27.187" v="1395" actId="1076"/>
          <ac:cxnSpMkLst>
            <pc:docMk/>
            <pc:sldMk cId="1181280886" sldId="1639"/>
            <ac:cxnSpMk id="5" creationId="{A45E3A58-7684-13D2-81FF-EA2BCE1D29B6}"/>
          </ac:cxnSpMkLst>
        </pc:cxnChg>
      </pc:sldChg>
      <pc:sldChg chg="new del">
        <pc:chgData name="Gavin Band" userId="c8f793f7-5806-46f0-b9bd-90a61d07a992" providerId="ADAL" clId="{81FCE006-1CFA-8C4D-A09E-EFC314FC7736}" dt="2024-02-28T09:28:17.273" v="1401" actId="2696"/>
        <pc:sldMkLst>
          <pc:docMk/>
          <pc:sldMk cId="3237728180" sldId="1640"/>
        </pc:sldMkLst>
      </pc:sldChg>
      <pc:sldChg chg="addSp delSp modSp add mod">
        <pc:chgData name="Gavin Band" userId="c8f793f7-5806-46f0-b9bd-90a61d07a992" providerId="ADAL" clId="{81FCE006-1CFA-8C4D-A09E-EFC314FC7736}" dt="2024-02-28T09:38:42.535" v="1956" actId="1076"/>
        <pc:sldMkLst>
          <pc:docMk/>
          <pc:sldMk cId="2348944940" sldId="1641"/>
        </pc:sldMkLst>
        <pc:spChg chg="add mod">
          <ac:chgData name="Gavin Band" userId="c8f793f7-5806-46f0-b9bd-90a61d07a992" providerId="ADAL" clId="{81FCE006-1CFA-8C4D-A09E-EFC314FC7736}" dt="2024-02-28T09:28:54.334" v="1413" actId="14861"/>
          <ac:spMkLst>
            <pc:docMk/>
            <pc:sldMk cId="2348944940" sldId="1641"/>
            <ac:spMk id="3" creationId="{B2A01EDA-D01E-5B33-97B6-03DF1DE7E183}"/>
          </ac:spMkLst>
        </pc:spChg>
        <pc:spChg chg="add mod">
          <ac:chgData name="Gavin Band" userId="c8f793f7-5806-46f0-b9bd-90a61d07a992" providerId="ADAL" clId="{81FCE006-1CFA-8C4D-A09E-EFC314FC7736}" dt="2024-02-28T09:29:11.230" v="1416" actId="207"/>
          <ac:spMkLst>
            <pc:docMk/>
            <pc:sldMk cId="2348944940" sldId="1641"/>
            <ac:spMk id="5" creationId="{43897443-1CC8-5A3A-F8E9-76EFB2FCB762}"/>
          </ac:spMkLst>
        </pc:spChg>
        <pc:spChg chg="add del mod">
          <ac:chgData name="Gavin Band" userId="c8f793f7-5806-46f0-b9bd-90a61d07a992" providerId="ADAL" clId="{81FCE006-1CFA-8C4D-A09E-EFC314FC7736}" dt="2024-02-28T09:36:46.800" v="1825" actId="478"/>
          <ac:spMkLst>
            <pc:docMk/>
            <pc:sldMk cId="2348944940" sldId="1641"/>
            <ac:spMk id="7" creationId="{78649E85-4629-C161-90BA-F5D673D30061}"/>
          </ac:spMkLst>
        </pc:spChg>
        <pc:spChg chg="add del mod">
          <ac:chgData name="Gavin Band" userId="c8f793f7-5806-46f0-b9bd-90a61d07a992" providerId="ADAL" clId="{81FCE006-1CFA-8C4D-A09E-EFC314FC7736}" dt="2024-02-28T09:36:46.800" v="1825" actId="478"/>
          <ac:spMkLst>
            <pc:docMk/>
            <pc:sldMk cId="2348944940" sldId="1641"/>
            <ac:spMk id="8" creationId="{8DDC70A4-7D8E-C268-FC9F-A8E0AFE45DE5}"/>
          </ac:spMkLst>
        </pc:spChg>
        <pc:spChg chg="add mod">
          <ac:chgData name="Gavin Band" userId="c8f793f7-5806-46f0-b9bd-90a61d07a992" providerId="ADAL" clId="{81FCE006-1CFA-8C4D-A09E-EFC314FC7736}" dt="2024-02-28T09:37:07.751" v="1830" actId="1076"/>
          <ac:spMkLst>
            <pc:docMk/>
            <pc:sldMk cId="2348944940" sldId="1641"/>
            <ac:spMk id="9" creationId="{C408D481-CE48-8823-EBCD-DB371D655983}"/>
          </ac:spMkLst>
        </pc:spChg>
        <pc:spChg chg="add mod">
          <ac:chgData name="Gavin Band" userId="c8f793f7-5806-46f0-b9bd-90a61d07a992" providerId="ADAL" clId="{81FCE006-1CFA-8C4D-A09E-EFC314FC7736}" dt="2024-02-28T09:37:45.254" v="1883" actId="1076"/>
          <ac:spMkLst>
            <pc:docMk/>
            <pc:sldMk cId="2348944940" sldId="1641"/>
            <ac:spMk id="18" creationId="{0F376B90-A74D-E8B2-0EED-9E5D0813C888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21" creationId="{A4F13533-B927-4D41-8F22-BFAD5607AE45}"/>
          </ac:spMkLst>
        </pc:spChg>
        <pc:spChg chg="add mod">
          <ac:chgData name="Gavin Band" userId="c8f793f7-5806-46f0-b9bd-90a61d07a992" providerId="ADAL" clId="{81FCE006-1CFA-8C4D-A09E-EFC314FC7736}" dt="2024-02-28T09:38:42.535" v="1956" actId="1076"/>
          <ac:spMkLst>
            <pc:docMk/>
            <pc:sldMk cId="2348944940" sldId="1641"/>
            <ac:spMk id="22" creationId="{8F3B3254-7F4C-1D68-0B0B-1EF4BFC7ECDA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23" creationId="{05D3FB96-890C-EB4B-B07C-C391BC2D4171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5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4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7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09:28:20.993" v="1402" actId="478"/>
          <ac:spMkLst>
            <pc:docMk/>
            <pc:sldMk cId="2348944940" sldId="1641"/>
            <ac:spMk id="188" creationId="{00000000-0000-0000-0000-000000000000}"/>
          </ac:spMkLst>
        </pc:spChg>
        <pc:picChg chg="add mod modCrop">
          <ac:chgData name="Gavin Band" userId="c8f793f7-5806-46f0-b9bd-90a61d07a992" providerId="ADAL" clId="{81FCE006-1CFA-8C4D-A09E-EFC314FC7736}" dt="2024-02-28T09:28:34.446" v="1408" actId="1076"/>
          <ac:picMkLst>
            <pc:docMk/>
            <pc:sldMk cId="2348944940" sldId="1641"/>
            <ac:picMk id="2" creationId="{6445E76E-B929-C98B-0770-047976789A9C}"/>
          </ac:picMkLst>
        </pc:picChg>
        <pc:picChg chg="del">
          <ac:chgData name="Gavin Band" userId="c8f793f7-5806-46f0-b9bd-90a61d07a992" providerId="ADAL" clId="{81FCE006-1CFA-8C4D-A09E-EFC314FC7736}" dt="2024-02-28T09:28:20.993" v="1402" actId="478"/>
          <ac:picMkLst>
            <pc:docMk/>
            <pc:sldMk cId="2348944940" sldId="1641"/>
            <ac:picMk id="4" creationId="{00000000-0000-0000-0000-000000000000}"/>
          </ac:picMkLst>
        </pc:pic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6" creationId="{00000000-0000-0000-0000-000000000000}"/>
          </ac:cxnSpMkLst>
        </pc:cxnChg>
        <pc:cxnChg chg="add mod">
          <ac:chgData name="Gavin Band" userId="c8f793f7-5806-46f0-b9bd-90a61d07a992" providerId="ADAL" clId="{81FCE006-1CFA-8C4D-A09E-EFC314FC7736}" dt="2024-02-28T09:37:10.534" v="1831" actId="13822"/>
          <ac:cxnSpMkLst>
            <pc:docMk/>
            <pc:sldMk cId="2348944940" sldId="1641"/>
            <ac:cxnSpMk id="11" creationId="{42115995-2B6E-BF35-3651-D1D37889E2C4}"/>
          </ac:cxnSpMkLst>
        </pc:cxnChg>
        <pc:cxnChg chg="add mod">
          <ac:chgData name="Gavin Band" userId="c8f793f7-5806-46f0-b9bd-90a61d07a992" providerId="ADAL" clId="{81FCE006-1CFA-8C4D-A09E-EFC314FC7736}" dt="2024-02-28T09:37:10.534" v="1831" actId="13822"/>
          <ac:cxnSpMkLst>
            <pc:docMk/>
            <pc:sldMk cId="2348944940" sldId="1641"/>
            <ac:cxnSpMk id="12" creationId="{2A2AAFBD-1B82-9928-DF12-7E5E6CC56D8A}"/>
          </ac:cxnSpMkLst>
        </pc:cxnChg>
        <pc:cxnChg chg="add mod">
          <ac:chgData name="Gavin Band" userId="c8f793f7-5806-46f0-b9bd-90a61d07a992" providerId="ADAL" clId="{81FCE006-1CFA-8C4D-A09E-EFC314FC7736}" dt="2024-02-28T09:37:50.086" v="1885" actId="14100"/>
          <ac:cxnSpMkLst>
            <pc:docMk/>
            <pc:sldMk cId="2348944940" sldId="1641"/>
            <ac:cxnSpMk id="14" creationId="{491737C0-829B-3EF0-9B46-525B6C1C12ED}"/>
          </ac:cxnSpMkLst>
        </pc:cxnChg>
        <pc:cxnChg chg="add mod">
          <ac:chgData name="Gavin Band" userId="c8f793f7-5806-46f0-b9bd-90a61d07a992" providerId="ADAL" clId="{81FCE006-1CFA-8C4D-A09E-EFC314FC7736}" dt="2024-02-28T09:37:53.599" v="1886" actId="1076"/>
          <ac:cxnSpMkLst>
            <pc:docMk/>
            <pc:sldMk cId="2348944940" sldId="1641"/>
            <ac:cxnSpMk id="15" creationId="{33C32565-E066-13F0-50AC-269BA9C11506}"/>
          </ac:cxnSpMkLst>
        </pc:cxnChg>
        <pc:cxnChg chg="add mod">
          <ac:chgData name="Gavin Band" userId="c8f793f7-5806-46f0-b9bd-90a61d07a992" providerId="ADAL" clId="{81FCE006-1CFA-8C4D-A09E-EFC314FC7736}" dt="2024-02-28T09:38:40.359" v="1955" actId="1076"/>
          <ac:cxnSpMkLst>
            <pc:docMk/>
            <pc:sldMk cId="2348944940" sldId="1641"/>
            <ac:cxnSpMk id="24" creationId="{6CEA5B8D-8480-C7BB-286A-FBA8F55EC648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47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49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51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09:28:20.993" v="1402" actId="478"/>
          <ac:cxnSpMkLst>
            <pc:docMk/>
            <pc:sldMk cId="2348944940" sldId="1641"/>
            <ac:cxnSpMk id="179" creationId="{00000000-0000-0000-0000-000000000000}"/>
          </ac:cxnSpMkLst>
        </pc:cxnChg>
      </pc:sldChg>
      <pc:sldChg chg="add del setBg">
        <pc:chgData name="Gavin Band" userId="c8f793f7-5806-46f0-b9bd-90a61d07a992" providerId="ADAL" clId="{81FCE006-1CFA-8C4D-A09E-EFC314FC7736}" dt="2024-02-28T09:29:55.521" v="1418"/>
        <pc:sldMkLst>
          <pc:docMk/>
          <pc:sldMk cId="930959051" sldId="1642"/>
        </pc:sldMkLst>
      </pc:sldChg>
      <pc:sldChg chg="addSp delSp modSp add mod">
        <pc:chgData name="Gavin Band" userId="c8f793f7-5806-46f0-b9bd-90a61d07a992" providerId="ADAL" clId="{81FCE006-1CFA-8C4D-A09E-EFC314FC7736}" dt="2024-02-28T09:39:20.408" v="1961" actId="14100"/>
        <pc:sldMkLst>
          <pc:docMk/>
          <pc:sldMk cId="4223834111" sldId="1642"/>
        </pc:sldMkLst>
        <pc:spChg chg="add del mod">
          <ac:chgData name="Gavin Band" userId="c8f793f7-5806-46f0-b9bd-90a61d07a992" providerId="ADAL" clId="{81FCE006-1CFA-8C4D-A09E-EFC314FC7736}" dt="2024-02-28T09:30:40.461" v="1425"/>
          <ac:spMkLst>
            <pc:docMk/>
            <pc:sldMk cId="4223834111" sldId="1642"/>
            <ac:spMk id="3" creationId="{4922E854-79D3-552D-E14B-B94077AA91C3}"/>
          </ac:spMkLst>
        </pc:spChg>
        <pc:spChg chg="mod">
          <ac:chgData name="Gavin Band" userId="c8f793f7-5806-46f0-b9bd-90a61d07a992" providerId="ADAL" clId="{81FCE006-1CFA-8C4D-A09E-EFC314FC7736}" dt="2024-02-28T09:39:20.408" v="1961" actId="14100"/>
          <ac:spMkLst>
            <pc:docMk/>
            <pc:sldMk cId="4223834111" sldId="1642"/>
            <ac:spMk id="7" creationId="{00000000-0000-0000-0000-000000000000}"/>
          </ac:spMkLst>
        </pc:spChg>
        <pc:spChg chg="add del mod">
          <ac:chgData name="Gavin Band" userId="c8f793f7-5806-46f0-b9bd-90a61d07a992" providerId="ADAL" clId="{81FCE006-1CFA-8C4D-A09E-EFC314FC7736}" dt="2024-02-28T09:30:42.502" v="1426" actId="478"/>
          <ac:spMkLst>
            <pc:docMk/>
            <pc:sldMk cId="4223834111" sldId="1642"/>
            <ac:spMk id="10" creationId="{1FFAEFE1-EE11-7D1E-A591-E71A70A5B5F0}"/>
          </ac:spMkLst>
        </pc:spChg>
        <pc:spChg chg="add mod">
          <ac:chgData name="Gavin Band" userId="c8f793f7-5806-46f0-b9bd-90a61d07a992" providerId="ADAL" clId="{81FCE006-1CFA-8C4D-A09E-EFC314FC7736}" dt="2024-02-28T09:34:46.894" v="1766" actId="1076"/>
          <ac:spMkLst>
            <pc:docMk/>
            <pc:sldMk cId="4223834111" sldId="1642"/>
            <ac:spMk id="12" creationId="{2E1C6947-58D4-AF0A-735E-6E582E653A10}"/>
          </ac:spMkLst>
        </pc:spChg>
        <pc:spChg chg="add del mod">
          <ac:chgData name="Gavin Band" userId="c8f793f7-5806-46f0-b9bd-90a61d07a992" providerId="ADAL" clId="{81FCE006-1CFA-8C4D-A09E-EFC314FC7736}" dt="2024-02-28T09:34:37.376" v="1762" actId="478"/>
          <ac:spMkLst>
            <pc:docMk/>
            <pc:sldMk cId="4223834111" sldId="1642"/>
            <ac:spMk id="14" creationId="{B0C1A6A6-910B-9720-ABCE-4D258F216440}"/>
          </ac:spMkLst>
        </pc:spChg>
        <pc:spChg chg="add mod">
          <ac:chgData name="Gavin Band" userId="c8f793f7-5806-46f0-b9bd-90a61d07a992" providerId="ADAL" clId="{81FCE006-1CFA-8C4D-A09E-EFC314FC7736}" dt="2024-02-28T09:36:17.583" v="1821" actId="1076"/>
          <ac:spMkLst>
            <pc:docMk/>
            <pc:sldMk cId="4223834111" sldId="1642"/>
            <ac:spMk id="16" creationId="{90A04B2B-7915-16C1-A474-3C4C61632904}"/>
          </ac:spMkLst>
        </pc:spChg>
        <pc:picChg chg="del">
          <ac:chgData name="Gavin Band" userId="c8f793f7-5806-46f0-b9bd-90a61d07a992" providerId="ADAL" clId="{81FCE006-1CFA-8C4D-A09E-EFC314FC7736}" dt="2024-02-28T09:30:40.215" v="1423" actId="478"/>
          <ac:picMkLst>
            <pc:docMk/>
            <pc:sldMk cId="4223834111" sldId="1642"/>
            <ac:picMk id="4" creationId="{00000000-0000-0000-0000-000000000000}"/>
          </ac:picMkLst>
        </pc:picChg>
        <pc:picChg chg="add mod modCrop">
          <ac:chgData name="Gavin Band" userId="c8f793f7-5806-46f0-b9bd-90a61d07a992" providerId="ADAL" clId="{81FCE006-1CFA-8C4D-A09E-EFC314FC7736}" dt="2024-02-28T09:32:33.001" v="1543" actId="1076"/>
          <ac:picMkLst>
            <pc:docMk/>
            <pc:sldMk cId="4223834111" sldId="1642"/>
            <ac:picMk id="8" creationId="{B7E8E40F-352E-80CE-A94A-03D85AF9AB77}"/>
          </ac:picMkLst>
        </pc:picChg>
        <pc:picChg chg="add mod modCrop">
          <ac:chgData name="Gavin Band" userId="c8f793f7-5806-46f0-b9bd-90a61d07a992" providerId="ADAL" clId="{81FCE006-1CFA-8C4D-A09E-EFC314FC7736}" dt="2024-02-28T09:32:36.033" v="1545" actId="1076"/>
          <ac:picMkLst>
            <pc:docMk/>
            <pc:sldMk cId="4223834111" sldId="1642"/>
            <ac:picMk id="11" creationId="{9E5E2DD9-596D-89B3-A373-E056029AF3BD}"/>
          </ac:picMkLst>
        </pc:picChg>
        <pc:picChg chg="add mod modCrop">
          <ac:chgData name="Gavin Band" userId="c8f793f7-5806-46f0-b9bd-90a61d07a992" providerId="ADAL" clId="{81FCE006-1CFA-8C4D-A09E-EFC314FC7736}" dt="2024-02-28T09:32:34.376" v="1544" actId="1076"/>
          <ac:picMkLst>
            <pc:docMk/>
            <pc:sldMk cId="4223834111" sldId="1642"/>
            <ac:picMk id="13" creationId="{A1D1C13A-594E-2CF1-5A4E-2ED792CF12AF}"/>
          </ac:picMkLst>
        </pc:picChg>
      </pc:sldChg>
      <pc:sldChg chg="addSp modSp add mod">
        <pc:chgData name="Gavin Band" userId="c8f793f7-5806-46f0-b9bd-90a61d07a992" providerId="ADAL" clId="{81FCE006-1CFA-8C4D-A09E-EFC314FC7736}" dt="2024-02-28T09:40:01.429" v="1967" actId="14100"/>
        <pc:sldMkLst>
          <pc:docMk/>
          <pc:sldMk cId="1118420614" sldId="1643"/>
        </pc:sldMkLst>
        <pc:spChg chg="add mod">
          <ac:chgData name="Gavin Band" userId="c8f793f7-5806-46f0-b9bd-90a61d07a992" providerId="ADAL" clId="{81FCE006-1CFA-8C4D-A09E-EFC314FC7736}" dt="2024-02-28T09:40:01.429" v="1967" actId="14100"/>
          <ac:spMkLst>
            <pc:docMk/>
            <pc:sldMk cId="1118420614" sldId="1643"/>
            <ac:spMk id="4" creationId="{1A618317-E6D6-B807-95CF-3009EB548288}"/>
          </ac:spMkLst>
        </pc:spChg>
      </pc:sldChg>
      <pc:sldChg chg="add">
        <pc:chgData name="Gavin Band" userId="c8f793f7-5806-46f0-b9bd-90a61d07a992" providerId="ADAL" clId="{81FCE006-1CFA-8C4D-A09E-EFC314FC7736}" dt="2024-02-28T09:42:23.876" v="1971" actId="2890"/>
        <pc:sldMkLst>
          <pc:docMk/>
          <pc:sldMk cId="2958801103" sldId="1644"/>
        </pc:sldMkLst>
      </pc:sldChg>
      <pc:sldChg chg="new del">
        <pc:chgData name="Gavin Band" userId="c8f793f7-5806-46f0-b9bd-90a61d07a992" providerId="ADAL" clId="{81FCE006-1CFA-8C4D-A09E-EFC314FC7736}" dt="2024-02-28T09:42:06.530" v="1970" actId="680"/>
        <pc:sldMkLst>
          <pc:docMk/>
          <pc:sldMk cId="3762601265" sldId="1644"/>
        </pc:sldMkLst>
      </pc:sldChg>
      <pc:sldChg chg="add del">
        <pc:chgData name="Gavin Band" userId="c8f793f7-5806-46f0-b9bd-90a61d07a992" providerId="ADAL" clId="{81FCE006-1CFA-8C4D-A09E-EFC314FC7736}" dt="2024-02-28T09:57:13.256" v="2450" actId="2696"/>
        <pc:sldMkLst>
          <pc:docMk/>
          <pc:sldMk cId="1401503970" sldId="1645"/>
        </pc:sldMkLst>
      </pc:sldChg>
      <pc:sldChg chg="addSp delSp modSp add mod">
        <pc:chgData name="Gavin Band" userId="c8f793f7-5806-46f0-b9bd-90a61d07a992" providerId="ADAL" clId="{81FCE006-1CFA-8C4D-A09E-EFC314FC7736}" dt="2024-02-28T09:47:46.963" v="2071" actId="478"/>
        <pc:sldMkLst>
          <pc:docMk/>
          <pc:sldMk cId="2717878412" sldId="1646"/>
        </pc:sldMkLst>
        <pc:picChg chg="add del mod">
          <ac:chgData name="Gavin Band" userId="c8f793f7-5806-46f0-b9bd-90a61d07a992" providerId="ADAL" clId="{81FCE006-1CFA-8C4D-A09E-EFC314FC7736}" dt="2024-02-28T09:47:46.963" v="2071" actId="478"/>
          <ac:picMkLst>
            <pc:docMk/>
            <pc:sldMk cId="2717878412" sldId="1646"/>
            <ac:picMk id="5" creationId="{6BD32319-1255-289F-DF68-41CD1D81B8D4}"/>
          </ac:picMkLst>
        </pc:picChg>
      </pc:sldChg>
      <pc:sldChg chg="addSp delSp modSp add mod">
        <pc:chgData name="Gavin Band" userId="c8f793f7-5806-46f0-b9bd-90a61d07a992" providerId="ADAL" clId="{81FCE006-1CFA-8C4D-A09E-EFC314FC7736}" dt="2024-02-28T09:56:40.031" v="2449" actId="5793"/>
        <pc:sldMkLst>
          <pc:docMk/>
          <pc:sldMk cId="819106115" sldId="1647"/>
        </pc:sldMkLst>
        <pc:spChg chg="del">
          <ac:chgData name="Gavin Band" userId="c8f793f7-5806-46f0-b9bd-90a61d07a992" providerId="ADAL" clId="{81FCE006-1CFA-8C4D-A09E-EFC314FC7736}" dt="2024-02-28T09:56:19.290" v="2403" actId="478"/>
          <ac:spMkLst>
            <pc:docMk/>
            <pc:sldMk cId="819106115" sldId="1647"/>
            <ac:spMk id="14" creationId="{7EFE547C-9315-2C16-9F43-F6F9457A0929}"/>
          </ac:spMkLst>
        </pc:spChg>
        <pc:spChg chg="add mod">
          <ac:chgData name="Gavin Band" userId="c8f793f7-5806-46f0-b9bd-90a61d07a992" providerId="ADAL" clId="{81FCE006-1CFA-8C4D-A09E-EFC314FC7736}" dt="2024-02-28T09:56:19.563" v="2404"/>
          <ac:spMkLst>
            <pc:docMk/>
            <pc:sldMk cId="819106115" sldId="1647"/>
            <ac:spMk id="20" creationId="{F9587D2D-F083-C082-4079-CE826E30E6FF}"/>
          </ac:spMkLst>
        </pc:spChg>
        <pc:spChg chg="add mod">
          <ac:chgData name="Gavin Band" userId="c8f793f7-5806-46f0-b9bd-90a61d07a992" providerId="ADAL" clId="{81FCE006-1CFA-8C4D-A09E-EFC314FC7736}" dt="2024-02-28T09:56:40.031" v="2449" actId="5793"/>
          <ac:spMkLst>
            <pc:docMk/>
            <pc:sldMk cId="819106115" sldId="1647"/>
            <ac:spMk id="22" creationId="{C26C2398-E6EA-0E94-F7C3-04D31EC6613F}"/>
          </ac:spMkLst>
        </pc:sp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6" creationId="{8221E065-918C-4C38-6BEF-1E4FA96127F1}"/>
          </ac:cxnSpMkLst>
        </pc:cxn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9" creationId="{FA98413D-CBCA-D0DC-7A96-12F54859365B}"/>
          </ac:cxnSpMkLst>
        </pc:cxnChg>
        <pc:cxnChg chg="del">
          <ac:chgData name="Gavin Band" userId="c8f793f7-5806-46f0-b9bd-90a61d07a992" providerId="ADAL" clId="{81FCE006-1CFA-8C4D-A09E-EFC314FC7736}" dt="2024-02-28T09:56:19.290" v="2403" actId="478"/>
          <ac:cxnSpMkLst>
            <pc:docMk/>
            <pc:sldMk cId="819106115" sldId="1647"/>
            <ac:cxnSpMk id="16" creationId="{99DFF388-6AA7-582F-8B39-907AF9FFB996}"/>
          </ac:cxnSpMkLst>
        </pc:cxnChg>
        <pc:cxnChg chg="add mod">
          <ac:chgData name="Gavin Band" userId="c8f793f7-5806-46f0-b9bd-90a61d07a992" providerId="ADAL" clId="{81FCE006-1CFA-8C4D-A09E-EFC314FC7736}" dt="2024-02-28T09:55:58.108" v="2383" actId="1582"/>
          <ac:cxnSpMkLst>
            <pc:docMk/>
            <pc:sldMk cId="819106115" sldId="1647"/>
            <ac:cxnSpMk id="18" creationId="{5A5D89C0-0B19-A07B-E83A-FF72D78F7603}"/>
          </ac:cxnSpMkLst>
        </pc:cxnChg>
        <pc:cxnChg chg="add mod">
          <ac:chgData name="Gavin Band" userId="c8f793f7-5806-46f0-b9bd-90a61d07a992" providerId="ADAL" clId="{81FCE006-1CFA-8C4D-A09E-EFC314FC7736}" dt="2024-02-28T09:56:19.563" v="2404"/>
          <ac:cxnSpMkLst>
            <pc:docMk/>
            <pc:sldMk cId="819106115" sldId="1647"/>
            <ac:cxnSpMk id="21" creationId="{E5184702-59C9-5C50-B5FD-95A7740724DC}"/>
          </ac:cxnSpMkLst>
        </pc:cxnChg>
        <pc:cxnChg chg="add mod">
          <ac:chgData name="Gavin Band" userId="c8f793f7-5806-46f0-b9bd-90a61d07a992" providerId="ADAL" clId="{81FCE006-1CFA-8C4D-A09E-EFC314FC7736}" dt="2024-02-28T09:56:36.857" v="2446" actId="14100"/>
          <ac:cxnSpMkLst>
            <pc:docMk/>
            <pc:sldMk cId="819106115" sldId="1647"/>
            <ac:cxnSpMk id="23" creationId="{A4D75284-5BD3-3200-8235-0741BA5363C9}"/>
          </ac:cxnSpMkLst>
        </pc:cxnChg>
      </pc:sldChg>
      <pc:sldChg chg="add">
        <pc:chgData name="Gavin Band" userId="c8f793f7-5806-46f0-b9bd-90a61d07a992" providerId="ADAL" clId="{81FCE006-1CFA-8C4D-A09E-EFC314FC7736}" dt="2024-02-28T09:59:29.832" v="2585" actId="2890"/>
        <pc:sldMkLst>
          <pc:docMk/>
          <pc:sldMk cId="191696430" sldId="1648"/>
        </pc:sldMkLst>
      </pc:sldChg>
      <pc:sldChg chg="delSp modSp add mod">
        <pc:chgData name="Gavin Band" userId="c8f793f7-5806-46f0-b9bd-90a61d07a992" providerId="ADAL" clId="{81FCE006-1CFA-8C4D-A09E-EFC314FC7736}" dt="2024-02-28T10:00:43.745" v="2607" actId="478"/>
        <pc:sldMkLst>
          <pc:docMk/>
          <pc:sldMk cId="420520390" sldId="1649"/>
        </pc:sldMkLst>
        <pc:spChg chg="mod">
          <ac:chgData name="Gavin Band" userId="c8f793f7-5806-46f0-b9bd-90a61d07a992" providerId="ADAL" clId="{81FCE006-1CFA-8C4D-A09E-EFC314FC7736}" dt="2024-02-28T10:00:36.770" v="2601" actId="1076"/>
          <ac:spMkLst>
            <pc:docMk/>
            <pc:sldMk cId="420520390" sldId="1649"/>
            <ac:spMk id="4" creationId="{1A618317-E6D6-B807-95CF-3009EB548288}"/>
          </ac:spMkLst>
        </pc:spChg>
        <pc:spChg chg="del">
          <ac:chgData name="Gavin Band" userId="c8f793f7-5806-46f0-b9bd-90a61d07a992" providerId="ADAL" clId="{81FCE006-1CFA-8C4D-A09E-EFC314FC7736}" dt="2024-02-28T10:00:43.745" v="2607" actId="478"/>
          <ac:spMkLst>
            <pc:docMk/>
            <pc:sldMk cId="420520390" sldId="1649"/>
            <ac:spMk id="9" creationId="{C408D481-CE48-8823-EBCD-DB371D655983}"/>
          </ac:spMkLst>
        </pc:spChg>
        <pc:spChg chg="del">
          <ac:chgData name="Gavin Band" userId="c8f793f7-5806-46f0-b9bd-90a61d07a992" providerId="ADAL" clId="{81FCE006-1CFA-8C4D-A09E-EFC314FC7736}" dt="2024-02-28T10:00:40.449" v="2603" actId="478"/>
          <ac:spMkLst>
            <pc:docMk/>
            <pc:sldMk cId="420520390" sldId="1649"/>
            <ac:spMk id="18" creationId="{0F376B90-A74D-E8B2-0EED-9E5D0813C888}"/>
          </ac:spMkLst>
        </pc:spChg>
        <pc:spChg chg="del">
          <ac:chgData name="Gavin Band" userId="c8f793f7-5806-46f0-b9bd-90a61d07a992" providerId="ADAL" clId="{81FCE006-1CFA-8C4D-A09E-EFC314FC7736}" dt="2024-02-28T10:00:39.316" v="2602" actId="478"/>
          <ac:spMkLst>
            <pc:docMk/>
            <pc:sldMk cId="420520390" sldId="1649"/>
            <ac:spMk id="22" creationId="{8F3B3254-7F4C-1D68-0B0B-1EF4BFC7ECDA}"/>
          </ac:spMkLst>
        </pc:spChg>
        <pc:picChg chg="mod">
          <ac:chgData name="Gavin Band" userId="c8f793f7-5806-46f0-b9bd-90a61d07a992" providerId="ADAL" clId="{81FCE006-1CFA-8C4D-A09E-EFC314FC7736}" dt="2024-02-28T10:00:34.053" v="2600" actId="1076"/>
          <ac:picMkLst>
            <pc:docMk/>
            <pc:sldMk cId="420520390" sldId="1649"/>
            <ac:picMk id="2" creationId="{6445E76E-B929-C98B-0770-047976789A9C}"/>
          </ac:picMkLst>
        </pc:picChg>
        <pc:cxnChg chg="del">
          <ac:chgData name="Gavin Band" userId="c8f793f7-5806-46f0-b9bd-90a61d07a992" providerId="ADAL" clId="{81FCE006-1CFA-8C4D-A09E-EFC314FC7736}" dt="2024-02-28T10:00:41.913" v="2605" actId="478"/>
          <ac:cxnSpMkLst>
            <pc:docMk/>
            <pc:sldMk cId="420520390" sldId="1649"/>
            <ac:cxnSpMk id="11" creationId="{42115995-2B6E-BF35-3651-D1D37889E2C4}"/>
          </ac:cxnSpMkLst>
        </pc:cxnChg>
        <pc:cxnChg chg="del">
          <ac:chgData name="Gavin Band" userId="c8f793f7-5806-46f0-b9bd-90a61d07a992" providerId="ADAL" clId="{81FCE006-1CFA-8C4D-A09E-EFC314FC7736}" dt="2024-02-28T10:00:42.578" v="2606" actId="478"/>
          <ac:cxnSpMkLst>
            <pc:docMk/>
            <pc:sldMk cId="420520390" sldId="1649"/>
            <ac:cxnSpMk id="12" creationId="{2A2AAFBD-1B82-9928-DF12-7E5E6CC56D8A}"/>
          </ac:cxnSpMkLst>
        </pc:cxnChg>
        <pc:cxnChg chg="del">
          <ac:chgData name="Gavin Band" userId="c8f793f7-5806-46f0-b9bd-90a61d07a992" providerId="ADAL" clId="{81FCE006-1CFA-8C4D-A09E-EFC314FC7736}" dt="2024-02-28T10:00:41.129" v="2604" actId="478"/>
          <ac:cxnSpMkLst>
            <pc:docMk/>
            <pc:sldMk cId="420520390" sldId="1649"/>
            <ac:cxnSpMk id="15" creationId="{33C32565-E066-13F0-50AC-269BA9C11506}"/>
          </ac:cxnSpMkLst>
        </pc:cxnChg>
        <pc:cxnChg chg="del">
          <ac:chgData name="Gavin Band" userId="c8f793f7-5806-46f0-b9bd-90a61d07a992" providerId="ADAL" clId="{81FCE006-1CFA-8C4D-A09E-EFC314FC7736}" dt="2024-02-28T10:00:39.316" v="2602" actId="478"/>
          <ac:cxnSpMkLst>
            <pc:docMk/>
            <pc:sldMk cId="420520390" sldId="1649"/>
            <ac:cxnSpMk id="24" creationId="{6CEA5B8D-8480-C7BB-286A-FBA8F55EC648}"/>
          </ac:cxnSpMkLst>
        </pc:cxnChg>
      </pc:sldChg>
      <pc:sldChg chg="add del setBg">
        <pc:chgData name="Gavin Band" userId="c8f793f7-5806-46f0-b9bd-90a61d07a992" providerId="ADAL" clId="{81FCE006-1CFA-8C4D-A09E-EFC314FC7736}" dt="2024-02-28T10:00:30.308" v="2597"/>
        <pc:sldMkLst>
          <pc:docMk/>
          <pc:sldMk cId="1101974976" sldId="1649"/>
        </pc:sldMkLst>
      </pc:sldChg>
      <pc:sldChg chg="add del setBg">
        <pc:chgData name="Gavin Band" userId="c8f793f7-5806-46f0-b9bd-90a61d07a992" providerId="ADAL" clId="{81FCE006-1CFA-8C4D-A09E-EFC314FC7736}" dt="2024-02-28T10:01:36.941" v="2610"/>
        <pc:sldMkLst>
          <pc:docMk/>
          <pc:sldMk cId="188424241" sldId="1650"/>
        </pc:sldMkLst>
      </pc:sldChg>
      <pc:sldChg chg="add">
        <pc:chgData name="Gavin Band" userId="c8f793f7-5806-46f0-b9bd-90a61d07a992" providerId="ADAL" clId="{81FCE006-1CFA-8C4D-A09E-EFC314FC7736}" dt="2024-02-28T10:01:36.968" v="2611"/>
        <pc:sldMkLst>
          <pc:docMk/>
          <pc:sldMk cId="3362148823" sldId="1650"/>
        </pc:sldMkLst>
      </pc:sldChg>
      <pc:sldChg chg="addSp delSp modSp add mod">
        <pc:chgData name="Gavin Band" userId="c8f793f7-5806-46f0-b9bd-90a61d07a992" providerId="ADAL" clId="{81FCE006-1CFA-8C4D-A09E-EFC314FC7736}" dt="2024-02-28T10:06:26.689" v="3182" actId="6549"/>
        <pc:sldMkLst>
          <pc:docMk/>
          <pc:sldMk cId="2398984214" sldId="1651"/>
        </pc:sldMkLst>
        <pc:spChg chg="mod">
          <ac:chgData name="Gavin Band" userId="c8f793f7-5806-46f0-b9bd-90a61d07a992" providerId="ADAL" clId="{81FCE006-1CFA-8C4D-A09E-EFC314FC7736}" dt="2024-02-28T10:02:38.151" v="2644" actId="1076"/>
          <ac:spMkLst>
            <pc:docMk/>
            <pc:sldMk cId="2398984214" sldId="1651"/>
            <ac:spMk id="2" creationId="{9DF1D2DB-7DDB-3256-2DF1-3ECA25DCE764}"/>
          </ac:spMkLst>
        </pc:spChg>
        <pc:spChg chg="add mod">
          <ac:chgData name="Gavin Band" userId="c8f793f7-5806-46f0-b9bd-90a61d07a992" providerId="ADAL" clId="{81FCE006-1CFA-8C4D-A09E-EFC314FC7736}" dt="2024-02-28T10:05:41.002" v="2997" actId="20577"/>
          <ac:spMkLst>
            <pc:docMk/>
            <pc:sldMk cId="2398984214" sldId="1651"/>
            <ac:spMk id="5" creationId="{E07CBDA6-A2C2-C2D1-2ED2-3FE07341D9AA}"/>
          </ac:spMkLst>
        </pc:spChg>
        <pc:spChg chg="mod">
          <ac:chgData name="Gavin Band" userId="c8f793f7-5806-46f0-b9bd-90a61d07a992" providerId="ADAL" clId="{81FCE006-1CFA-8C4D-A09E-EFC314FC7736}" dt="2024-02-28T10:02:26.501" v="2640" actId="255"/>
          <ac:spMkLst>
            <pc:docMk/>
            <pc:sldMk cId="2398984214" sldId="1651"/>
            <ac:spMk id="15" creationId="{0AAA7589-3A7A-4044-1A7F-AB58944A3203}"/>
          </ac:spMkLst>
        </pc:spChg>
        <pc:spChg chg="mod">
          <ac:chgData name="Gavin Band" userId="c8f793f7-5806-46f0-b9bd-90a61d07a992" providerId="ADAL" clId="{81FCE006-1CFA-8C4D-A09E-EFC314FC7736}" dt="2024-02-28T10:02:33.412" v="2642" actId="255"/>
          <ac:spMkLst>
            <pc:docMk/>
            <pc:sldMk cId="2398984214" sldId="1651"/>
            <ac:spMk id="16" creationId="{F56D47C7-B744-2F40-4D74-17DAB109CA5B}"/>
          </ac:spMkLst>
        </pc:spChg>
        <pc:spChg chg="mod">
          <ac:chgData name="Gavin Band" userId="c8f793f7-5806-46f0-b9bd-90a61d07a992" providerId="ADAL" clId="{81FCE006-1CFA-8C4D-A09E-EFC314FC7736}" dt="2024-02-28T10:03:43.861" v="2662" actId="14100"/>
          <ac:spMkLst>
            <pc:docMk/>
            <pc:sldMk cId="2398984214" sldId="1651"/>
            <ac:spMk id="24" creationId="{5F9618F0-411B-7122-F8F2-66C730A31523}"/>
          </ac:spMkLst>
        </pc:spChg>
        <pc:spChg chg="del">
          <ac:chgData name="Gavin Band" userId="c8f793f7-5806-46f0-b9bd-90a61d07a992" providerId="ADAL" clId="{81FCE006-1CFA-8C4D-A09E-EFC314FC7736}" dt="2024-02-28T10:03:21.849" v="2657" actId="478"/>
          <ac:spMkLst>
            <pc:docMk/>
            <pc:sldMk cId="2398984214" sldId="1651"/>
            <ac:spMk id="27" creationId="{36A5CA0A-3AF8-62F7-DB88-A9542B32B6A0}"/>
          </ac:spMkLst>
        </pc:spChg>
        <pc:spChg chg="mod">
          <ac:chgData name="Gavin Band" userId="c8f793f7-5806-46f0-b9bd-90a61d07a992" providerId="ADAL" clId="{81FCE006-1CFA-8C4D-A09E-EFC314FC7736}" dt="2024-02-28T10:03:24.393" v="2658" actId="1076"/>
          <ac:spMkLst>
            <pc:docMk/>
            <pc:sldMk cId="2398984214" sldId="1651"/>
            <ac:spMk id="28" creationId="{5952D415-DDCB-0FDD-0301-7C04AFDB127B}"/>
          </ac:spMkLst>
        </pc:spChg>
        <pc:spChg chg="mod">
          <ac:chgData name="Gavin Band" userId="c8f793f7-5806-46f0-b9bd-90a61d07a992" providerId="ADAL" clId="{81FCE006-1CFA-8C4D-A09E-EFC314FC7736}" dt="2024-02-28T10:03:31.624" v="2660" actId="1076"/>
          <ac:spMkLst>
            <pc:docMk/>
            <pc:sldMk cId="2398984214" sldId="1651"/>
            <ac:spMk id="29" creationId="{3D4B8D34-7659-49DF-3A7F-FC3AC5F90F9C}"/>
          </ac:spMkLst>
        </pc:spChg>
        <pc:spChg chg="del">
          <ac:chgData name="Gavin Band" userId="c8f793f7-5806-46f0-b9bd-90a61d07a992" providerId="ADAL" clId="{81FCE006-1CFA-8C4D-A09E-EFC314FC7736}" dt="2024-02-28T10:03:27.873" v="2659" actId="478"/>
          <ac:spMkLst>
            <pc:docMk/>
            <pc:sldMk cId="2398984214" sldId="1651"/>
            <ac:spMk id="30" creationId="{36F2EEE0-1823-18E0-0F96-5BFC9B4E924C}"/>
          </ac:spMkLst>
        </pc:spChg>
        <pc:spChg chg="mod">
          <ac:chgData name="Gavin Band" userId="c8f793f7-5806-46f0-b9bd-90a61d07a992" providerId="ADAL" clId="{81FCE006-1CFA-8C4D-A09E-EFC314FC7736}" dt="2024-02-28T10:03:51.038" v="2664" actId="14100"/>
          <ac:spMkLst>
            <pc:docMk/>
            <pc:sldMk cId="2398984214" sldId="1651"/>
            <ac:spMk id="47" creationId="{BD615E6A-7134-664E-8699-513659CEFA2D}"/>
          </ac:spMkLst>
        </pc:spChg>
        <pc:spChg chg="mod">
          <ac:chgData name="Gavin Band" userId="c8f793f7-5806-46f0-b9bd-90a61d07a992" providerId="ADAL" clId="{81FCE006-1CFA-8C4D-A09E-EFC314FC7736}" dt="2024-02-28T10:03:16.898" v="2656" actId="1076"/>
          <ac:spMkLst>
            <pc:docMk/>
            <pc:sldMk cId="2398984214" sldId="1651"/>
            <ac:spMk id="50" creationId="{5FAAD02A-D658-FFE8-9F51-714AFA43B8B4}"/>
          </ac:spMkLst>
        </pc:spChg>
        <pc:spChg chg="mod">
          <ac:chgData name="Gavin Band" userId="c8f793f7-5806-46f0-b9bd-90a61d07a992" providerId="ADAL" clId="{81FCE006-1CFA-8C4D-A09E-EFC314FC7736}" dt="2024-02-28T10:06:26.689" v="3182" actId="6549"/>
          <ac:spMkLst>
            <pc:docMk/>
            <pc:sldMk cId="2398984214" sldId="1651"/>
            <ac:spMk id="52" creationId="{1503F410-7B68-C3F6-6CAF-1981CECBB42A}"/>
          </ac:spMkLst>
        </pc:spChg>
        <pc:grpChg chg="add mod">
          <ac:chgData name="Gavin Band" userId="c8f793f7-5806-46f0-b9bd-90a61d07a992" providerId="ADAL" clId="{81FCE006-1CFA-8C4D-A09E-EFC314FC7736}" dt="2024-02-28T10:02:55.554" v="2650" actId="1076"/>
          <ac:grpSpMkLst>
            <pc:docMk/>
            <pc:sldMk cId="2398984214" sldId="1651"/>
            <ac:grpSpMk id="3" creationId="{0A0CE1A8-9222-3E62-B707-2045936CA346}"/>
          </ac:grpSpMkLst>
        </pc:grpChg>
        <pc:grpChg chg="mod">
          <ac:chgData name="Gavin Band" userId="c8f793f7-5806-46f0-b9bd-90a61d07a992" providerId="ADAL" clId="{81FCE006-1CFA-8C4D-A09E-EFC314FC7736}" dt="2024-02-28T10:02:58.028" v="2651" actId="1076"/>
          <ac:grpSpMkLst>
            <pc:docMk/>
            <pc:sldMk cId="2398984214" sldId="1651"/>
            <ac:grpSpMk id="17" creationId="{437D4DA1-A93F-0BA5-3A89-8D26F8CDF679}"/>
          </ac:grpSpMkLst>
        </pc:grpChg>
        <pc:grpChg chg="mod">
          <ac:chgData name="Gavin Band" userId="c8f793f7-5806-46f0-b9bd-90a61d07a992" providerId="ADAL" clId="{81FCE006-1CFA-8C4D-A09E-EFC314FC7736}" dt="2024-02-28T10:03:47.200" v="2663" actId="1076"/>
          <ac:grpSpMkLst>
            <pc:docMk/>
            <pc:sldMk cId="2398984214" sldId="1651"/>
            <ac:grpSpMk id="21" creationId="{BCA7BA5B-24FC-74CC-6A04-CB24A117AD1A}"/>
          </ac:grpSpMkLst>
        </pc:grpChg>
        <pc:picChg chg="mod">
          <ac:chgData name="Gavin Band" userId="c8f793f7-5806-46f0-b9bd-90a61d07a992" providerId="ADAL" clId="{81FCE006-1CFA-8C4D-A09E-EFC314FC7736}" dt="2024-02-28T10:03:52.466" v="2665" actId="1076"/>
          <ac:picMkLst>
            <pc:docMk/>
            <pc:sldMk cId="2398984214" sldId="1651"/>
            <ac:picMk id="49" creationId="{CC52B6EB-33B1-7B3A-3052-3228001023D4}"/>
          </ac:picMkLst>
        </pc:picChg>
      </pc:sldChg>
      <pc:sldChg chg="add del">
        <pc:chgData name="Gavin Band" userId="c8f793f7-5806-46f0-b9bd-90a61d07a992" providerId="ADAL" clId="{81FCE006-1CFA-8C4D-A09E-EFC314FC7736}" dt="2024-02-28T10:02:06.690" v="2613"/>
        <pc:sldMkLst>
          <pc:docMk/>
          <pc:sldMk cId="3294715349" sldId="1651"/>
        </pc:sldMkLst>
      </pc:sldChg>
      <pc:sldChg chg="add del">
        <pc:chgData name="Gavin Band" userId="c8f793f7-5806-46f0-b9bd-90a61d07a992" providerId="ADAL" clId="{81FCE006-1CFA-8C4D-A09E-EFC314FC7736}" dt="2024-02-28T10:03:56.393" v="2667"/>
        <pc:sldMkLst>
          <pc:docMk/>
          <pc:sldMk cId="675138413" sldId="1652"/>
        </pc:sldMkLst>
      </pc:sldChg>
      <pc:sldChg chg="addSp delSp modSp add mod ord">
        <pc:chgData name="Gavin Band" userId="c8f793f7-5806-46f0-b9bd-90a61d07a992" providerId="ADAL" clId="{81FCE006-1CFA-8C4D-A09E-EFC314FC7736}" dt="2024-02-28T10:18:02.351" v="3442" actId="14100"/>
        <pc:sldMkLst>
          <pc:docMk/>
          <pc:sldMk cId="991552780" sldId="1652"/>
        </pc:sldMkLst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2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6:35.608" v="3382" actId="478"/>
          <ac:spMkLst>
            <pc:docMk/>
            <pc:sldMk cId="991552780" sldId="1652"/>
            <ac:spMk id="6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5:34.967" v="3347" actId="478"/>
          <ac:spMkLst>
            <pc:docMk/>
            <pc:sldMk cId="991552780" sldId="1652"/>
            <ac:spMk id="8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6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7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28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3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0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1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2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53.425" v="3439" actId="1038"/>
          <ac:spMkLst>
            <pc:docMk/>
            <pc:sldMk cId="991552780" sldId="1652"/>
            <ac:spMk id="44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45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6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7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4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49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19.334" v="3195" actId="478"/>
          <ac:spMkLst>
            <pc:docMk/>
            <pc:sldMk cId="991552780" sldId="1652"/>
            <ac:spMk id="50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8:00.576" v="3441" actId="1076"/>
          <ac:spMkLst>
            <pc:docMk/>
            <pc:sldMk cId="991552780" sldId="1652"/>
            <ac:spMk id="51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41.495" v="3207" actId="478"/>
          <ac:spMkLst>
            <pc:docMk/>
            <pc:sldMk cId="991552780" sldId="1652"/>
            <ac:spMk id="52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5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54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56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58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60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2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3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64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9.888" v="3190" actId="478"/>
          <ac:spMkLst>
            <pc:docMk/>
            <pc:sldMk cId="991552780" sldId="1652"/>
            <ac:spMk id="66" creationId="{00000000-0000-0000-0000-000000000000}"/>
          </ac:spMkLst>
        </pc:spChg>
        <pc:spChg chg="mod">
          <ac:chgData name="Gavin Band" userId="c8f793f7-5806-46f0-b9bd-90a61d07a992" providerId="ADAL" clId="{81FCE006-1CFA-8C4D-A09E-EFC314FC7736}" dt="2024-02-28T10:17:05.889" v="3387" actId="1076"/>
          <ac:spMkLst>
            <pc:docMk/>
            <pc:sldMk cId="991552780" sldId="1652"/>
            <ac:spMk id="68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70" creationId="{00000000-0000-0000-0000-000000000000}"/>
          </ac:spMkLst>
        </pc:spChg>
        <pc:spChg chg="del mod">
          <ac:chgData name="Gavin Band" userId="c8f793f7-5806-46f0-b9bd-90a61d07a992" providerId="ADAL" clId="{81FCE006-1CFA-8C4D-A09E-EFC314FC7736}" dt="2024-02-28T10:11:07.474" v="3188" actId="478"/>
          <ac:spMkLst>
            <pc:docMk/>
            <pc:sldMk cId="991552780" sldId="1652"/>
            <ac:spMk id="72" creationId="{E2AD9F23-88C1-0F4A-AD54-1589F7B89A02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77" creationId="{D626C96E-2C44-9448-83EC-380AF85458F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78" creationId="{00000000-0000-0000-0000-000000000000}"/>
          </ac:spMkLst>
        </pc:spChg>
        <pc:spChg chg="del">
          <ac:chgData name="Gavin Band" userId="c8f793f7-5806-46f0-b9bd-90a61d07a992" providerId="ADAL" clId="{81FCE006-1CFA-8C4D-A09E-EFC314FC7736}" dt="2024-02-28T10:10:56.864" v="3186" actId="478"/>
          <ac:spMkLst>
            <pc:docMk/>
            <pc:sldMk cId="991552780" sldId="1652"/>
            <ac:spMk id="80" creationId="{00000000-0000-0000-0000-000000000000}"/>
          </ac:spMkLst>
        </pc:spChg>
        <pc:spChg chg="add mod topLvl">
          <ac:chgData name="Gavin Band" userId="c8f793f7-5806-46f0-b9bd-90a61d07a992" providerId="ADAL" clId="{81FCE006-1CFA-8C4D-A09E-EFC314FC7736}" dt="2024-02-28T10:13:05.579" v="3232" actId="165"/>
          <ac:spMkLst>
            <pc:docMk/>
            <pc:sldMk cId="991552780" sldId="1652"/>
            <ac:spMk id="86" creationId="{901EF6A4-1D87-ABB6-CA1D-5DE715093A1F}"/>
          </ac:spMkLst>
        </pc:spChg>
        <pc:spChg chg="add mod topLvl">
          <ac:chgData name="Gavin Band" userId="c8f793f7-5806-46f0-b9bd-90a61d07a992" providerId="ADAL" clId="{81FCE006-1CFA-8C4D-A09E-EFC314FC7736}" dt="2024-02-28T10:13:31.793" v="3246" actId="1076"/>
          <ac:spMkLst>
            <pc:docMk/>
            <pc:sldMk cId="991552780" sldId="1652"/>
            <ac:spMk id="87" creationId="{B8C387A3-D1D6-11B5-9504-6F73D530AC52}"/>
          </ac:spMkLst>
        </pc:spChg>
        <pc:spChg chg="add mod topLvl">
          <ac:chgData name="Gavin Band" userId="c8f793f7-5806-46f0-b9bd-90a61d07a992" providerId="ADAL" clId="{81FCE006-1CFA-8C4D-A09E-EFC314FC7736}" dt="2024-02-28T10:13:37.105" v="3248" actId="1076"/>
          <ac:spMkLst>
            <pc:docMk/>
            <pc:sldMk cId="991552780" sldId="1652"/>
            <ac:spMk id="88" creationId="{FC5E7DA9-3693-0BA7-6A46-F995A08C467C}"/>
          </ac:spMkLst>
        </pc:spChg>
        <pc:spChg chg="add mod topLvl">
          <ac:chgData name="Gavin Band" userId="c8f793f7-5806-46f0-b9bd-90a61d07a992" providerId="ADAL" clId="{81FCE006-1CFA-8C4D-A09E-EFC314FC7736}" dt="2024-02-28T10:13:35.358" v="3247" actId="1076"/>
          <ac:spMkLst>
            <pc:docMk/>
            <pc:sldMk cId="991552780" sldId="1652"/>
            <ac:spMk id="89" creationId="{03E89CAF-299C-53C9-B9E5-E2E57FC9B97E}"/>
          </ac:spMkLst>
        </pc:spChg>
        <pc:spChg chg="add mod topLvl">
          <ac:chgData name="Gavin Band" userId="c8f793f7-5806-46f0-b9bd-90a61d07a992" providerId="ADAL" clId="{81FCE006-1CFA-8C4D-A09E-EFC314FC7736}" dt="2024-02-28T10:13:42.953" v="3249" actId="1076"/>
          <ac:spMkLst>
            <pc:docMk/>
            <pc:sldMk cId="991552780" sldId="1652"/>
            <ac:spMk id="90" creationId="{BB3F659F-B604-2665-B6D5-47FBE4DA7D05}"/>
          </ac:spMkLst>
        </pc:spChg>
        <pc:spChg chg="add mod topLvl">
          <ac:chgData name="Gavin Band" userId="c8f793f7-5806-46f0-b9bd-90a61d07a992" providerId="ADAL" clId="{81FCE006-1CFA-8C4D-A09E-EFC314FC7736}" dt="2024-02-28T10:13:05.579" v="3232" actId="165"/>
          <ac:spMkLst>
            <pc:docMk/>
            <pc:sldMk cId="991552780" sldId="1652"/>
            <ac:spMk id="91" creationId="{361C8870-701E-39C2-B445-BF848C6B49AA}"/>
          </ac:spMkLst>
        </pc:spChg>
        <pc:spChg chg="add mod">
          <ac:chgData name="Gavin Band" userId="c8f793f7-5806-46f0-b9bd-90a61d07a992" providerId="ADAL" clId="{81FCE006-1CFA-8C4D-A09E-EFC314FC7736}" dt="2024-02-28T10:13:56.248" v="3253" actId="1076"/>
          <ac:spMkLst>
            <pc:docMk/>
            <pc:sldMk cId="991552780" sldId="1652"/>
            <ac:spMk id="92" creationId="{58C1CF24-6FA8-A6DE-CDFC-810E75310F1A}"/>
          </ac:spMkLst>
        </pc:spChg>
        <pc:spChg chg="add del mod">
          <ac:chgData name="Gavin Band" userId="c8f793f7-5806-46f0-b9bd-90a61d07a992" providerId="ADAL" clId="{81FCE006-1CFA-8C4D-A09E-EFC314FC7736}" dt="2024-02-28T10:14:27.536" v="3268" actId="478"/>
          <ac:spMkLst>
            <pc:docMk/>
            <pc:sldMk cId="991552780" sldId="1652"/>
            <ac:spMk id="93" creationId="{D72A7072-EF0A-C953-AB7B-8284404DE320}"/>
          </ac:spMkLst>
        </pc:spChg>
        <pc:spChg chg="add del mod">
          <ac:chgData name="Gavin Band" userId="c8f793f7-5806-46f0-b9bd-90a61d07a992" providerId="ADAL" clId="{81FCE006-1CFA-8C4D-A09E-EFC314FC7736}" dt="2024-02-28T10:12:51.688" v="3229" actId="478"/>
          <ac:spMkLst>
            <pc:docMk/>
            <pc:sldMk cId="991552780" sldId="1652"/>
            <ac:spMk id="94" creationId="{BAA102D0-6D7D-7679-07EF-02E37BCD910A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2" creationId="{C472AC05-4E71-D8BF-71F1-1425367385C6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3" creationId="{784593C9-BEDD-7CFA-8180-0211380FEF00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4" creationId="{B11ACD3E-5013-14DF-E573-93293D776C39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5" creationId="{63B686E7-65F5-A3ED-273C-04733664B3AF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6" creationId="{3E951514-B235-D169-33DC-87E9AEBC8ED1}"/>
          </ac:spMkLst>
        </pc:spChg>
        <pc:spChg chg="mod">
          <ac:chgData name="Gavin Band" userId="c8f793f7-5806-46f0-b9bd-90a61d07a992" providerId="ADAL" clId="{81FCE006-1CFA-8C4D-A09E-EFC314FC7736}" dt="2024-02-28T10:14:05.228" v="3257"/>
          <ac:spMkLst>
            <pc:docMk/>
            <pc:sldMk cId="991552780" sldId="1652"/>
            <ac:spMk id="117" creationId="{CE70B8D1-EE24-01C1-CE95-5AD76131E217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5" creationId="{A145A374-B456-16B8-0CD8-A8AED8E1AD82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6" creationId="{FEE87FA6-7D0A-885B-E4DC-F7B4588CA9D7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7" creationId="{A93B4EEE-71CA-2EA9-9A78-31F456DBF058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8" creationId="{FF9E4019-3586-D9E9-6970-09765B92F98B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29" creationId="{74F4ABBD-5EE7-F3AA-FD48-E5F27C0142CF}"/>
          </ac:spMkLst>
        </pc:spChg>
        <pc:spChg chg="mod">
          <ac:chgData name="Gavin Band" userId="c8f793f7-5806-46f0-b9bd-90a61d07a992" providerId="ADAL" clId="{81FCE006-1CFA-8C4D-A09E-EFC314FC7736}" dt="2024-02-28T10:14:11.611" v="3260"/>
          <ac:spMkLst>
            <pc:docMk/>
            <pc:sldMk cId="991552780" sldId="1652"/>
            <ac:spMk id="130" creationId="{33946953-F7F4-4E3C-E6BB-DB026A7D2739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38" creationId="{A84B02EF-C462-0646-4405-E102ACEBDB8C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39" creationId="{A8C3CBC0-F28E-3627-5679-115B287BABBB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0" creationId="{D9850F7E-E572-3DEC-D9B9-A2340F2A9FB9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1" creationId="{C1B8F5DE-3329-3AC9-A900-BE8596923B34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2" creationId="{415228FA-B7B0-D1E0-949E-682950DF3F87}"/>
          </ac:spMkLst>
        </pc:spChg>
        <pc:spChg chg="mod">
          <ac:chgData name="Gavin Band" userId="c8f793f7-5806-46f0-b9bd-90a61d07a992" providerId="ADAL" clId="{81FCE006-1CFA-8C4D-A09E-EFC314FC7736}" dt="2024-02-28T10:14:19.180" v="3264"/>
          <ac:spMkLst>
            <pc:docMk/>
            <pc:sldMk cId="991552780" sldId="1652"/>
            <ac:spMk id="143" creationId="{1B7E18C9-460B-D455-03DD-F791891BD885}"/>
          </ac:spMkLst>
        </pc:spChg>
        <pc:spChg chg="add mod">
          <ac:chgData name="Gavin Band" userId="c8f793f7-5806-46f0-b9bd-90a61d07a992" providerId="ADAL" clId="{81FCE006-1CFA-8C4D-A09E-EFC314FC7736}" dt="2024-02-28T10:17:28.887" v="3400" actId="1076"/>
          <ac:spMkLst>
            <pc:docMk/>
            <pc:sldMk cId="991552780" sldId="1652"/>
            <ac:spMk id="148" creationId="{6486067F-7F73-5BF2-3B2A-0C64E361CBA4}"/>
          </ac:spMkLst>
        </pc:spChg>
        <pc:spChg chg="add mod">
          <ac:chgData name="Gavin Band" userId="c8f793f7-5806-46f0-b9bd-90a61d07a992" providerId="ADAL" clId="{81FCE006-1CFA-8C4D-A09E-EFC314FC7736}" dt="2024-02-28T10:17:44.943" v="3431" actId="1076"/>
          <ac:spMkLst>
            <pc:docMk/>
            <pc:sldMk cId="991552780" sldId="1652"/>
            <ac:spMk id="155" creationId="{CF11FCEE-D612-1A2D-1DC8-42C47DB59A13}"/>
          </ac:spMkLst>
        </pc:spChg>
        <pc:grpChg chg="add del mod">
          <ac:chgData name="Gavin Band" userId="c8f793f7-5806-46f0-b9bd-90a61d07a992" providerId="ADAL" clId="{81FCE006-1CFA-8C4D-A09E-EFC314FC7736}" dt="2024-02-28T10:13:05.579" v="3232" actId="165"/>
          <ac:grpSpMkLst>
            <pc:docMk/>
            <pc:sldMk cId="991552780" sldId="1652"/>
            <ac:grpSpMk id="103" creationId="{9D6D289D-F3F8-B981-5560-C01FE12AA076}"/>
          </ac:grpSpMkLst>
        </pc:grpChg>
        <pc:grpChg chg="add mod">
          <ac:chgData name="Gavin Band" userId="c8f793f7-5806-46f0-b9bd-90a61d07a992" providerId="ADAL" clId="{81FCE006-1CFA-8C4D-A09E-EFC314FC7736}" dt="2024-02-28T10:14:04.088" v="3256" actId="14100"/>
          <ac:grpSpMkLst>
            <pc:docMk/>
            <pc:sldMk cId="991552780" sldId="1652"/>
            <ac:grpSpMk id="104" creationId="{9E9990D7-47E4-2F11-EACB-7471BDDE8C50}"/>
          </ac:grpSpMkLst>
        </pc:grpChg>
        <pc:grpChg chg="add mod">
          <ac:chgData name="Gavin Band" userId="c8f793f7-5806-46f0-b9bd-90a61d07a992" providerId="ADAL" clId="{81FCE006-1CFA-8C4D-A09E-EFC314FC7736}" dt="2024-02-28T10:14:10.595" v="3259" actId="1076"/>
          <ac:grpSpMkLst>
            <pc:docMk/>
            <pc:sldMk cId="991552780" sldId="1652"/>
            <ac:grpSpMk id="105" creationId="{A32E2598-8B70-F3FE-9136-828C2C150CB8}"/>
          </ac:grpSpMkLst>
        </pc:grpChg>
        <pc:grpChg chg="add mod">
          <ac:chgData name="Gavin Band" userId="c8f793f7-5806-46f0-b9bd-90a61d07a992" providerId="ADAL" clId="{81FCE006-1CFA-8C4D-A09E-EFC314FC7736}" dt="2024-02-28T10:14:18.052" v="3263" actId="1076"/>
          <ac:grpSpMkLst>
            <pc:docMk/>
            <pc:sldMk cId="991552780" sldId="1652"/>
            <ac:grpSpMk id="118" creationId="{8AEE3DFE-20D0-1E67-DFBD-DE1AB9F68499}"/>
          </ac:grpSpMkLst>
        </pc:grpChg>
        <pc:grpChg chg="add mod">
          <ac:chgData name="Gavin Band" userId="c8f793f7-5806-46f0-b9bd-90a61d07a992" providerId="ADAL" clId="{81FCE006-1CFA-8C4D-A09E-EFC314FC7736}" dt="2024-02-28T10:14:25.271" v="3267" actId="1076"/>
          <ac:grpSpMkLst>
            <pc:docMk/>
            <pc:sldMk cId="991552780" sldId="1652"/>
            <ac:grpSpMk id="131" creationId="{02981D1A-F81C-BECC-3BBB-452640300867}"/>
          </ac:grpSpMkLst>
        </pc:grpChg>
        <pc:cxnChg chg="del mod">
          <ac:chgData name="Gavin Band" userId="c8f793f7-5806-46f0-b9bd-90a61d07a992" providerId="ADAL" clId="{81FCE006-1CFA-8C4D-A09E-EFC314FC7736}" dt="2024-02-28T10:11:42.419" v="3208" actId="478"/>
          <ac:cxnSpMkLst>
            <pc:docMk/>
            <pc:sldMk cId="991552780" sldId="1652"/>
            <ac:cxnSpMk id="4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6:42.880" v="3385" actId="478"/>
          <ac:cxnSpMkLst>
            <pc:docMk/>
            <pc:sldMk cId="991552780" sldId="1652"/>
            <ac:cxnSpMk id="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6:29.575" v="3379" actId="478"/>
          <ac:cxnSpMkLst>
            <pc:docMk/>
            <pc:sldMk cId="991552780" sldId="1652"/>
            <ac:cxnSpMk id="11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2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3" creationId="{00000000-0000-0000-0000-000000000000}"/>
          </ac:cxnSpMkLst>
        </pc:cxnChg>
        <pc:cxnChg chg="add 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6" creationId="{0EDCD825-0AC5-B024-A647-E90302FD77DF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8" creationId="{00000000-0000-0000-0000-000000000000}"/>
          </ac:cxnSpMkLst>
        </pc:cxnChg>
        <pc:cxnChg chg="add del mod">
          <ac:chgData name="Gavin Band" userId="c8f793f7-5806-46f0-b9bd-90a61d07a992" providerId="ADAL" clId="{81FCE006-1CFA-8C4D-A09E-EFC314FC7736}" dt="2024-02-28T10:15:14.966" v="3317" actId="478"/>
          <ac:cxnSpMkLst>
            <pc:docMk/>
            <pc:sldMk cId="991552780" sldId="1652"/>
            <ac:cxnSpMk id="19" creationId="{E0F036DB-02C9-0DF4-198B-17FB2332AD6A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0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1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2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3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24" creationId="{00000000-0000-0000-0000-000000000000}"/>
          </ac:cxnSpMkLst>
        </pc:cxnChg>
        <pc:cxnChg chg="add del mod">
          <ac:chgData name="Gavin Band" userId="c8f793f7-5806-46f0-b9bd-90a61d07a992" providerId="ADAL" clId="{81FCE006-1CFA-8C4D-A09E-EFC314FC7736}" dt="2024-02-28T10:15:14.966" v="3317" actId="478"/>
          <ac:cxnSpMkLst>
            <pc:docMk/>
            <pc:sldMk cId="991552780" sldId="1652"/>
            <ac:cxnSpMk id="29" creationId="{BA4A92B0-7E66-BB6C-EC24-F604C2499392}"/>
          </ac:cxnSpMkLst>
        </pc:cxnChg>
        <pc:cxnChg chg="add del mod topLvl">
          <ac:chgData name="Gavin Band" userId="c8f793f7-5806-46f0-b9bd-90a61d07a992" providerId="ADAL" clId="{81FCE006-1CFA-8C4D-A09E-EFC314FC7736}" dt="2024-02-28T10:13:19.827" v="3233" actId="478"/>
          <ac:cxnSpMkLst>
            <pc:docMk/>
            <pc:sldMk cId="991552780" sldId="1652"/>
            <ac:cxnSpMk id="31" creationId="{69D883BB-5149-1564-12A4-9BB2700EDB27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2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3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4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5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6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7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8" creationId="{00000000-0000-0000-0000-000000000000}"/>
          </ac:cxnSpMkLst>
        </pc:cxnChg>
        <pc:cxnChg chg="del">
          <ac:chgData name="Gavin Band" userId="c8f793f7-5806-46f0-b9bd-90a61d07a992" providerId="ADAL" clId="{81FCE006-1CFA-8C4D-A09E-EFC314FC7736}" dt="2024-02-28T10:10:56.864" v="3186" actId="478"/>
          <ac:cxnSpMkLst>
            <pc:docMk/>
            <pc:sldMk cId="991552780" sldId="1652"/>
            <ac:cxnSpMk id="3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3.119" v="3191" actId="478"/>
          <ac:cxnSpMkLst>
            <pc:docMk/>
            <pc:sldMk cId="991552780" sldId="1652"/>
            <ac:cxnSpMk id="55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3.685" v="3192" actId="478"/>
          <ac:cxnSpMkLst>
            <pc:docMk/>
            <pc:sldMk cId="991552780" sldId="1652"/>
            <ac:cxnSpMk id="57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4.305" v="3193" actId="478"/>
          <ac:cxnSpMkLst>
            <pc:docMk/>
            <pc:sldMk cId="991552780" sldId="1652"/>
            <ac:cxnSpMk id="59" creationId="{00000000-0000-0000-0000-000000000000}"/>
          </ac:cxnSpMkLst>
        </pc:cxnChg>
        <pc:cxnChg chg="add del mod topLvl">
          <ac:chgData name="Gavin Band" userId="c8f793f7-5806-46f0-b9bd-90a61d07a992" providerId="ADAL" clId="{81FCE006-1CFA-8C4D-A09E-EFC314FC7736}" dt="2024-02-28T10:13:22.200" v="3234" actId="478"/>
          <ac:cxnSpMkLst>
            <pc:docMk/>
            <pc:sldMk cId="991552780" sldId="1652"/>
            <ac:cxnSpMk id="61" creationId="{6E9561D2-DFD6-D44B-BC77-5B47D8822EE5}"/>
          </ac:cxnSpMkLst>
        </pc:cxnChg>
        <pc:cxnChg chg="mod">
          <ac:chgData name="Gavin Band" userId="c8f793f7-5806-46f0-b9bd-90a61d07a992" providerId="ADAL" clId="{81FCE006-1CFA-8C4D-A09E-EFC314FC7736}" dt="2024-02-28T10:18:02.351" v="3442" actId="14100"/>
          <ac:cxnSpMkLst>
            <pc:docMk/>
            <pc:sldMk cId="991552780" sldId="1652"/>
            <ac:cxnSpMk id="65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5:07.073" v="3312" actId="478"/>
          <ac:cxnSpMkLst>
            <pc:docMk/>
            <pc:sldMk cId="991552780" sldId="1652"/>
            <ac:cxnSpMk id="67" creationId="{00000000-0000-0000-0000-000000000000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69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30.601" v="3201" actId="478"/>
          <ac:cxnSpMkLst>
            <pc:docMk/>
            <pc:sldMk cId="991552780" sldId="1652"/>
            <ac:cxnSpMk id="71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17.883" v="3194" actId="478"/>
          <ac:cxnSpMkLst>
            <pc:docMk/>
            <pc:sldMk cId="991552780" sldId="1652"/>
            <ac:cxnSpMk id="73" creationId="{00000000-0000-0000-0000-000000000000}"/>
          </ac:cxnSpMkLst>
        </pc:cxnChg>
        <pc:cxnChg chg="del mod">
          <ac:chgData name="Gavin Band" userId="c8f793f7-5806-46f0-b9bd-90a61d07a992" providerId="ADAL" clId="{81FCE006-1CFA-8C4D-A09E-EFC314FC7736}" dt="2024-02-28T10:11:08.257" v="3189" actId="478"/>
          <ac:cxnSpMkLst>
            <pc:docMk/>
            <pc:sldMk cId="991552780" sldId="1652"/>
            <ac:cxnSpMk id="74" creationId="{AA9AFD8B-F21A-4146-B72D-4689C43D1E94}"/>
          </ac:cxnSpMkLst>
        </pc:cxnChg>
        <pc:cxnChg chg="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75" creationId="{00000000-0000-0000-0000-000000000000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79" creationId="{EAE1AEDF-4F2F-78E6-9B65-AD498F7938F3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1" creationId="{8165DE92-4686-13B5-2EA6-52DA7E198204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2" creationId="{AB3DC4F5-65D7-ADAA-773A-5BDDD09F6004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3" creationId="{FC4F4606-AA2C-E76B-741F-FD27648FB19B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4" creationId="{3176ED6E-0046-6500-FD21-2B04DF99375E}"/>
          </ac:cxnSpMkLst>
        </pc:cxnChg>
        <pc:cxnChg chg="add mod topLvl">
          <ac:chgData name="Gavin Band" userId="c8f793f7-5806-46f0-b9bd-90a61d07a992" providerId="ADAL" clId="{81FCE006-1CFA-8C4D-A09E-EFC314FC7736}" dt="2024-02-28T10:13:05.579" v="3232" actId="165"/>
          <ac:cxnSpMkLst>
            <pc:docMk/>
            <pc:sldMk cId="991552780" sldId="1652"/>
            <ac:cxnSpMk id="85" creationId="{82F69AA0-47FE-B6DA-B2C4-8D32B5D9EC16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6" creationId="{CE387DBB-8F58-A59C-3DF3-50D6920484B4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7" creationId="{86086444-5387-81AC-3956-E2F1A649459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8" creationId="{DF09A6A3-6BD6-9537-A2E0-50A89E77FC94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09" creationId="{40F7BD0C-1C10-B4F4-F408-372119EB79C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10" creationId="{BA79A399-0EA5-B522-1147-F23D2574FE51}"/>
          </ac:cxnSpMkLst>
        </pc:cxnChg>
        <pc:cxnChg chg="mod">
          <ac:chgData name="Gavin Band" userId="c8f793f7-5806-46f0-b9bd-90a61d07a992" providerId="ADAL" clId="{81FCE006-1CFA-8C4D-A09E-EFC314FC7736}" dt="2024-02-28T10:14:05.228" v="3257"/>
          <ac:cxnSpMkLst>
            <pc:docMk/>
            <pc:sldMk cId="991552780" sldId="1652"/>
            <ac:cxnSpMk id="111" creationId="{9271BB7A-1330-049C-2F77-502E1F0B9368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19" creationId="{6F5F19FB-BF1C-5C49-18B1-50836976DEC4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0" creationId="{900F2E83-0CCB-AB1A-F8AE-358C98E12C23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1" creationId="{B3B733AA-282D-294B-52D1-6899134EB7F9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2" creationId="{6A93D5EF-12D2-770B-00F9-D9CA03F4267E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3" creationId="{6E6C9636-8DD3-733A-78B3-0EAA31D91572}"/>
          </ac:cxnSpMkLst>
        </pc:cxnChg>
        <pc:cxnChg chg="mod">
          <ac:chgData name="Gavin Band" userId="c8f793f7-5806-46f0-b9bd-90a61d07a992" providerId="ADAL" clId="{81FCE006-1CFA-8C4D-A09E-EFC314FC7736}" dt="2024-02-28T10:14:11.611" v="3260"/>
          <ac:cxnSpMkLst>
            <pc:docMk/>
            <pc:sldMk cId="991552780" sldId="1652"/>
            <ac:cxnSpMk id="124" creationId="{BC6C2F7D-5D76-761E-2273-012C59FFE3B0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2" creationId="{576F1E19-ECFD-69F8-BF2E-D2B6EA29F9FC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3" creationId="{649D82DF-5AE3-9002-506D-157AC3A4946B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4" creationId="{2C5CD0D3-52A4-2575-065A-66B8D4E53F44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5" creationId="{70E65431-0897-FE94-0758-B17CD07B8F52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6" creationId="{8B44DDC4-0292-B195-B005-E054CFC8FD61}"/>
          </ac:cxnSpMkLst>
        </pc:cxnChg>
        <pc:cxnChg chg="mod">
          <ac:chgData name="Gavin Band" userId="c8f793f7-5806-46f0-b9bd-90a61d07a992" providerId="ADAL" clId="{81FCE006-1CFA-8C4D-A09E-EFC314FC7736}" dt="2024-02-28T10:14:19.180" v="3264"/>
          <ac:cxnSpMkLst>
            <pc:docMk/>
            <pc:sldMk cId="991552780" sldId="1652"/>
            <ac:cxnSpMk id="137" creationId="{ACD52A1A-46C6-1FC8-7527-451B7A081550}"/>
          </ac:cxnSpMkLst>
        </pc:cxnChg>
        <pc:cxnChg chg="add mod">
          <ac:chgData name="Gavin Band" userId="c8f793f7-5806-46f0-b9bd-90a61d07a992" providerId="ADAL" clId="{81FCE006-1CFA-8C4D-A09E-EFC314FC7736}" dt="2024-02-28T10:17:05.889" v="3387" actId="1076"/>
          <ac:cxnSpMkLst>
            <pc:docMk/>
            <pc:sldMk cId="991552780" sldId="1652"/>
            <ac:cxnSpMk id="149" creationId="{9CD96194-CA60-B188-590E-BD0304CD8DBD}"/>
          </ac:cxnSpMkLst>
        </pc:cxnChg>
        <pc:cxnChg chg="add mod">
          <ac:chgData name="Gavin Band" userId="c8f793f7-5806-46f0-b9bd-90a61d07a992" providerId="ADAL" clId="{81FCE006-1CFA-8C4D-A09E-EFC314FC7736}" dt="2024-02-28T10:17:30.750" v="3401" actId="1076"/>
          <ac:cxnSpMkLst>
            <pc:docMk/>
            <pc:sldMk cId="991552780" sldId="1652"/>
            <ac:cxnSpMk id="154" creationId="{9B314CFE-D780-2DF9-22CA-1E94D4B85A54}"/>
          </ac:cxnSpMkLst>
        </pc:cxnChg>
      </pc:sldChg>
      <pc:sldChg chg="add del">
        <pc:chgData name="Gavin Band" userId="c8f793f7-5806-46f0-b9bd-90a61d07a992" providerId="ADAL" clId="{81FCE006-1CFA-8C4D-A09E-EFC314FC7736}" dt="2024-02-28T10:18:11.508" v="3448" actId="2696"/>
        <pc:sldMkLst>
          <pc:docMk/>
          <pc:sldMk cId="3463085194" sldId="1653"/>
        </pc:sldMkLst>
      </pc:sldChg>
      <pc:sldChg chg="add del">
        <pc:chgData name="Gavin Band" userId="c8f793f7-5806-46f0-b9bd-90a61d07a992" providerId="ADAL" clId="{81FCE006-1CFA-8C4D-A09E-EFC314FC7736}" dt="2024-02-28T10:18:11.493" v="3446" actId="2696"/>
        <pc:sldMkLst>
          <pc:docMk/>
          <pc:sldMk cId="1537736566" sldId="1654"/>
        </pc:sldMkLst>
      </pc:sldChg>
      <pc:sldChg chg="addSp delSp modSp add mod">
        <pc:chgData name="Gavin Band" userId="c8f793f7-5806-46f0-b9bd-90a61d07a992" providerId="ADAL" clId="{81FCE006-1CFA-8C4D-A09E-EFC314FC7736}" dt="2024-02-28T10:20:34.446" v="3767" actId="14100"/>
        <pc:sldMkLst>
          <pc:docMk/>
          <pc:sldMk cId="222970548" sldId="1655"/>
        </pc:sldMkLst>
        <pc:spChg chg="add mod">
          <ac:chgData name="Gavin Band" userId="c8f793f7-5806-46f0-b9bd-90a61d07a992" providerId="ADAL" clId="{81FCE006-1CFA-8C4D-A09E-EFC314FC7736}" dt="2024-02-28T10:18:32.976" v="3453" actId="1582"/>
          <ac:spMkLst>
            <pc:docMk/>
            <pc:sldMk cId="222970548" sldId="1655"/>
            <ac:spMk id="2" creationId="{3C5D8BBC-D5F8-E311-7AD7-B3CE140351A1}"/>
          </ac:spMkLst>
        </pc:spChg>
        <pc:spChg chg="add mod">
          <ac:chgData name="Gavin Band" userId="c8f793f7-5806-46f0-b9bd-90a61d07a992" providerId="ADAL" clId="{81FCE006-1CFA-8C4D-A09E-EFC314FC7736}" dt="2024-02-28T10:20:34.446" v="3767" actId="14100"/>
          <ac:spMkLst>
            <pc:docMk/>
            <pc:sldMk cId="222970548" sldId="1655"/>
            <ac:spMk id="3" creationId="{A2F88E1C-85D6-3C4E-61B7-9EC9777057AD}"/>
          </ac:spMkLst>
        </pc:spChg>
        <pc:spChg chg="add del">
          <ac:chgData name="Gavin Band" userId="c8f793f7-5806-46f0-b9bd-90a61d07a992" providerId="ADAL" clId="{81FCE006-1CFA-8C4D-A09E-EFC314FC7736}" dt="2024-02-28T10:18:47.544" v="3458" actId="478"/>
          <ac:spMkLst>
            <pc:docMk/>
            <pc:sldMk cId="222970548" sldId="1655"/>
            <ac:spMk id="51" creationId="{00000000-0000-0000-0000-000000000000}"/>
          </ac:spMkLst>
        </pc:spChg>
        <pc:spChg chg="add del">
          <ac:chgData name="Gavin Band" userId="c8f793f7-5806-46f0-b9bd-90a61d07a992" providerId="ADAL" clId="{81FCE006-1CFA-8C4D-A09E-EFC314FC7736}" dt="2024-02-28T10:18:47.544" v="3458" actId="478"/>
          <ac:spMkLst>
            <pc:docMk/>
            <pc:sldMk cId="222970548" sldId="1655"/>
            <ac:spMk id="53" creationId="{00000000-0000-0000-0000-000000000000}"/>
          </ac:spMkLst>
        </pc:sp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16" creationId="{0EDCD825-0AC5-B024-A647-E90302FD77DF}"/>
          </ac:cxnSpMkLst>
        </pc:cxnChg>
        <pc:cxnChg chg="add del mod">
          <ac:chgData name="Gavin Band" userId="c8f793f7-5806-46f0-b9bd-90a61d07a992" providerId="ADAL" clId="{81FCE006-1CFA-8C4D-A09E-EFC314FC7736}" dt="2024-02-28T10:18:49.367" v="3459" actId="1076"/>
          <ac:cxnSpMkLst>
            <pc:docMk/>
            <pc:sldMk cId="222970548" sldId="1655"/>
            <ac:cxnSpMk id="65" creationId="{00000000-0000-0000-0000-000000000000}"/>
          </ac:cxnSpMkLst>
        </pc:cxn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69" creationId="{00000000-0000-0000-0000-000000000000}"/>
          </ac:cxnSpMkLst>
        </pc:cxnChg>
        <pc:cxnChg chg="add del">
          <ac:chgData name="Gavin Band" userId="c8f793f7-5806-46f0-b9bd-90a61d07a992" providerId="ADAL" clId="{81FCE006-1CFA-8C4D-A09E-EFC314FC7736}" dt="2024-02-28T10:18:51.457" v="3460" actId="478"/>
          <ac:cxnSpMkLst>
            <pc:docMk/>
            <pc:sldMk cId="222970548" sldId="1655"/>
            <ac:cxnSpMk id="75" creationId="{00000000-0000-0000-0000-000000000000}"/>
          </ac:cxnSpMkLst>
        </pc:cxnChg>
      </pc:sldChg>
      <pc:sldChg chg="new del">
        <pc:chgData name="Gavin Band" userId="c8f793f7-5806-46f0-b9bd-90a61d07a992" providerId="ADAL" clId="{81FCE006-1CFA-8C4D-A09E-EFC314FC7736}" dt="2024-02-28T10:18:06.285" v="3444" actId="680"/>
        <pc:sldMkLst>
          <pc:docMk/>
          <pc:sldMk cId="305186336" sldId="165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3508729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9629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1663297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68861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3906710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45337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evolutionary conflict which has affected both</a:t>
            </a:r>
            <a:r>
              <a:rPr lang="en-US" baseline="0" dirty="0"/>
              <a:t> species.</a:t>
            </a:r>
          </a:p>
          <a:p>
            <a:r>
              <a:rPr lang="en-US" baseline="0" dirty="0"/>
              <a:t>And today I want to show you results which suggest it’s still shaping diversity on the red blood cell surface.</a:t>
            </a:r>
          </a:p>
          <a:p>
            <a:r>
              <a:rPr lang="en-US" baseline="0" dirty="0"/>
              <a:t>And then at the end I’ll give you a genome-wide view if time permits.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85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43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652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Evidence at directly-typed most-associated</a:t>
            </a:r>
            <a:r>
              <a:rPr lang="en-US" baseline="0" dirty="0"/>
              <a:t> </a:t>
            </a:r>
            <a:r>
              <a:rPr lang="en-US" dirty="0"/>
              <a:t>marker in discovery samples</a:t>
            </a:r>
            <a:r>
              <a:rPr lang="en-US" baseline="0" dirty="0"/>
              <a:t> (controlling for genome-wide population structure).</a:t>
            </a:r>
            <a:endParaRPr lang="en-US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Evidence at</a:t>
            </a:r>
            <a:r>
              <a:rPr lang="en-US" baseline="0" dirty="0"/>
              <a:t> </a:t>
            </a:r>
            <a:r>
              <a:rPr lang="en-US" dirty="0"/>
              <a:t>directly-typed marker in replication samples</a:t>
            </a:r>
            <a:r>
              <a:rPr lang="en-US" baseline="0" dirty="0"/>
              <a:t> (controlling for reported ethnicity)</a:t>
            </a:r>
          </a:p>
          <a:p>
            <a:r>
              <a:rPr lang="en-US" dirty="0"/>
              <a:t>Point-estimate</a:t>
            </a:r>
            <a:r>
              <a:rPr lang="en-US" baseline="0" dirty="0"/>
              <a:t> for a homozygote is about 0.39 in Kenya (non-discovery samples).</a:t>
            </a:r>
          </a:p>
          <a:p>
            <a:endParaRPr lang="en-US" baseline="0" dirty="0"/>
          </a:p>
          <a:p>
            <a:r>
              <a:rPr lang="en-US" baseline="0" dirty="0"/>
              <a:t>From last week </a:t>
            </a:r>
            <a:r>
              <a:rPr lang="mr-IN" baseline="0" dirty="0"/>
              <a:t>–</a:t>
            </a:r>
            <a:r>
              <a:rPr lang="en-US" baseline="0" dirty="0"/>
              <a:t> this is a relative risk of around 1.5</a:t>
            </a:r>
          </a:p>
          <a:p>
            <a:endParaRPr lang="en-US" baseline="0" dirty="0"/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/>
              <a:t>Budget: 2m30s / 6m20s.</a:t>
            </a:r>
          </a:p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2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745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starting</a:t>
            </a:r>
            <a:r>
              <a:rPr lang="en-US" baseline="0" dirty="0"/>
              <a:t> point was a GWAS.  </a:t>
            </a:r>
          </a:p>
          <a:p>
            <a:r>
              <a:rPr lang="en-US" baseline="0" dirty="0" err="1"/>
              <a:t>Hitplot</a:t>
            </a:r>
            <a:endParaRPr lang="en-US" baseline="0" dirty="0"/>
          </a:p>
          <a:p>
            <a:r>
              <a:rPr lang="en-US" baseline="0" dirty="0"/>
              <a:t>GYPA abundant diverse </a:t>
            </a:r>
            <a:r>
              <a:rPr lang="en-US" baseline="0" dirty="0" err="1"/>
              <a:t>rbc</a:t>
            </a:r>
            <a:r>
              <a:rPr lang="en-US" baseline="0" dirty="0"/>
              <a:t> surface</a:t>
            </a:r>
          </a:p>
          <a:p>
            <a:r>
              <a:rPr lang="en-US" baseline="0" dirty="0"/>
              <a:t>To capture </a:t>
            </a:r>
            <a:r>
              <a:rPr lang="en-US" baseline="0" dirty="0" err="1"/>
              <a:t>african</a:t>
            </a:r>
            <a:r>
              <a:rPr lang="en-US" baseline="0" dirty="0"/>
              <a:t> genetic diversity we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96E8655C-9C0D-4143-9586-25FD7AA8DE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480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 one of the key pathogens that interact with</a:t>
            </a:r>
            <a:r>
              <a:rPr lang="en-US" baseline="0" dirty="0"/>
              <a:t> these genes is malaria.</a:t>
            </a:r>
            <a:endParaRPr lang="en-US" dirty="0"/>
          </a:p>
          <a:p>
            <a:r>
              <a:rPr lang="en-US" dirty="0"/>
              <a:t>Figure on left shows </a:t>
            </a:r>
            <a:r>
              <a:rPr lang="en-US" dirty="0" err="1"/>
              <a:t>P.falciparum</a:t>
            </a:r>
            <a:r>
              <a:rPr lang="en-US" dirty="0"/>
              <a:t> invading a RBC.  This involves a complex sequence</a:t>
            </a:r>
            <a:r>
              <a:rPr lang="en-US" baseline="0" dirty="0"/>
              <a:t> of molecular interactions.</a:t>
            </a:r>
          </a:p>
          <a:p>
            <a:r>
              <a:rPr lang="en-US" baseline="0" dirty="0"/>
              <a:t>One of these is the binding of Pf EBA-175 to GYPA.  (GYPB is similarly thought to act as an invasion receptor.)</a:t>
            </a:r>
          </a:p>
          <a:p>
            <a:r>
              <a:rPr lang="en-US" baseline="0" dirty="0"/>
              <a:t>Note other pathogens, e.g. influenza and </a:t>
            </a:r>
            <a:r>
              <a:rPr lang="en-US" baseline="0" dirty="0" err="1"/>
              <a:t>Hep</a:t>
            </a:r>
            <a:r>
              <a:rPr lang="en-US" baseline="0" dirty="0"/>
              <a:t> A, are also thought to bind to these glycophorins.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4A30D4B4-37DC-C04E-9616-4D13BF1CA7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5028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</a:t>
            </a:r>
            <a:r>
              <a:rPr lang="en-US" baseline="0" dirty="0" err="1"/>
              <a:t>incrediblyt</a:t>
            </a:r>
            <a:r>
              <a:rPr lang="en-US" baseline="0" dirty="0"/>
              <a:t>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956755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8655C-9C0D-4143-9586-25FD7AA8DE2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234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798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map from genetics</a:t>
            </a:r>
            <a:r>
              <a:rPr lang="en-US" baseline="0" dirty="0"/>
              <a:t> to phenotypes is incredibly complicated</a:t>
            </a:r>
          </a:p>
          <a:p>
            <a:r>
              <a:rPr lang="en-US" dirty="0"/>
              <a:t>And it gets at what makes us human: evolution.</a:t>
            </a:r>
          </a:p>
        </p:txBody>
      </p:sp>
    </p:spTree>
    <p:extLst>
      <p:ext uri="{BB962C8B-B14F-4D97-AF65-F5344CB8AC3E}">
        <p14:creationId xmlns:p14="http://schemas.microsoft.com/office/powerpoint/2010/main" val="227882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99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3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18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33468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encodes.... </a:t>
            </a:r>
          </a:p>
          <a:p>
            <a:endParaRPr lang="en-US" baseline="0" dirty="0"/>
          </a:p>
          <a:p>
            <a:r>
              <a:rPr lang="en-US" baseline="0" dirty="0"/>
              <a:t>(2 </a:t>
            </a:r>
            <a:r>
              <a:rPr lang="en-US" baseline="0" dirty="0" err="1"/>
              <a:t>metres</a:t>
            </a:r>
            <a:r>
              <a:rPr lang="en-US" baseline="0" dirty="0"/>
              <a:t> of linear DNA per cell, 50 trillion cells)</a:t>
            </a:r>
          </a:p>
        </p:txBody>
      </p:sp>
    </p:spTree>
    <p:extLst>
      <p:ext uri="{BB962C8B-B14F-4D97-AF65-F5344CB8AC3E}">
        <p14:creationId xmlns:p14="http://schemas.microsoft.com/office/powerpoint/2010/main" val="2375529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Population individuals pass on DNA</a:t>
            </a:r>
            <a:r>
              <a:rPr lang="en-US" baseline="0" dirty="0"/>
              <a:t> with recombination and mutation</a:t>
            </a:r>
          </a:p>
          <a:p>
            <a:r>
              <a:rPr lang="en-US" baseline="0" dirty="0"/>
              <a:t>DNA is wrapped up into chromosomes inside cells, where it encodes </a:t>
            </a:r>
          </a:p>
        </p:txBody>
      </p:sp>
    </p:spTree>
    <p:extLst>
      <p:ext uri="{BB962C8B-B14F-4D97-AF65-F5344CB8AC3E}">
        <p14:creationId xmlns:p14="http://schemas.microsoft.com/office/powerpoint/2010/main" val="367121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161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4975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067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09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5982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1894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06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15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855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8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46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47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34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547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396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70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53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12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80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9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1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01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395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1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214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855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49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354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925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845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797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353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500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966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175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1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71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7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0418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516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755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58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049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49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590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32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549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11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373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83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745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182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991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790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57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5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2478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8518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643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114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9313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08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164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013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544" y="0"/>
            <a:ext cx="7233920" cy="59950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026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5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80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694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652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3338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099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49537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04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48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620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23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773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140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089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6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733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881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293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290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856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2">
            <a:extLst>
              <a:ext uri="{FF2B5EF4-FFF2-40B4-BE49-F238E27FC236}">
                <a16:creationId xmlns:a16="http://schemas.microsoft.com/office/drawing/2014/main" id="{836D9CEB-3676-24AC-694C-A0744925C634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3" y="2320034"/>
            <a:ext cx="5779294" cy="1786731"/>
          </a:xfrm>
        </p:spPr>
        <p:txBody>
          <a:bodyPr anchor="b"/>
          <a:lstStyle>
            <a:lvl1pPr algn="l">
              <a:lnSpc>
                <a:spcPts val="4688"/>
              </a:lnSpc>
              <a:defRPr sz="3675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C36A-DF60-9B29-34E4-41C2FAC12B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5533" y="4490243"/>
            <a:ext cx="5779294" cy="4722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58EC2E-4C9F-5404-3640-0C65E4031B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533" y="5344417"/>
            <a:ext cx="5779294" cy="37058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dirty="0"/>
              <a:t>Presenter and/or date</a:t>
            </a:r>
            <a:endParaRPr lang="en-US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8D99D0-08E8-DACD-7022-00D90D05B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135" y="613447"/>
            <a:ext cx="1535985" cy="97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DC35-1CA8-4CA3-971D-85E709FCFE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4" y="613446"/>
            <a:ext cx="1619294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92931" y="736601"/>
            <a:ext cx="7947422" cy="701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3C05E-BEB9-49D5-9998-67B38EC4DD92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3AC5E7-8C9E-4075-9DE0-8AB95A226F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2F8AC6-0FA6-4EB9-B40B-C9BBE9ACC71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DFC8487-CDD7-4F8A-8693-5FAE08B91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75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 flipH="1"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rgbClr val="09214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313934"/>
            <a:ext cx="2890616" cy="1786731"/>
          </a:xfrm>
        </p:spPr>
        <p:txBody>
          <a:bodyPr anchor="t" anchorCtr="0"/>
          <a:lstStyle>
            <a:lvl1pPr algn="l">
              <a:lnSpc>
                <a:spcPts val="3525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3F56EB-3E8E-3A6B-FF7F-5BC6CD9B4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83148" y="250168"/>
            <a:ext cx="5960852" cy="6607833"/>
          </a:xfrm>
          <a:custGeom>
            <a:avLst/>
            <a:gdLst>
              <a:gd name="connsiteX0" fmla="*/ 0 w 7947804"/>
              <a:gd name="connsiteY0" fmla="*/ 6780294 h 6780294"/>
              <a:gd name="connsiteX1" fmla="*/ 0 w 7947804"/>
              <a:gd name="connsiteY1" fmla="*/ 0 h 6780294"/>
              <a:gd name="connsiteX2" fmla="*/ 7947804 w 7947804"/>
              <a:gd name="connsiteY2" fmla="*/ 6780294 h 6780294"/>
              <a:gd name="connsiteX3" fmla="*/ 0 w 7947804"/>
              <a:gd name="connsiteY3" fmla="*/ 6780294 h 6780294"/>
              <a:gd name="connsiteX0" fmla="*/ 0 w 7947804"/>
              <a:gd name="connsiteY0" fmla="*/ 6607765 h 6607765"/>
              <a:gd name="connsiteX1" fmla="*/ 7944929 w 7947804"/>
              <a:gd name="connsiteY1" fmla="*/ 0 h 6607765"/>
              <a:gd name="connsiteX2" fmla="*/ 7947804 w 7947804"/>
              <a:gd name="connsiteY2" fmla="*/ 6607765 h 6607765"/>
              <a:gd name="connsiteX3" fmla="*/ 0 w 7947804"/>
              <a:gd name="connsiteY3" fmla="*/ 6607765 h 660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7804" h="6607765">
                <a:moveTo>
                  <a:pt x="0" y="6607765"/>
                </a:moveTo>
                <a:lnTo>
                  <a:pt x="7944929" y="0"/>
                </a:lnTo>
                <a:cubicBezTo>
                  <a:pt x="7945887" y="2202588"/>
                  <a:pt x="7946846" y="4405177"/>
                  <a:pt x="7947804" y="6607765"/>
                </a:cubicBezTo>
                <a:lnTo>
                  <a:pt x="0" y="6607765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812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465EF1-9D6C-478C-A707-B65914AACCF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F2DCCE-FC6D-4089-B116-94F74EB30A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CF217B5A-45E7-40E1-B0E9-4FA927BF95D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2C9AC80-4639-4FDD-B104-DE41EA8F50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3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3260914D-2179-F5E7-6AEF-1B3FCD15B664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93640-ACD6-D0FB-E6D2-1A10789FAB47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92931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039FF1-6A15-29CE-1C78-37FA0E0DC74D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4756336" y="1759637"/>
            <a:ext cx="3794732" cy="37768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CECFBD-67A8-4A37-AAFB-08A333BE7DED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AE6D5-A6B5-44CC-A51F-8AAA34EFBE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88B96D2D-EBC5-4F08-93BB-013DF779FAFB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>
                <a:solidFill>
                  <a:schemeClr val="bg1"/>
                </a:solidFill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D1C6B58-9CFE-4F5C-AD23-FA190CB0F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78AB8AC-51C0-A282-3E41-4FF8078F8B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56336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6" y="805180"/>
            <a:ext cx="3785207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2456" y="2142654"/>
            <a:ext cx="3785207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76F6-62A9-4597-9737-F1888770EBA1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4B94A-5A2B-4C23-B006-3DCA12915F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BB76E7CC-76ED-4511-AFFA-CCB39CA646C6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C9F09AD-4EC0-4E4B-824E-218AD8D56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D3C0B78-D624-3C20-A0D8-A752505C93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4387664" cy="632015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DE730B1B-F47E-F663-D5A7-1F15CBC7E9A7}"/>
              </a:ext>
            </a:extLst>
          </p:cNvPr>
          <p:cNvSpPr/>
          <p:nvPr/>
        </p:nvSpPr>
        <p:spPr>
          <a:xfrm>
            <a:off x="0" y="632015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D3216-EE4B-142A-37B2-8F088BC5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5148" y="806400"/>
            <a:ext cx="3794732" cy="1094014"/>
          </a:xfrm>
        </p:spPr>
        <p:txBody>
          <a:bodyPr/>
          <a:lstStyle>
            <a:lvl1pPr>
              <a:lnSpc>
                <a:spcPts val="3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EDD70-4D9F-74D7-CC79-3FFEE13768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3960" y="2142654"/>
            <a:ext cx="3794732" cy="3393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E9BB46-5E8E-4961-821F-109832047AB3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D85D48-7EA4-478F-AF2C-93D5D1257D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760CE41-3196-4FFB-8DD5-7A7D5DE90309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906A4EF-3665-4DBE-ADE3-6F7FE5E28B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>
            <a:extLst>
              <a:ext uri="{FF2B5EF4-FFF2-40B4-BE49-F238E27FC236}">
                <a16:creationId xmlns:a16="http://schemas.microsoft.com/office/drawing/2014/main" id="{B187C576-EF9A-D690-8A5C-00ACB0CA8005}"/>
              </a:ext>
            </a:extLst>
          </p:cNvPr>
          <p:cNvSpPr/>
          <p:nvPr/>
        </p:nvSpPr>
        <p:spPr>
          <a:xfrm>
            <a:off x="0" y="6320346"/>
            <a:ext cx="9144953" cy="537845"/>
          </a:xfrm>
          <a:custGeom>
            <a:avLst/>
            <a:gdLst/>
            <a:ahLst/>
            <a:cxnLst/>
            <a:rect l="l" t="t" r="r" b="b"/>
            <a:pathLst>
              <a:path w="12193270" h="537845">
                <a:moveTo>
                  <a:pt x="12193206" y="0"/>
                </a:moveTo>
                <a:lnTo>
                  <a:pt x="0" y="0"/>
                </a:lnTo>
                <a:lnTo>
                  <a:pt x="0" y="537654"/>
                </a:lnTo>
                <a:lnTo>
                  <a:pt x="12193206" y="537654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80629-0743-4B8D-004F-B54A043A3E3D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8772168" y="6459465"/>
            <a:ext cx="202406" cy="257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F758E-0988-489D-AE52-8796276C008C}"/>
              </a:ext>
            </a:extLst>
          </p:cNvPr>
          <p:cNvGrpSpPr/>
          <p:nvPr userDrawn="1"/>
        </p:nvGrpSpPr>
        <p:grpSpPr>
          <a:xfrm>
            <a:off x="237134" y="6460323"/>
            <a:ext cx="2346008" cy="278130"/>
            <a:chOff x="0" y="0"/>
            <a:chExt cx="3128222" cy="2781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045EB4-B530-4B9D-BAD7-F47D51BAD4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7"/>
            <a:stretch/>
          </p:blipFill>
          <p:spPr bwMode="auto">
            <a:xfrm>
              <a:off x="281517" y="0"/>
              <a:ext cx="2846705" cy="278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B67DC33-2D03-4FBD-8E6C-12EF50F750C0}"/>
                </a:ext>
              </a:extLst>
            </p:cNvPr>
            <p:cNvSpPr/>
            <p:nvPr userDrawn="1"/>
          </p:nvSpPr>
          <p:spPr>
            <a:xfrm>
              <a:off x="0" y="2116"/>
              <a:ext cx="254580" cy="254200"/>
            </a:xfrm>
            <a:custGeom>
              <a:avLst/>
              <a:gdLst/>
              <a:ahLst/>
              <a:cxnLst/>
              <a:rect l="l" t="t" r="r" b="b"/>
              <a:pathLst>
                <a:path w="254634" h="254634">
                  <a:moveTo>
                    <a:pt x="254419" y="0"/>
                  </a:moveTo>
                  <a:lnTo>
                    <a:pt x="126784" y="105625"/>
                  </a:lnTo>
                  <a:lnTo>
                    <a:pt x="0" y="25"/>
                  </a:lnTo>
                  <a:lnTo>
                    <a:pt x="0" y="254419"/>
                  </a:lnTo>
                  <a:lnTo>
                    <a:pt x="254419" y="254419"/>
                  </a:lnTo>
                  <a:lnTo>
                    <a:pt x="254419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18640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object 16">
            <a:extLst>
              <a:ext uri="{FF2B5EF4-FFF2-40B4-BE49-F238E27FC236}">
                <a16:creationId xmlns:a16="http://schemas.microsoft.com/office/drawing/2014/main" id="{2133F4BD-3A05-6BF0-9599-0623746B96D1}"/>
              </a:ext>
            </a:extLst>
          </p:cNvPr>
          <p:cNvSpPr/>
          <p:nvPr userDrawn="1"/>
        </p:nvSpPr>
        <p:spPr>
          <a:xfrm>
            <a:off x="0" y="68"/>
            <a:ext cx="9144953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258064"/>
                </a:lnTo>
                <a:lnTo>
                  <a:pt x="7924190" y="6857936"/>
                </a:lnTo>
                <a:lnTo>
                  <a:pt x="12193206" y="6857936"/>
                </a:lnTo>
                <a:lnTo>
                  <a:pt x="1219320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61E9E-ED51-992F-D7E0-B9A9CFC550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5534" y="4241800"/>
            <a:ext cx="2547717" cy="1425250"/>
          </a:xfrm>
        </p:spPr>
        <p:txBody>
          <a:bodyPr anchor="b" anchorCtr="0"/>
          <a:lstStyle>
            <a:lvl1pPr algn="l">
              <a:lnSpc>
                <a:spcPts val="315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B7D0E-8E90-6C7C-4BB8-72C798085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067" y="504799"/>
            <a:ext cx="1431205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18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0937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763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1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2559"/>
            </a:gs>
            <a:gs pos="100000">
              <a:srgbClr val="15255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D98FAA5-4AE9-4C4A-B4AA-89FE4A0503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F914A0-B8BC-654F-9DD1-F9E1B638442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133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2C35D00-6EE0-A648-8DB2-3CD4C2A6421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0C25D2D5-B962-8A44-80BE-77A50B4A29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A7FB0F8-381A-F34B-B2BB-0E837049B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3/7/25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9FB5D79-7896-7A44-905D-DFD58ADD42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092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2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9638" y="152400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 kjhlkjhlkjhkhkhkjhkljh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76400"/>
            <a:ext cx="75422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8922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620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CB4D3940-3EFD-E40A-74D3-BCDC9ED302CF}"/>
              </a:ext>
            </a:extLst>
          </p:cNvPr>
          <p:cNvPicPr/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" y="13"/>
            <a:ext cx="9144295" cy="68579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AF42-88AD-4FB0-CD35-33806BE79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8358" y="6444996"/>
            <a:ext cx="202406" cy="2571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CC3F808-C7E8-4131-9EFE-B613B7BC3B9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2BF69-49C3-FAD1-45E5-BF111E4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31" y="736601"/>
            <a:ext cx="7947422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2E246-AA27-06D0-C7D1-3CF06C88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931" y="1759637"/>
            <a:ext cx="7947422" cy="37768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8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ts val="3525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bg1"/>
          </a:solidFill>
          <a:latin typeface="+mn-lt"/>
          <a:ea typeface="+mn-ea"/>
          <a:cs typeface="+mn-cs"/>
        </a:defRPr>
      </a:lvl1pPr>
      <a:lvl2pPr marL="280988" indent="-28098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471488" indent="-185738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673894" indent="-202406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873919" indent="-1905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tabLst/>
        <a:defRPr sz="10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06">
          <p15:clr>
            <a:srgbClr val="F26B43"/>
          </p15:clr>
        </p15:guide>
        <p15:guide id="4" pos="71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ll.ox.ac.uk/wtccc2/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120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467-019-13480-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26/science.aam6393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26/science.aam6393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Understanding the genetics of complex traits II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Friday 7th March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102ED5-ECC5-F9ED-125A-10FCE090B5F9}"/>
              </a:ext>
            </a:extLst>
          </p:cNvPr>
          <p:cNvGrpSpPr/>
          <p:nvPr/>
        </p:nvGrpSpPr>
        <p:grpSpPr>
          <a:xfrm>
            <a:off x="201881" y="5415148"/>
            <a:ext cx="2291937" cy="1116281"/>
            <a:chOff x="201881" y="5415148"/>
            <a:chExt cx="2291937" cy="11162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2C87B6-2F14-487C-586E-1D16A4A348E6}"/>
                </a:ext>
              </a:extLst>
            </p:cNvPr>
            <p:cNvSpPr/>
            <p:nvPr/>
          </p:nvSpPr>
          <p:spPr bwMode="auto">
            <a:xfrm>
              <a:off x="201881" y="5415148"/>
              <a:ext cx="2291937" cy="111628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5FD59A-0D82-B1E6-DE4D-F4402AEA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115331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4DBF62-31A8-A643-80D9-82FB2AF32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5" t="1470" r="4326" b="75651"/>
          <a:stretch/>
        </p:blipFill>
        <p:spPr>
          <a:xfrm>
            <a:off x="4571999" y="5163768"/>
            <a:ext cx="4289771" cy="1427532"/>
          </a:xfr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9170C-2CA5-0447-B3B8-B74668EB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1" y="2784909"/>
            <a:ext cx="4064004" cy="33361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5471799" y="1670094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74,000 T2D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And 824,000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Type 2 diabetes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63F65F-6E60-0AA2-9C00-BDD5E7840BA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AF8ACB-75E5-DAEE-2364-0CCFBE2FA42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340AAEB-7112-84BB-3BD3-39CDDCA762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AB1ADD-7220-A8F8-6E4D-3A24EC7267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15994A-E9C8-909E-9024-AD90DE22BCFA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296C3C-3C15-02A5-58FC-1934A0AFCABF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41C5E18-9759-7D24-B53B-470F7152F225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DBF3CC-1141-DCA1-F40A-3DB4DF4214D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5F82C9-78E5-05B3-003A-6B4C646978C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E1C06AC-6D52-3B6E-5C8F-9C5F77014FDD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5510CB-E764-E8D8-C10A-A88C2D8566F3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5464DC-B874-1F0F-2347-820A507EFB6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1BE5F2-A20A-3988-EC38-0C5BBDAE8F4F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1466472-CA77-1B8B-29E1-110E65D9897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1F10FD5-2825-9DB7-5410-1C06B2B31DA4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5CD3B26-B8E8-8850-D5AE-63D4F037B893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78648F1-07E9-595D-C376-1B37CECA1D71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732A659-5144-3158-DD5D-B49EA5A6A974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A1DAF2E-E96A-0669-7D1C-7417D1DFE9F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FB1AD7-BED8-6FF3-A840-FDDB74AD636A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286897-318C-1BF2-C463-D9133CAC75DA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F6AA51-4355-0054-E3AC-4DADC49E297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086588-492C-2801-1DAF-1241EF260F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18E3862-F876-CDAC-39B1-992DC57C9A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B655512-34F0-A170-AF1F-B0001A426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52E080D-BC74-289A-3158-2D4C1BE919EE}"/>
              </a:ext>
            </a:extLst>
          </p:cNvPr>
          <p:cNvSpPr txBox="1"/>
          <p:nvPr/>
        </p:nvSpPr>
        <p:spPr>
          <a:xfrm>
            <a:off x="4815840" y="3429000"/>
            <a:ext cx="397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403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“conditionally independent” meaning some of them overlap the same regions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6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969301" y="1788818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407895" y="271104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? signals</a:t>
            </a: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5"/>
          <a:stretch/>
        </p:blipFill>
        <p:spPr>
          <a:xfrm>
            <a:off x="5235209" y="3882181"/>
            <a:ext cx="3494766" cy="1174451"/>
          </a:xfrm>
          <a:prstGeom prst="rect">
            <a:avLst/>
          </a:prstGeom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D65A6A15-A8E2-7DCC-F0EB-22844E885B48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E3044-5DE2-3425-2798-2FB8BA9795B2}"/>
              </a:ext>
            </a:extLst>
          </p:cNvPr>
          <p:cNvSpPr/>
          <p:nvPr/>
        </p:nvSpPr>
        <p:spPr bwMode="auto">
          <a:xfrm rot="617691">
            <a:off x="3589020" y="2817296"/>
            <a:ext cx="731520" cy="72103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402F6-C15E-7964-0221-8AD8EE80BB9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</p:spTree>
    <p:extLst>
      <p:ext uri="{BB962C8B-B14F-4D97-AF65-F5344CB8AC3E}">
        <p14:creationId xmlns:p14="http://schemas.microsoft.com/office/powerpoint/2010/main" val="214573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FFA6AD8-229A-7354-1B58-059518C86804}"/>
              </a:ext>
            </a:extLst>
          </p:cNvPr>
          <p:cNvSpPr txBox="1"/>
          <p:nvPr/>
        </p:nvSpPr>
        <p:spPr>
          <a:xfrm>
            <a:off x="6632514" y="2096834"/>
            <a:ext cx="1720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~90% heritability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F529A-1D5E-155C-A9EC-82B0861D4561}"/>
              </a:ext>
            </a:extLst>
          </p:cNvPr>
          <p:cNvGrpSpPr/>
          <p:nvPr/>
        </p:nvGrpSpPr>
        <p:grpSpPr>
          <a:xfrm>
            <a:off x="7071108" y="579120"/>
            <a:ext cx="754211" cy="1432043"/>
            <a:chOff x="301625" y="1977885"/>
            <a:chExt cx="1011737" cy="192101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630B0B-5E8A-1E54-6CE6-5EC54660398E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CC420F-F67C-0720-6A60-C5BE9E8B286C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ACF107E-3B21-7686-843E-086E853FE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7E718EA-F1E7-602E-BBCD-A1B5DE79A9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4D10C02-AB1B-2F72-1D4C-7E6186BF5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17BB79F1-7927-2B0E-37A1-56809DFE0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2B8DF9-0297-786A-C5D8-1797F3ACF1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CC045AA-DF85-ED67-9BFD-F58769D17C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7C8B469B-7AC2-D8BE-96BE-55D217E90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5" y="2714570"/>
            <a:ext cx="4137660" cy="297806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82723B09-16BB-0B7B-BA8F-91EEDBD40EA4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84C2B10-8A8F-CFFD-0B29-719878761E70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518A64D-C480-20BA-B223-55EF1BAC82F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3497242-D21F-1192-3ACF-457443E165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2A8A11C-A53E-FD90-A768-973128BBB87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04F3008-46DE-1A23-3603-F5E21EE06168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EEFAC036-286E-6F56-4BDA-108356A37A14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B04242A-310C-6CB6-5E98-322B0FF03DEB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A16DC5F-64C4-80A9-7819-A9319307926F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4CFE568-66CB-A72E-2B93-39E2A085E2B6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5D797BC-10E6-970D-927F-27ECD79F250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EB99260-7BD4-C76F-6BA4-88C98D708E8F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FDC2EAE-AD98-C039-D630-FFA7C14EF74D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332969D-DCB7-F030-A979-89C149473DA7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8E2A526-5EB4-AAFE-EE61-F4AE1345FE12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7AE7BA3-3442-5355-E551-C0ED7A42EEFD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DA12E6D-989E-F551-B6AA-8EF5FF49ADBF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C56AD91-B0DA-663C-F108-6620293D23DD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ED87D20-BDA0-5C51-254A-B70C0841324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B7B2524-0D07-C39E-2720-70E848A327CC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03A9CFE5-9BEC-D641-D7E7-1F4236FFAA52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77A989A-0A4F-8E0C-87EA-039F62DD3F11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8A6A0B5-3E63-8E9D-9C57-EA0B928AD1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176ED06-7C9C-73C6-2645-D60411581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B53111A-9C8C-F7EA-55E7-EF604EEA2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37E9F78-2F8F-B15C-9A31-A695AF049B23}"/>
              </a:ext>
            </a:extLst>
          </p:cNvPr>
          <p:cNvSpPr txBox="1"/>
          <p:nvPr/>
        </p:nvSpPr>
        <p:spPr>
          <a:xfrm>
            <a:off x="5082288" y="3023288"/>
            <a:ext cx="3977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12,111 independent signals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Collectively explaining 50% of heritability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pic>
        <p:nvPicPr>
          <p:cNvPr id="102" name="Picture 101" descr="A close-up of a text&#10;&#10;Description automatically generated">
            <a:extLst>
              <a:ext uri="{FF2B5EF4-FFF2-40B4-BE49-F238E27FC236}">
                <a16:creationId xmlns:a16="http://schemas.microsoft.com/office/drawing/2014/main" id="{0809CF06-E4F2-444D-3B01-3EB4370277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163"/>
          <a:stretch/>
        </p:blipFill>
        <p:spPr>
          <a:xfrm>
            <a:off x="5235209" y="3882180"/>
            <a:ext cx="3494766" cy="190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7B279-4F8E-4F69-03BC-CA8FAE1EAD85}"/>
              </a:ext>
            </a:extLst>
          </p:cNvPr>
          <p:cNvSpPr txBox="1"/>
          <p:nvPr/>
        </p:nvSpPr>
        <p:spPr>
          <a:xfrm>
            <a:off x="1768852" y="5990147"/>
            <a:ext cx="1646303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5.4 million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6405D1-9E01-CEB1-92A8-D7F465549432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GWAS of human height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66"/>
                </a:solidFill>
                <a:latin typeface="FoundrySterling-Book" pitchFamily="2" charset="0"/>
              </a:rPr>
              <a:t>In 5.4 million individuals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E3F7F-9FF3-D569-9973-54F394D0BB44}"/>
              </a:ext>
            </a:extLst>
          </p:cNvPr>
          <p:cNvSpPr txBox="1"/>
          <p:nvPr/>
        </p:nvSpPr>
        <p:spPr>
          <a:xfrm>
            <a:off x="4962648" y="5897814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They collectively explain ~ 50% of heritability</a:t>
            </a:r>
          </a:p>
          <a:p>
            <a:pPr algn="ctr"/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In European ancestry people</a:t>
            </a:r>
          </a:p>
        </p:txBody>
      </p:sp>
    </p:spTree>
    <p:extLst>
      <p:ext uri="{BB962C8B-B14F-4D97-AF65-F5344CB8AC3E}">
        <p14:creationId xmlns:p14="http://schemas.microsoft.com/office/powerpoint/2010/main" val="394926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5834B-215F-E991-F25D-7A808621E074}"/>
              </a:ext>
            </a:extLst>
          </p:cNvPr>
          <p:cNvSpPr/>
          <p:nvPr/>
        </p:nvSpPr>
        <p:spPr bwMode="auto">
          <a:xfrm>
            <a:off x="472440" y="801049"/>
            <a:ext cx="4899660" cy="435769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A8C6E-0796-2C08-39CE-74741A72035C}"/>
              </a:ext>
            </a:extLst>
          </p:cNvPr>
          <p:cNvSpPr txBox="1">
            <a:spLocks/>
          </p:cNvSpPr>
          <p:nvPr/>
        </p:nvSpPr>
        <p:spPr>
          <a:xfrm>
            <a:off x="338328" y="125164"/>
            <a:ext cx="754837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Comparing across traits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1C26C-9DCB-DAAD-8AB9-F3D1312AA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" r="46823"/>
          <a:stretch/>
        </p:blipFill>
        <p:spPr>
          <a:xfrm>
            <a:off x="1600200" y="983889"/>
            <a:ext cx="3511296" cy="354270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51D30E2-2291-70C0-C6D5-253964F7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6" y="5375530"/>
            <a:ext cx="3566160" cy="1092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6AE06D-8373-68A5-3635-22B02A0F0CA1}"/>
              </a:ext>
            </a:extLst>
          </p:cNvPr>
          <p:cNvSpPr txBox="1"/>
          <p:nvPr/>
        </p:nvSpPr>
        <p:spPr>
          <a:xfrm>
            <a:off x="2042418" y="4411721"/>
            <a:ext cx="2852063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Fraction of SNPs that are associated</a:t>
            </a:r>
          </a:p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(out of 1.1 million HapMap SNPs)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E3319D-8F7E-B8B5-EA1D-7167C335699B}"/>
              </a:ext>
            </a:extLst>
          </p:cNvPr>
          <p:cNvSpPr txBox="1"/>
          <p:nvPr/>
        </p:nvSpPr>
        <p:spPr>
          <a:xfrm>
            <a:off x="472440" y="2188830"/>
            <a:ext cx="1176943" cy="9848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Average effect size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FoundrySterling-Book" pitchFamily="2" charset="0"/>
              </a:rPr>
              <a:t>(normalized so no longer on log OR scale)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9BC0F-91A1-D473-CE0B-42FC51C784CF}"/>
              </a:ext>
            </a:extLst>
          </p:cNvPr>
          <p:cNvSpPr txBox="1"/>
          <p:nvPr/>
        </p:nvSpPr>
        <p:spPr>
          <a:xfrm>
            <a:off x="5852160" y="2016576"/>
            <a:ext cx="2621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With all this data it’s possible to fit more sophisticated models that estimate the amount of polygenicity across traits.</a:t>
            </a:r>
          </a:p>
        </p:txBody>
      </p:sp>
    </p:spTree>
    <p:extLst>
      <p:ext uri="{BB962C8B-B14F-4D97-AF65-F5344CB8AC3E}">
        <p14:creationId xmlns:p14="http://schemas.microsoft.com/office/powerpoint/2010/main" val="2508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complex trait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Caused by many factors, each having a small overall effect.  Including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Many genetic variants, including common ones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Environmental factors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Gene-environment or gene-gene interactions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Common variant, common disease hypothesis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GB" sz="1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2605593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How are these studies possible?</a:t>
            </a:r>
            <a:br>
              <a:rPr lang="en-GB" dirty="0">
                <a:latin typeface="FoundrySterling-Book" pitchFamily="2" charset="0"/>
              </a:rPr>
            </a:br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 from last lecture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78409" y="769944"/>
            <a:ext cx="73216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  <a:cs typeface="Arial" charset="0"/>
              </a:rPr>
              <a:t>WTCCC2 GWAS of multiple sclerosis </a:t>
            </a:r>
            <a:r>
              <a:rPr lang="en-US" sz="1200" dirty="0">
                <a:latin typeface="FoundrySterling-Book" pitchFamily="2" charset="0"/>
                <a:cs typeface="Arial" charset="0"/>
              </a:rPr>
              <a:t>(9,772 cases and 7,376 controls).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2813" y="2875002"/>
            <a:ext cx="292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  <a:hlinkClick r:id="rId3"/>
              </a:rPr>
              <a:t>www.well.ox.ac.uk/wtccc2/ms/</a:t>
            </a:r>
            <a:endParaRPr lang="en-US" dirty="0">
              <a:latin typeface="FoundrySterling-Book" pitchFamily="2" charset="0"/>
            </a:endParaRPr>
          </a:p>
          <a:p>
            <a:pPr algn="l"/>
            <a:r>
              <a:rPr lang="en-US" sz="1200" dirty="0">
                <a:latin typeface="FoundrySterling-Book" pitchFamily="2" charset="0"/>
              </a:rPr>
              <a:t>(I think this requires the trailing /)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261E8-4768-3F4E-9672-736081AC7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8" r="843" b="35495"/>
          <a:stretch/>
        </p:blipFill>
        <p:spPr>
          <a:xfrm>
            <a:off x="4572000" y="1180213"/>
            <a:ext cx="4408513" cy="3561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60DC6-07BA-594A-A91F-DE95013E99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823"/>
          <a:stretch/>
        </p:blipFill>
        <p:spPr>
          <a:xfrm>
            <a:off x="111309" y="1772144"/>
            <a:ext cx="1747707" cy="4476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E9F35-2158-9142-B700-EEEEE9A22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46957"/>
          <a:stretch/>
        </p:blipFill>
        <p:spPr>
          <a:xfrm>
            <a:off x="1962383" y="1180213"/>
            <a:ext cx="2535189" cy="5521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F7815E-A2BE-F944-95C3-73634628B00F}"/>
              </a:ext>
            </a:extLst>
          </p:cNvPr>
          <p:cNvSpPr txBox="1"/>
          <p:nvPr/>
        </p:nvSpPr>
        <p:spPr>
          <a:xfrm>
            <a:off x="5380078" y="5677787"/>
            <a:ext cx="2535189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Can you explain?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612219-6989-314B-A71B-EBB5DAA58C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46431" y="5677788"/>
            <a:ext cx="584788" cy="1583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F61F5-FECC-264A-9C06-4FCF3805F7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61817" y="4972411"/>
            <a:ext cx="86231" cy="5458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6C7D9D-D003-8647-9F4F-CB2629D781C1}"/>
              </a:ext>
            </a:extLst>
          </p:cNvPr>
          <p:cNvCxnSpPr>
            <a:cxnSpLocks/>
          </p:cNvCxnSpPr>
          <p:nvPr/>
        </p:nvCxnSpPr>
        <p:spPr bwMode="auto">
          <a:xfrm flipV="1">
            <a:off x="7516019" y="4972412"/>
            <a:ext cx="433595" cy="54588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469" y="157834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Consortia and meta-analysis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96401-107A-80A1-557E-20FC699B3C60}"/>
              </a:ext>
            </a:extLst>
          </p:cNvPr>
          <p:cNvSpPr txBox="1"/>
          <p:nvPr/>
        </p:nvSpPr>
        <p:spPr>
          <a:xfrm>
            <a:off x="1200150" y="2910423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To generate such large sample sizes for “common” (but still relatively rare ) diseases, requires setting up large multi-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centre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 collaborations.  This is fun to be involved in but comes with its own analysis challenges….</a:t>
            </a:r>
          </a:p>
        </p:txBody>
      </p:sp>
    </p:spTree>
    <p:extLst>
      <p:ext uri="{BB962C8B-B14F-4D97-AF65-F5344CB8AC3E}">
        <p14:creationId xmlns:p14="http://schemas.microsoft.com/office/powerpoint/2010/main" val="486212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70BB-6E7D-751D-69B5-B956D1496AB0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</p:spTree>
    <p:extLst>
      <p:ext uri="{BB962C8B-B14F-4D97-AF65-F5344CB8AC3E}">
        <p14:creationId xmlns:p14="http://schemas.microsoft.com/office/powerpoint/2010/main" val="414354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390A23-C5B4-B24D-AEE8-F87F4542C2BB}"/>
              </a:ext>
            </a:extLst>
          </p:cNvPr>
          <p:cNvGrpSpPr/>
          <p:nvPr/>
        </p:nvGrpSpPr>
        <p:grpSpPr>
          <a:xfrm>
            <a:off x="443580" y="1050641"/>
            <a:ext cx="5093620" cy="2599711"/>
            <a:chOff x="2584703" y="1243584"/>
            <a:chExt cx="4367205" cy="2228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DD236A-A54B-5945-9ED8-61774C40E0F5}"/>
                </a:ext>
              </a:extLst>
            </p:cNvPr>
            <p:cNvSpPr/>
            <p:nvPr/>
          </p:nvSpPr>
          <p:spPr bwMode="auto">
            <a:xfrm>
              <a:off x="2584703" y="1243584"/>
              <a:ext cx="4367205" cy="222896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BAC691-94AF-1F45-AB43-1478A1A4F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15" b="41587"/>
            <a:stretch/>
          </p:blipFill>
          <p:spPr>
            <a:xfrm>
              <a:off x="2584703" y="1261872"/>
              <a:ext cx="3226057" cy="2210672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>
                <a:latin typeface="FoundrySterling-Book" pitchFamily="2" charset="0"/>
              </a:rPr>
              <a:t>Dealing with population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0B28FF-CBC4-1542-A41E-9FADDCDA5575}"/>
              </a:ext>
            </a:extLst>
          </p:cNvPr>
          <p:cNvSpPr txBox="1"/>
          <p:nvPr/>
        </p:nvSpPr>
        <p:spPr>
          <a:xfrm>
            <a:off x="4348498" y="1645920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# cases 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BEB23-5285-304F-927D-76C8F8881DBD}"/>
              </a:ext>
            </a:extLst>
          </p:cNvPr>
          <p:cNvSpPr txBox="1"/>
          <p:nvPr/>
        </p:nvSpPr>
        <p:spPr>
          <a:xfrm>
            <a:off x="4293915" y="1891278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oundrySterling-Book" pitchFamily="2" charset="0"/>
              </a:rPr>
              <a:t>#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831F1-E164-5E44-842B-4642F0C18502}"/>
              </a:ext>
            </a:extLst>
          </p:cNvPr>
          <p:cNvSpPr txBox="1"/>
          <p:nvPr/>
        </p:nvSpPr>
        <p:spPr>
          <a:xfrm>
            <a:off x="4370940" y="2143669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10000"/>
                  </a:schemeClr>
                </a:solidFill>
                <a:latin typeface="FoundrySterling-Book" pitchFamily="2" charset="0"/>
              </a:rPr>
              <a:t>Per country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A0CF0-2EB2-DEEA-E400-5B5DDF82F34D}"/>
              </a:ext>
            </a:extLst>
          </p:cNvPr>
          <p:cNvGrpSpPr/>
          <p:nvPr/>
        </p:nvGrpSpPr>
        <p:grpSpPr>
          <a:xfrm>
            <a:off x="1087808" y="400088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7A71D0-970B-EF16-5400-E5D8FB304F7A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FBDF67-4FC7-C710-5169-D4325808A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31A7E58-76E3-9AD3-5B11-8E334B39BEC5}"/>
              </a:ext>
            </a:extLst>
          </p:cNvPr>
          <p:cNvSpPr txBox="1"/>
          <p:nvPr/>
        </p:nvSpPr>
        <p:spPr>
          <a:xfrm>
            <a:off x="1221162" y="5710700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First two “principal components” obtained purely from the genotypes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F13C5-8630-85CB-CBB3-914A42A23407}"/>
              </a:ext>
            </a:extLst>
          </p:cNvPr>
          <p:cNvSpPr txBox="1"/>
          <p:nvPr/>
        </p:nvSpPr>
        <p:spPr>
          <a:xfrm>
            <a:off x="5030002" y="4204551"/>
            <a:ext cx="3964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Case-control sampling is correlated with genome-wide genetic variation.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084244-8BD8-5308-51FD-A68F9789F0CB}"/>
              </a:ext>
            </a:extLst>
          </p:cNvPr>
          <p:cNvGrpSpPr/>
          <p:nvPr/>
        </p:nvGrpSpPr>
        <p:grpSpPr>
          <a:xfrm>
            <a:off x="6704273" y="5328852"/>
            <a:ext cx="2067535" cy="1225359"/>
            <a:chOff x="1920703" y="3445632"/>
            <a:chExt cx="3750978" cy="222308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B87231-7DDA-B69C-10FD-310759FB3CDF}"/>
                </a:ext>
              </a:extLst>
            </p:cNvPr>
            <p:cNvGrpSpPr/>
            <p:nvPr/>
          </p:nvGrpSpPr>
          <p:grpSpPr>
            <a:xfrm>
              <a:off x="1920703" y="5071902"/>
              <a:ext cx="2018777" cy="596810"/>
              <a:chOff x="2032000" y="1639514"/>
              <a:chExt cx="4031972" cy="2549429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F9E9800C-4074-5473-BF40-37D7ED617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587DC5-48D4-A9FC-099B-D63783DE72F7}"/>
                  </a:ext>
                </a:extLst>
              </p:cNvPr>
              <p:cNvSpPr/>
              <p:nvPr/>
            </p:nvSpPr>
            <p:spPr bwMode="auto">
              <a:xfrm>
                <a:off x="2032000" y="1639517"/>
                <a:ext cx="576649" cy="254805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BE387E-EDA2-3CED-14DF-BB7EBB4BF561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46C27-746F-7D75-A451-38A0A2688607}"/>
                </a:ext>
              </a:extLst>
            </p:cNvPr>
            <p:cNvSpPr/>
            <p:nvPr/>
          </p:nvSpPr>
          <p:spPr bwMode="auto">
            <a:xfrm>
              <a:off x="2061690" y="3508439"/>
              <a:ext cx="403411" cy="622175"/>
            </a:xfrm>
            <a:prstGeom prst="roundRect">
              <a:avLst/>
            </a:prstGeom>
            <a:solidFill>
              <a:srgbClr val="FFFFFF">
                <a:alpha val="26667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5148C1-77EB-61FF-CEF9-6F58F48182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37527" y="4182472"/>
              <a:ext cx="459487" cy="8880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09878-F546-5BCF-3505-9E8F60B7096C}"/>
                </a:ext>
              </a:extLst>
            </p:cNvPr>
            <p:cNvSpPr txBox="1"/>
            <p:nvPr/>
          </p:nvSpPr>
          <p:spPr>
            <a:xfrm>
              <a:off x="3075328" y="3445632"/>
              <a:ext cx="1544446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Population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structure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99D09B-64AB-8E0E-9434-A9C8F48B236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69200" y="3819526"/>
              <a:ext cx="606128" cy="31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801D69-2276-2080-CF68-48654B8A7536}"/>
                </a:ext>
              </a:extLst>
            </p:cNvPr>
            <p:cNvSpPr txBox="1"/>
            <p:nvPr/>
          </p:nvSpPr>
          <p:spPr>
            <a:xfrm>
              <a:off x="4036959" y="4474664"/>
              <a:ext cx="1634722" cy="725891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Case/control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+mn-cs"/>
                </a:rPr>
                <a:t>sampling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292CD6-4D7E-70AD-EE79-D09CE623E7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90985" y="4199618"/>
              <a:ext cx="154646" cy="21601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C31C9E5-C7EF-A939-1AC4-98C413339A9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61191" y="5245890"/>
              <a:ext cx="187332" cy="16061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C554432-6996-9655-60B3-45C571E033AC}"/>
              </a:ext>
            </a:extLst>
          </p:cNvPr>
          <p:cNvSpPr txBox="1"/>
          <p:nvPr/>
        </p:nvSpPr>
        <p:spPr>
          <a:xfrm>
            <a:off x="5762860" y="1937444"/>
            <a:ext cx="304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oundrySterling-Book" pitchFamily="2" charset="0"/>
              </a:rPr>
              <a:t>This study suffered from a key problem.  Can you see what it is?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3DEC01-0215-F7D5-1F42-2E8A092A2B36}"/>
              </a:ext>
            </a:extLst>
          </p:cNvPr>
          <p:cNvSpPr txBox="1"/>
          <p:nvPr/>
        </p:nvSpPr>
        <p:spPr>
          <a:xfrm>
            <a:off x="4863914" y="5694889"/>
            <a:ext cx="166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“Confounding by population structure”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0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80" y="1706918"/>
            <a:ext cx="4318459" cy="382090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How polygenic do traits get, anyway?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dirty="0"/>
              <a:t>Extracting biological information from GWAS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5456699" y="4122835"/>
            <a:ext cx="2810114" cy="1855180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2094B4A-4E15-BBCB-469C-5F7DA75A2C80}"/>
              </a:ext>
            </a:extLst>
          </p:cNvPr>
          <p:cNvGrpSpPr/>
          <p:nvPr/>
        </p:nvGrpSpPr>
        <p:grpSpPr>
          <a:xfrm>
            <a:off x="4790510" y="1706918"/>
            <a:ext cx="3164770" cy="1407566"/>
            <a:chOff x="-56403" y="3903533"/>
            <a:chExt cx="4440357" cy="19748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352F72-FA7D-5D65-ECEB-A042BB26469A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73C32C0-BD79-5F25-9B6B-C62DE45F06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11E908D-962D-07DB-C569-59F7464322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3DC130A-7E29-0BE9-289C-36ABCDE2C88D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831E87-16DD-DBB7-C829-AF8C285668ED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6B40C4-B529-EDB4-E0D5-288D0620AEC6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E12EAD-5680-D15A-8EC8-785412BC0936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0462D8-DFDA-C954-F4CE-70707B6E450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AAAE0F8-510C-B2F7-1EAD-22F3993545A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0262CBA-AA95-C80E-C7DC-4E196B06BBF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8882F7B-DFA7-A9F8-1B5D-5A0113CCDD80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714E143-3EEF-0CA1-F44B-C02C9F3BFFA1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3D4A8F-BF7C-B3E4-DE8B-DC3FE6BEABE0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EFFF6A-E455-C039-CA27-32F4AB909178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885E83-3566-B0BC-5BAD-046EE13A896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0013B44-479D-15C7-502E-B8DD312C8973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54AB38-ACEF-A552-1225-D2229F3916FE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BED82D2-5255-CA00-A1C0-A4256B7913CC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9E03117-AECB-C0D2-8AFF-56291BDC3426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E8BBC3-061C-5607-5F94-41C3CCFC537C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A0F4D1-3C90-30FE-77B7-9FAC9B34CA58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17E896D-0C0A-74EE-D36C-FBCA3EE7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1DD9649-D54F-76BC-1698-E9EEC45D59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263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AB95B7-8884-CFAA-F22C-08C25F683E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1280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F8866E5-8D32-6D41-8A94-88EE07106F83}"/>
              </a:ext>
            </a:extLst>
          </p:cNvPr>
          <p:cNvSpPr txBox="1">
            <a:spLocks/>
          </p:cNvSpPr>
          <p:nvPr/>
        </p:nvSpPr>
        <p:spPr>
          <a:xfrm>
            <a:off x="909638" y="125163"/>
            <a:ext cx="6977062" cy="9689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j-cs"/>
              </a:rPr>
              <a:t>Population structure: solutions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4CD21-2E80-2E96-79DE-4212D3EAF329}"/>
              </a:ext>
            </a:extLst>
          </p:cNvPr>
          <p:cNvGrpSpPr/>
          <p:nvPr/>
        </p:nvGrpSpPr>
        <p:grpSpPr>
          <a:xfrm>
            <a:off x="490410" y="3307465"/>
            <a:ext cx="3484192" cy="1622082"/>
            <a:chOff x="484678" y="4244171"/>
            <a:chExt cx="3484192" cy="1622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ED1572-554F-94A1-0C54-217766474EB9}"/>
                </a:ext>
              </a:extLst>
            </p:cNvPr>
            <p:cNvSpPr/>
            <p:nvPr/>
          </p:nvSpPr>
          <p:spPr bwMode="auto">
            <a:xfrm>
              <a:off x="484678" y="4244171"/>
              <a:ext cx="3484192" cy="1622082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03266-C22B-1FA1-9FDE-5C92363DC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549" t="58438" r="6847" b="-575"/>
            <a:stretch/>
          </p:blipFill>
          <p:spPr>
            <a:xfrm>
              <a:off x="599001" y="4244171"/>
              <a:ext cx="3217483" cy="1622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9A2CA1F-DCBA-6338-701C-B0ED9879E100}"/>
              </a:ext>
            </a:extLst>
          </p:cNvPr>
          <p:cNvSpPr txBox="1"/>
          <p:nvPr/>
        </p:nvSpPr>
        <p:spPr>
          <a:xfrm>
            <a:off x="623764" y="5093659"/>
            <a:ext cx="321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Plot of first two principal components obtained from the genome-wide genotypes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86155C-18EB-B602-3D64-85E020AFC3FB}"/>
              </a:ext>
            </a:extLst>
          </p:cNvPr>
          <p:cNvGrpSpPr/>
          <p:nvPr/>
        </p:nvGrpSpPr>
        <p:grpSpPr>
          <a:xfrm>
            <a:off x="4572000" y="2310058"/>
            <a:ext cx="3484192" cy="466496"/>
            <a:chOff x="3193869" y="3549672"/>
            <a:chExt cx="3484192" cy="4664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/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outcome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 ~ </m:t>
                        </m:r>
                        <m:r>
                          <m:rPr>
                            <m:nor/>
                          </m:rPr>
                          <a:rPr kumimoji="0" lang="en-GB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ourier New"/>
                          </a:rPr>
                          <m:t>genotype</m:t>
                        </m:r>
                        <m:r>
                          <a:rPr kumimoji="0" lang="en-GB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ourier New"/>
                          </a:rPr>
                          <m:t>+ 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oundrySterling-Book" pitchFamily="2" charset="0"/>
                    <a:ea typeface="ＭＳ Ｐゴシック" charset="0"/>
                    <a:cs typeface="Courier New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47907AD-A417-B9AE-A162-EFCBEA18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3869" y="3623760"/>
                  <a:ext cx="3484192" cy="338554"/>
                </a:xfrm>
                <a:prstGeom prst="rect">
                  <a:avLst/>
                </a:prstGeom>
                <a:blipFill>
                  <a:blip r:embed="rId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 descr="example_R.png">
              <a:extLst>
                <a:ext uri="{FF2B5EF4-FFF2-40B4-BE49-F238E27FC236}">
                  <a16:creationId xmlns:a16="http://schemas.microsoft.com/office/drawing/2014/main" id="{FC75A15E-B1EB-31D5-DE30-E760B1B9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630" t="10630" r="3543" b="14173"/>
            <a:stretch>
              <a:fillRect/>
            </a:stretch>
          </p:blipFill>
          <p:spPr>
            <a:xfrm>
              <a:off x="6057903" y="3549672"/>
              <a:ext cx="532441" cy="46649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71D04A-0214-5141-CE5D-91F44EDC290A}"/>
              </a:ext>
            </a:extLst>
          </p:cNvPr>
          <p:cNvSpPr txBox="1"/>
          <p:nvPr/>
        </p:nvSpPr>
        <p:spPr>
          <a:xfrm>
            <a:off x="5015580" y="2967335"/>
            <a:ext cx="3965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Include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relatedness matrix computed from genome-wide genotypes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in the association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/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outcome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~ </m:t>
                      </m:r>
                      <m:r>
                        <m:rPr>
                          <m:nor/>
                        </m:rPr>
                        <a:rPr kumimoji="0" lang="en-GB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charset="0"/>
                          <a:cs typeface="Courier New"/>
                        </a:rPr>
                        <m:t>genotype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+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𝑃𝐶𝑠</m:t>
                      </m:r>
                      <m:r>
                        <a:rPr kumimoji="0" lang="en-GB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ourier New"/>
                        </a:rPr>
                        <m:t> 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oundrySterling-Book" pitchFamily="2" charset="0"/>
                  <a:ea typeface="ＭＳ Ｐゴシック" charset="0"/>
                  <a:cs typeface="Courier New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7357C-746B-98C2-92DB-245413A5D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90" y="2400941"/>
                <a:ext cx="3484192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EB89443C-518F-9917-87D9-83537A1D5CF1}"/>
              </a:ext>
            </a:extLst>
          </p:cNvPr>
          <p:cNvSpPr txBox="1"/>
          <p:nvPr/>
        </p:nvSpPr>
        <p:spPr>
          <a:xfrm>
            <a:off x="563776" y="1455122"/>
            <a:ext cx="322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1. </a:t>
            </a:r>
            <a:r>
              <a:rPr lang="en-US" sz="1800" b="1" dirty="0">
                <a:latin typeface="FoundrySterling-Book" pitchFamily="2" charset="0"/>
              </a:rPr>
              <a:t>Regression including principal</a:t>
            </a:r>
            <a:r>
              <a:rPr lang="en-US" sz="1800" b="1" dirty="0">
                <a:latin typeface="FOUNDRYSTERLING-BOOK" pitchFamily="2" charset="0"/>
              </a:rPr>
              <a:t> components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920AA0-ACBC-6ABE-1B7B-DB60B14CC7BC}"/>
              </a:ext>
            </a:extLst>
          </p:cNvPr>
          <p:cNvSpPr txBox="1"/>
          <p:nvPr/>
        </p:nvSpPr>
        <p:spPr>
          <a:xfrm>
            <a:off x="5109756" y="1455121"/>
            <a:ext cx="322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2. Linear mixed model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84969-D38B-EFFF-B82A-53601A734EAB}"/>
              </a:ext>
            </a:extLst>
          </p:cNvPr>
          <p:cNvSpPr txBox="1"/>
          <p:nvPr/>
        </p:nvSpPr>
        <p:spPr>
          <a:xfrm>
            <a:off x="124105" y="6024090"/>
            <a:ext cx="410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just the strongest directions of variation in relatedness (population structure)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41BC98-5FF5-DC74-7FE7-E97D85346634}"/>
              </a:ext>
            </a:extLst>
          </p:cNvPr>
          <p:cNvSpPr txBox="1"/>
          <p:nvPr/>
        </p:nvSpPr>
        <p:spPr>
          <a:xfrm>
            <a:off x="4670085" y="4135301"/>
            <a:ext cx="410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Uses the </a:t>
            </a:r>
            <a:r>
              <a:rPr lang="en-US" b="1" dirty="0">
                <a:latin typeface="FoundrySterling-Book" pitchFamily="2" charset="0"/>
              </a:rPr>
              <a:t>entire matrix</a:t>
            </a:r>
            <a:r>
              <a:rPr lang="en-US" dirty="0">
                <a:latin typeface="FoundrySterling-Book" pitchFamily="2" charset="0"/>
              </a:rPr>
              <a:t> of relationships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A9E35B-2C07-AF7E-F64D-C3F1E2077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112" y="4780814"/>
            <a:ext cx="1568917" cy="15360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545667-B612-A05A-180D-82A92070790D}"/>
              </a:ext>
            </a:extLst>
          </p:cNvPr>
          <p:cNvSpPr txBox="1"/>
          <p:nvPr/>
        </p:nvSpPr>
        <p:spPr>
          <a:xfrm>
            <a:off x="5384439" y="6359857"/>
            <a:ext cx="2502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Most p-values are now not inflated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2844B6-2628-40DC-F4DB-23FD593031A6}"/>
              </a:ext>
            </a:extLst>
          </p:cNvPr>
          <p:cNvSpPr/>
          <p:nvPr/>
        </p:nvSpPr>
        <p:spPr bwMode="auto">
          <a:xfrm>
            <a:off x="6553200" y="5879135"/>
            <a:ext cx="685569" cy="2514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902014-5F00-6832-50D8-01EC37BDF22D}"/>
              </a:ext>
            </a:extLst>
          </p:cNvPr>
          <p:cNvSpPr txBox="1"/>
          <p:nvPr/>
        </p:nvSpPr>
        <p:spPr>
          <a:xfrm>
            <a:off x="3162093" y="572572"/>
            <a:ext cx="2472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Instead of simple 2x2 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EE5554-FC49-59A5-3C72-2A6CE8BFD12F}"/>
              </a:ext>
            </a:extLst>
          </p:cNvPr>
          <p:cNvCxnSpPr/>
          <p:nvPr/>
        </p:nvCxnSpPr>
        <p:spPr bwMode="auto">
          <a:xfrm flipH="1">
            <a:off x="3048000" y="2857500"/>
            <a:ext cx="114093" cy="2514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CD583D-F6FA-6B7D-333B-80A159AC3447}"/>
              </a:ext>
            </a:extLst>
          </p:cNvPr>
          <p:cNvSpPr txBox="1"/>
          <p:nvPr/>
        </p:nvSpPr>
        <p:spPr>
          <a:xfrm>
            <a:off x="7562307" y="5386047"/>
            <a:ext cx="98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MS study</a:t>
            </a:r>
          </a:p>
        </p:txBody>
      </p:sp>
    </p:spTree>
    <p:extLst>
      <p:ext uri="{BB962C8B-B14F-4D97-AF65-F5344CB8AC3E}">
        <p14:creationId xmlns:p14="http://schemas.microsoft.com/office/powerpoint/2010/main" val="313000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5FD43-2B24-5541-98BD-D82DB25AD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/>
          <a:stretch/>
        </p:blipFill>
        <p:spPr>
          <a:xfrm>
            <a:off x="145343" y="2025900"/>
            <a:ext cx="8658322" cy="11135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C8E929-3CDF-6342-86A4-E034D2B21CBA}"/>
              </a:ext>
            </a:extLst>
          </p:cNvPr>
          <p:cNvSpPr/>
          <p:nvPr/>
        </p:nvSpPr>
        <p:spPr bwMode="auto">
          <a:xfrm>
            <a:off x="145343" y="2912872"/>
            <a:ext cx="8892540" cy="14630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C6FF2-6652-C44C-B954-D476791CE15B}"/>
              </a:ext>
            </a:extLst>
          </p:cNvPr>
          <p:cNvSpPr txBox="1"/>
          <p:nvPr/>
        </p:nvSpPr>
        <p:spPr>
          <a:xfrm>
            <a:off x="160020" y="1064161"/>
            <a:ext cx="8346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All GWAS should report data in a way that can be re-used by future studies.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This study used several previous GWAS to conduct replication.  All the details are given in a supplementary table: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A0FAF-1F1B-1C40-AC3F-326B0DF91F1E}"/>
              </a:ext>
            </a:extLst>
          </p:cNvPr>
          <p:cNvSpPr txBox="1"/>
          <p:nvPr/>
        </p:nvSpPr>
        <p:spPr>
          <a:xfrm>
            <a:off x="684823" y="3718561"/>
            <a:ext cx="174341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Discovery and overall data as on web page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DE2E0F-EED5-F74E-847E-B179BD5889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81818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277BBF-2CF2-1147-93F2-F517252B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9538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01C11F-6505-5E47-B42D-25C8F60634BF}"/>
              </a:ext>
            </a:extLst>
          </p:cNvPr>
          <p:cNvSpPr txBox="1"/>
          <p:nvPr/>
        </p:nvSpPr>
        <p:spPr>
          <a:xfrm>
            <a:off x="2594196" y="3718561"/>
            <a:ext cx="1743417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Evidence for the same effect direction was seen separately in both arms of the discovery…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1FA81F-E240-5A4B-9503-2819953D09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73010" y="327018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716FFF-F35D-754A-8988-0C373F5B04B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0730" y="3270182"/>
            <a:ext cx="297436" cy="368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BDAC6D-2CB9-B842-9782-888CBD2A2ECF}"/>
              </a:ext>
            </a:extLst>
          </p:cNvPr>
          <p:cNvSpPr txBox="1"/>
          <p:nvPr/>
        </p:nvSpPr>
        <p:spPr>
          <a:xfrm>
            <a:off x="4503569" y="3718560"/>
            <a:ext cx="1063404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the combined replication...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C710F1-C572-E046-9428-9E72C31759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35452" y="3244943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37F80F-8C2B-D24B-9C7F-2BBA414285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86713" y="3276440"/>
            <a:ext cx="144048" cy="3681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E25C81-102B-3E4B-BDAD-094FD9C6CEEE}"/>
              </a:ext>
            </a:extLst>
          </p:cNvPr>
          <p:cNvSpPr txBox="1"/>
          <p:nvPr/>
        </p:nvSpPr>
        <p:spPr>
          <a:xfrm>
            <a:off x="5808153" y="3718561"/>
            <a:ext cx="228331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…and in most of the individual replication studies.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13ADA-E30A-5644-BD63-F9CCB702AE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795728" y="3270182"/>
            <a:ext cx="0" cy="34287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9773E03-3779-F248-8E8E-5F2B2A48C0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360" y="3270183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CB97EF0-D3A2-5D44-A2DC-4FDCA127D4B5}"/>
              </a:ext>
            </a:extLst>
          </p:cNvPr>
          <p:cNvCxnSpPr>
            <a:cxnSpLocks/>
          </p:cNvCxnSpPr>
          <p:nvPr/>
        </p:nvCxnSpPr>
        <p:spPr bwMode="auto">
          <a:xfrm flipV="1">
            <a:off x="8091464" y="3282802"/>
            <a:ext cx="161248" cy="34287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A8C81E9-5D50-E84E-8A68-0DD0FA7E8A86}"/>
              </a:ext>
            </a:extLst>
          </p:cNvPr>
          <p:cNvSpPr txBox="1"/>
          <p:nvPr/>
        </p:nvSpPr>
        <p:spPr>
          <a:xfrm>
            <a:off x="160019" y="478906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This is a common analysis approach: to gain sample size, use meta-analysis to combine results across several component studies.  Then look for consistency between the studies.</a:t>
            </a:r>
            <a:endParaRPr lang="en-US" i="1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/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meta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1265C2-05F5-2E40-8031-340C2403D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15" y="5505608"/>
                <a:ext cx="2857038" cy="746999"/>
              </a:xfrm>
              <a:prstGeom prst="rect">
                <a:avLst/>
              </a:prstGeom>
              <a:blipFill>
                <a:blip r:embed="rId3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/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𝑚𝑒𝑡𝑎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=1/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i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521524-69CF-534A-97E3-1EFC1AE5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7" y="5518966"/>
                <a:ext cx="2857038" cy="746999"/>
              </a:xfrm>
              <a:prstGeom prst="rect">
                <a:avLst/>
              </a:prstGeom>
              <a:blipFill>
                <a:blip r:embed="rId4"/>
                <a:stretch>
                  <a:fillRect t="-103333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/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200" b="0" dirty="0">
                    <a:latin typeface="FoundrySterling-Book" pitchFamily="2" charset="0"/>
                  </a:rPr>
                  <a:t>(Where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1200" dirty="0">
                    <a:latin typeface="FoundrySterling-Book" pitchFamily="2" charset="0"/>
                  </a:rPr>
                  <a:t> denotes squared standard error)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96245A-10B7-3D42-8E06-F437A334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835" y="5753965"/>
                <a:ext cx="2857038" cy="276999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51EC986-2041-964F-BF0C-8C5CF64217F0}"/>
              </a:ext>
            </a:extLst>
          </p:cNvPr>
          <p:cNvSpPr txBox="1"/>
          <p:nvPr/>
        </p:nvSpPr>
        <p:spPr>
          <a:xfrm>
            <a:off x="160019" y="6441448"/>
            <a:ext cx="8346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latin typeface="FoundrySterling-Book" pitchFamily="2" charset="0"/>
              </a:rPr>
              <a:t>” Inverse variance weighted fixed-effect meta-analysis“, </a:t>
            </a:r>
            <a:r>
              <a:rPr lang="en-US" sz="1200" dirty="0">
                <a:latin typeface="FoundrySterling-Book" pitchFamily="2" charset="0"/>
              </a:rPr>
              <a:t>gives results approximately equal to joint analysis of genotype data.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DBE7C96-6D52-C042-8E5C-532D0332E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3469" y="-37096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an association analysis</a:t>
            </a:r>
            <a:endParaRPr lang="en-US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99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544" y="99060"/>
            <a:ext cx="7233920" cy="59950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Main points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49" y="2899845"/>
            <a:ext cx="4318459" cy="1058309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Extracting biological information from GWAS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562230-3DE2-4DD3-C540-E229DBE8387F}"/>
              </a:ext>
            </a:extLst>
          </p:cNvPr>
          <p:cNvGrpSpPr/>
          <p:nvPr/>
        </p:nvGrpSpPr>
        <p:grpSpPr>
          <a:xfrm>
            <a:off x="4963404" y="2247905"/>
            <a:ext cx="3578097" cy="2362187"/>
            <a:chOff x="5966619" y="4792980"/>
            <a:chExt cx="2095313" cy="13832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57B271-37E2-88FD-8CD3-4F3457CDA392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9D4898-8048-300B-D5A6-A15CD94E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918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21" y="835995"/>
            <a:ext cx="8167606" cy="977565"/>
          </a:xfrm>
        </p:spPr>
        <p:txBody>
          <a:bodyPr/>
          <a:lstStyle/>
          <a:p>
            <a:pPr marL="0" indent="0" algn="ctr">
              <a:buNone/>
            </a:pPr>
            <a:endParaRPr lang="en-GB" sz="1800" dirty="0">
              <a:solidFill>
                <a:srgbClr val="FFFF65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FFFF65"/>
                </a:solidFill>
              </a:rPr>
              <a:t>We now have thousands of GWAS signals across thousands of traits.  What do they teach us about the underlying biology?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E05DBE-5B59-8138-4CED-C3BC1860ABC6}"/>
              </a:ext>
            </a:extLst>
          </p:cNvPr>
          <p:cNvSpPr/>
          <p:nvPr/>
        </p:nvSpPr>
        <p:spPr bwMode="auto">
          <a:xfrm>
            <a:off x="1905110" y="2337163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1F39-16E5-32DD-7114-658C7022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38" y="2431146"/>
            <a:ext cx="4993903" cy="3261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D0B304-FF62-4911-8141-F866380120D0}"/>
              </a:ext>
            </a:extLst>
          </p:cNvPr>
          <p:cNvSpPr txBox="1"/>
          <p:nvPr/>
        </p:nvSpPr>
        <p:spPr>
          <a:xfrm>
            <a:off x="4057580" y="5833729"/>
            <a:ext cx="849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?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3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15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89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8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DNA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86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7C81A5-2D45-3543-A4A9-0E29E3E586F6}"/>
              </a:ext>
            </a:extLst>
          </p:cNvPr>
          <p:cNvSpPr txBox="1"/>
          <p:nvPr/>
        </p:nvSpPr>
        <p:spPr>
          <a:xfrm>
            <a:off x="3447534" y="3152341"/>
            <a:ext cx="16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</p:txBody>
      </p:sp>
    </p:spTree>
    <p:extLst>
      <p:ext uri="{BB962C8B-B14F-4D97-AF65-F5344CB8AC3E}">
        <p14:creationId xmlns:p14="http://schemas.microsoft.com/office/powerpoint/2010/main" val="3367664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36107" y="830649"/>
            <a:ext cx="192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...passing on DNA,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mutations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recombination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to new generations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0308" y="5873660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...inside cells, where it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transcribed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to form proteins and other molecules...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369" y="5840022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affect how the cells behave, forming different organs...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1541" y="127694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...whose success is affected by the traits they have...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398584"/>
            <a:ext cx="21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gets physically packaged up into chromosomes...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383793" y="2176161"/>
            <a:ext cx="13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microarrays, genome sequencing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04625" y="4003588"/>
            <a:ext cx="12889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Chromatin state marker assays,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ChIP-seq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...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65457" y="4966041"/>
            <a:ext cx="1478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RNA-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seq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spectroscopy, antibody binding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5911" y="3332976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Biomarker measurements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74364" y="2249700"/>
            <a:ext cx="147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Clinical phenotype measurements</a:t>
            </a:r>
          </a:p>
        </p:txBody>
      </p: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46AD11-06DA-D941-800E-3A9D00F43D6C}"/>
              </a:ext>
            </a:extLst>
          </p:cNvPr>
          <p:cNvSpPr txBox="1"/>
          <p:nvPr/>
        </p:nvSpPr>
        <p:spPr>
          <a:xfrm>
            <a:off x="3299462" y="2860492"/>
            <a:ext cx="2367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There is complex biology at all stages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And we can measure it.</a:t>
            </a:r>
          </a:p>
        </p:txBody>
      </p:sp>
    </p:spTree>
    <p:extLst>
      <p:ext uri="{BB962C8B-B14F-4D97-AF65-F5344CB8AC3E}">
        <p14:creationId xmlns:p14="http://schemas.microsoft.com/office/powerpoint/2010/main" val="362299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</p:spTree>
    <p:extLst>
      <p:ext uri="{BB962C8B-B14F-4D97-AF65-F5344CB8AC3E}">
        <p14:creationId xmlns:p14="http://schemas.microsoft.com/office/powerpoint/2010/main" val="711575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12770-FF36-D847-ADDD-EB1394E4D686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Gaining biological knowledge from GWAS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64D51-3606-4649-9FFA-94A5420B9B07}"/>
              </a:ext>
            </a:extLst>
          </p:cNvPr>
          <p:cNvSpPr txBox="1"/>
          <p:nvPr/>
        </p:nvSpPr>
        <p:spPr>
          <a:xfrm>
            <a:off x="593823" y="1340427"/>
            <a:ext cx="781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There are several ways we can try to translate knowledge of associations into new biological insights.  I will try to describe a few of these.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AF837-A86D-A84B-8DAE-DCF6A0E5DCF8}"/>
              </a:ext>
            </a:extLst>
          </p:cNvPr>
          <p:cNvSpPr txBox="1"/>
          <p:nvPr/>
        </p:nvSpPr>
        <p:spPr>
          <a:xfrm>
            <a:off x="417177" y="2526137"/>
            <a:ext cx="8165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Pathway analysis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– even if we can’t fine-map, we can still try to assess whether associations group into particular biological pathways  that might shed light on biology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Pleiotropy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 – how are associations shared between traits?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solidFill>
                <a:srgbClr val="FFFFFF"/>
              </a:solidFill>
              <a:latin typeface="FoundrySterling-Book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Fine-mapping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 – can we identify the actual causal variants underlying these associations, and hence discover specific proteins and disease pathways?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5BF17D-7FFD-CFC2-9987-AA75577FFB65}"/>
              </a:ext>
            </a:extLst>
          </p:cNvPr>
          <p:cNvGrpSpPr/>
          <p:nvPr/>
        </p:nvGrpSpPr>
        <p:grpSpPr>
          <a:xfrm>
            <a:off x="3440583" y="5027238"/>
            <a:ext cx="2262834" cy="1493877"/>
            <a:chOff x="5966619" y="4792980"/>
            <a:chExt cx="2095313" cy="138328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603A492-818D-2F0C-17E9-D2DF47B2C618}"/>
                </a:ext>
              </a:extLst>
            </p:cNvPr>
            <p:cNvSpPr/>
            <p:nvPr/>
          </p:nvSpPr>
          <p:spPr bwMode="auto">
            <a:xfrm>
              <a:off x="5966619" y="4792980"/>
              <a:ext cx="2095313" cy="1383283"/>
            </a:xfrm>
            <a:prstGeom prst="roundRect">
              <a:avLst>
                <a:gd name="adj" fmla="val 3855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574A1F-B558-0737-51B9-CBCF150C0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7033" y="4821324"/>
              <a:ext cx="2030216" cy="1326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499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>
            <a:off x="5732890" y="3506525"/>
            <a:ext cx="85326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204CAE-7866-93FF-DCF3-79C41AFEC139}"/>
              </a:ext>
            </a:extLst>
          </p:cNvPr>
          <p:cNvSpPr txBox="1"/>
          <p:nvPr/>
        </p:nvSpPr>
        <p:spPr>
          <a:xfrm>
            <a:off x="3979388" y="3337248"/>
            <a:ext cx="1608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Pathway analysis</a:t>
            </a:r>
          </a:p>
          <a:p>
            <a:r>
              <a:rPr lang="en-US" dirty="0">
                <a:latin typeface="FoundrySterling-Book" pitchFamily="2" charset="0"/>
              </a:rPr>
              <a:t>and pleiotropy</a:t>
            </a:r>
          </a:p>
        </p:txBody>
      </p:sp>
    </p:spTree>
    <p:extLst>
      <p:ext uri="{BB962C8B-B14F-4D97-AF65-F5344CB8AC3E}">
        <p14:creationId xmlns:p14="http://schemas.microsoft.com/office/powerpoint/2010/main" val="30240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B78C2-5F0D-8A4A-8514-23B7F70D2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71" y="1658703"/>
            <a:ext cx="4202547" cy="11168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664C6-2910-A848-860C-7493863D025E}"/>
              </a:ext>
            </a:extLst>
          </p:cNvPr>
          <p:cNvSpPr txBox="1"/>
          <p:nvPr/>
        </p:nvSpPr>
        <p:spPr>
          <a:xfrm>
            <a:off x="281121" y="904009"/>
            <a:ext cx="8457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primary cause of MS has typically been thought to be inflammation causing downstream neurodegeneration – with some debate about this. Can the GWAS of MS we discussed shed light on this?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489763" y="639428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ECB3E-8048-3B45-96AC-4B3030D03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t="43334" r="35662" b="7272"/>
          <a:stretch/>
        </p:blipFill>
        <p:spPr>
          <a:xfrm>
            <a:off x="145473" y="1844494"/>
            <a:ext cx="3609445" cy="44403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4250163" y="3412887"/>
            <a:ext cx="4408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the main figure shows, many of the association signals looked like they were near immune-system related genes.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9C1F66-9CD4-0E1F-8053-604C88C9F816}"/>
              </a:ext>
            </a:extLst>
          </p:cNvPr>
          <p:cNvCxnSpPr>
            <a:cxnSpLocks/>
          </p:cNvCxnSpPr>
          <p:nvPr/>
        </p:nvCxnSpPr>
        <p:spPr bwMode="auto">
          <a:xfrm>
            <a:off x="3588660" y="1580717"/>
            <a:ext cx="0" cy="2178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1285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3FE159-317E-C440-8489-B513BC772775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Pathway analysis 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62304-08DA-CA4F-916F-10ACC8402CB5}"/>
              </a:ext>
            </a:extLst>
          </p:cNvPr>
          <p:cNvSpPr txBox="1"/>
          <p:nvPr/>
        </p:nvSpPr>
        <p:spPr>
          <a:xfrm>
            <a:off x="5859385" y="6237502"/>
            <a:ext cx="2920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www.well.ox.ac.uk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/wtccc2/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A4491-4BE6-2448-A4D9-FF11A9725C54}"/>
              </a:ext>
            </a:extLst>
          </p:cNvPr>
          <p:cNvSpPr txBox="1"/>
          <p:nvPr/>
        </p:nvSpPr>
        <p:spPr>
          <a:xfrm>
            <a:off x="375206" y="917618"/>
            <a:ext cx="858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Assigned SNPs to their nearest gene using the available annotation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Used the Gene Ontology Project to classify genes into functionally related groups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Conducted a statistical test (Fisher’s exact test) to identify whether the nearest genes were enriched in each group.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C36BB8-37C7-5341-888A-6AAFAD126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1" t="66813" r="33898" b="4111"/>
          <a:stretch/>
        </p:blipFill>
        <p:spPr>
          <a:xfrm>
            <a:off x="281120" y="3045543"/>
            <a:ext cx="4290879" cy="26022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ECC25F-062D-4742-ACC2-F5E6183D5DC5}"/>
              </a:ext>
            </a:extLst>
          </p:cNvPr>
          <p:cNvSpPr txBox="1"/>
          <p:nvPr/>
        </p:nvSpPr>
        <p:spPr>
          <a:xfrm>
            <a:off x="676356" y="5714282"/>
            <a:ext cx="3417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T-helper-cell differentiation pathway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(from Ingenuity Pathway Analysis software)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7E9D2-E71E-3945-8AA5-74F9973EBE70}"/>
              </a:ext>
            </a:extLst>
          </p:cNvPr>
          <p:cNvSpPr txBox="1"/>
          <p:nvPr/>
        </p:nvSpPr>
        <p:spPr>
          <a:xfrm>
            <a:off x="4982524" y="2679363"/>
            <a:ext cx="3797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Particularly strong enrichment was observed for immune system pathways – notably in “T cell activation and proliferation” (P=1.9x10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26C94-AC01-C149-A6C5-14DA67345F5C}"/>
              </a:ext>
            </a:extLst>
          </p:cNvPr>
          <p:cNvSpPr txBox="1"/>
          <p:nvPr/>
        </p:nvSpPr>
        <p:spPr>
          <a:xfrm>
            <a:off x="5152445" y="4166044"/>
            <a:ext cx="362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“Although GO immune system genes only account for 7% of human genes, in 30% of our association regions the nearest gene to the lead SNP is an immune system gene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B8B6867-30EB-C104-2B08-A60E49ACE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06" y="5184385"/>
            <a:ext cx="3779400" cy="9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08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chart&#10;&#10;Description automatically generated">
            <a:extLst>
              <a:ext uri="{FF2B5EF4-FFF2-40B4-BE49-F238E27FC236}">
                <a16:creationId xmlns:a16="http://schemas.microsoft.com/office/drawing/2014/main" id="{40A04C07-656E-8DE4-5A46-EFA56D6BE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4" y="1029690"/>
            <a:ext cx="3855586" cy="3533887"/>
          </a:xfrm>
          <a:prstGeom prst="rect">
            <a:avLst/>
          </a:prstGeom>
        </p:spPr>
      </p:pic>
      <p:pic>
        <p:nvPicPr>
          <p:cNvPr id="11" name="Picture 10" descr="A graph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58AEB0AF-963B-AF59-974B-2A124FD11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82" y="1029690"/>
            <a:ext cx="3954588" cy="3533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D29B6C-AF0D-A612-3B57-B9AFDADA6C76}"/>
              </a:ext>
            </a:extLst>
          </p:cNvPr>
          <p:cNvSpPr txBox="1"/>
          <p:nvPr/>
        </p:nvSpPr>
        <p:spPr>
          <a:xfrm>
            <a:off x="437823" y="4684758"/>
            <a:ext cx="385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Sharing of associations between traits</a:t>
            </a:r>
          </a:p>
          <a:p>
            <a:pPr algn="ctr"/>
            <a:r>
              <a:rPr lang="en-US" sz="1200" dirty="0">
                <a:latin typeface="FoundrySterling-Book" pitchFamily="2" charset="0"/>
              </a:rPr>
              <a:t>(”proportion </a:t>
            </a:r>
            <a:r>
              <a:rPr lang="en-US" sz="1200" dirty="0">
                <a:latin typeface="FoundrySterling-Book" pitchFamily="2" charset="0"/>
              </a:rPr>
              <a:t>of associations for trait </a:t>
            </a:r>
            <a:r>
              <a:rPr lang="en-US" sz="1200" dirty="0" err="1">
                <a:latin typeface="FoundrySterling-Book" pitchFamily="2" charset="0"/>
              </a:rPr>
              <a:t>i</a:t>
            </a:r>
            <a:r>
              <a:rPr lang="en-US" sz="1200" dirty="0">
                <a:latin typeface="FoundrySterling-Book" pitchFamily="2" charset="0"/>
              </a:rPr>
              <a:t> (row) that are also associations for </a:t>
            </a:r>
            <a:r>
              <a:rPr lang="en-US" sz="1200" dirty="0" err="1">
                <a:latin typeface="FoundrySterling-Book" pitchFamily="2" charset="0"/>
              </a:rPr>
              <a:t>traiot</a:t>
            </a:r>
            <a:r>
              <a:rPr lang="en-US" sz="1200" dirty="0">
                <a:latin typeface="FoundrySterling-Book" pitchFamily="2" charset="0"/>
              </a:rPr>
              <a:t> j (column)”)</a:t>
            </a:r>
            <a:endParaRPr lang="en-US" sz="1200" dirty="0">
              <a:latin typeface="FoundrySterling-Boo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B2D670-DB71-1F4D-E2E8-E48470FDC9FA}"/>
              </a:ext>
            </a:extLst>
          </p:cNvPr>
          <p:cNvSpPr txBox="1"/>
          <p:nvPr/>
        </p:nvSpPr>
        <p:spPr>
          <a:xfrm>
            <a:off x="4850586" y="4684758"/>
            <a:ext cx="3855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Sharing of </a:t>
            </a:r>
            <a:r>
              <a:rPr lang="en-US" i="1" dirty="0">
                <a:latin typeface="FoundrySterling-Book" pitchFamily="2" charset="0"/>
              </a:rPr>
              <a:t>pathways</a:t>
            </a:r>
            <a:r>
              <a:rPr lang="en-US" dirty="0">
                <a:latin typeface="FoundrySterling-Book" pitchFamily="2" charset="0"/>
              </a:rPr>
              <a:t> between traits</a:t>
            </a:r>
          </a:p>
          <a:p>
            <a:pPr algn="ctr"/>
            <a:r>
              <a:rPr lang="en-US" sz="1200" dirty="0">
                <a:latin typeface="FoundrySterling-Book" pitchFamily="2" charset="0"/>
              </a:rPr>
              <a:t>(” proportion of pathways that are enriched in both traits, among pathways enriched in at least one of the traits”)</a:t>
            </a:r>
            <a:endParaRPr lang="en-US" sz="1200" dirty="0">
              <a:latin typeface="FoundrySterling-Book" pitchFamily="2" charset="0"/>
            </a:endParaRPr>
          </a:p>
        </p:txBody>
      </p:sp>
      <p:pic>
        <p:nvPicPr>
          <p:cNvPr id="14" name="Picture 13" descr="A close up of a card&#10;&#10;Description automatically generated">
            <a:extLst>
              <a:ext uri="{FF2B5EF4-FFF2-40B4-BE49-F238E27FC236}">
                <a16:creationId xmlns:a16="http://schemas.microsoft.com/office/drawing/2014/main" id="{3778B98F-8B0A-F5F8-512C-D70C8E644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1" y="6075753"/>
            <a:ext cx="2933317" cy="55896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82DAE90C-39A0-6385-03E4-994C5A71D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0" b="8184"/>
          <a:stretch/>
        </p:blipFill>
        <p:spPr>
          <a:xfrm>
            <a:off x="5281780" y="6010941"/>
            <a:ext cx="2899113" cy="6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9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AC2D-B204-14EF-5640-EE240782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From GWAS to </a:t>
            </a:r>
            <a:r>
              <a:rPr lang="en-US" dirty="0" err="1">
                <a:latin typeface="FoundrySterling-Book" pitchFamily="2" charset="0"/>
              </a:rPr>
              <a:t>PheWAS</a:t>
            </a:r>
            <a:endParaRPr lang="en-US" dirty="0">
              <a:latin typeface="FoundrySterling-Book" pitchFamily="2" charset="0"/>
            </a:endParaRPr>
          </a:p>
        </p:txBody>
      </p:sp>
      <p:pic>
        <p:nvPicPr>
          <p:cNvPr id="4" name="Picture 3" descr="A screenshot of a diagram&#10;&#10;Description automatically generated">
            <a:extLst>
              <a:ext uri="{FF2B5EF4-FFF2-40B4-BE49-F238E27FC236}">
                <a16:creationId xmlns:a16="http://schemas.microsoft.com/office/drawing/2014/main" id="{EFD9AABE-6BED-C1BC-3902-091531BB9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7" b="32917"/>
          <a:stretch/>
        </p:blipFill>
        <p:spPr>
          <a:xfrm>
            <a:off x="434966" y="1993592"/>
            <a:ext cx="3706344" cy="2588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05243-CE73-74E0-E3A0-65E8E1147F9B}"/>
              </a:ext>
            </a:extLst>
          </p:cNvPr>
          <p:cNvSpPr txBox="1"/>
          <p:nvPr/>
        </p:nvSpPr>
        <p:spPr>
          <a:xfrm>
            <a:off x="1220284" y="3453063"/>
            <a:ext cx="2063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FoundrySterling-Book" pitchFamily="2" charset="0"/>
              </a:rPr>
              <a:t>Coronary artery disease</a:t>
            </a:r>
            <a:endParaRPr lang="en-US" sz="1200" dirty="0">
              <a:solidFill>
                <a:schemeClr val="bg2"/>
              </a:solidFill>
              <a:latin typeface="FoundrySterling-Boo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F3DE-DAF0-5161-7101-728A7A29CDDC}"/>
              </a:ext>
            </a:extLst>
          </p:cNvPr>
          <p:cNvSpPr txBox="1"/>
          <p:nvPr/>
        </p:nvSpPr>
        <p:spPr>
          <a:xfrm>
            <a:off x="916355" y="4684472"/>
            <a:ext cx="274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GWAS</a:t>
            </a:r>
          </a:p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= one trait, across SNPs</a:t>
            </a:r>
          </a:p>
        </p:txBody>
      </p:sp>
      <p:pic>
        <p:nvPicPr>
          <p:cNvPr id="8" name="Picture 7" descr="A screenshot of a diagram&#10;&#10;Description automatically generated">
            <a:extLst>
              <a:ext uri="{FF2B5EF4-FFF2-40B4-BE49-F238E27FC236}">
                <a16:creationId xmlns:a16="http://schemas.microsoft.com/office/drawing/2014/main" id="{42A13CC3-11C9-E0AA-858A-CA9F95C54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1"/>
          <a:stretch/>
        </p:blipFill>
        <p:spPr>
          <a:xfrm>
            <a:off x="4738983" y="936121"/>
            <a:ext cx="2743566" cy="5310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3989FC-8E7A-11FC-7D79-CFA50EC382D0}"/>
              </a:ext>
            </a:extLst>
          </p:cNvPr>
          <p:cNvSpPr txBox="1"/>
          <p:nvPr/>
        </p:nvSpPr>
        <p:spPr>
          <a:xfrm>
            <a:off x="7570174" y="2991398"/>
            <a:ext cx="153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FFFF65"/>
                </a:solidFill>
                <a:latin typeface="FoundrySterling-Book" pitchFamily="2" charset="0"/>
              </a:rPr>
              <a:t>PheWAS</a:t>
            </a:r>
            <a:endParaRPr lang="en-US" sz="1800" dirty="0">
              <a:solidFill>
                <a:srgbClr val="FFFF65"/>
              </a:solidFill>
              <a:latin typeface="FoundrySterling-Book" pitchFamily="2" charset="0"/>
            </a:endParaRPr>
          </a:p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= one SNP, across traits</a:t>
            </a:r>
          </a:p>
        </p:txBody>
      </p:sp>
    </p:spTree>
    <p:extLst>
      <p:ext uri="{BB962C8B-B14F-4D97-AF65-F5344CB8AC3E}">
        <p14:creationId xmlns:p14="http://schemas.microsoft.com/office/powerpoint/2010/main" val="4011823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FE39-2F47-8A49-8F51-004CBB68D3A4}"/>
              </a:ext>
            </a:extLst>
          </p:cNvPr>
          <p:cNvSpPr txBox="1">
            <a:spLocks/>
          </p:cNvSpPr>
          <p:nvPr/>
        </p:nvSpPr>
        <p:spPr>
          <a:xfrm>
            <a:off x="145473" y="125164"/>
            <a:ext cx="8811491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Fine-mapping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B3FAC7-C975-FB4D-87FF-E9C27DEB16EB}"/>
              </a:ext>
            </a:extLst>
          </p:cNvPr>
          <p:cNvSpPr txBox="1"/>
          <p:nvPr/>
        </p:nvSpPr>
        <p:spPr>
          <a:xfrm>
            <a:off x="386003" y="982314"/>
            <a:ext cx="817610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“Fine-mapping” is the general term used for attempts to narrow down association signals to the underlying causal variants.  A typical process involves: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complete information on genetic variation in the region of interest – for example by deep-sequencing a large number of individuals.  (Large databases such 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gnomAD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TopMed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now make this easier.)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Gathering information on genome function – including gene structure and regulatory regions.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Potentially leveraging data from different ancestral backgrounds, hoping that differences in LD patterns will help narrow down signals.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Fitting models that attempt to parse apart multiple associations in the same region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Possible underlying mechanisms are pretty diverse and a healthy dose of genomic detective work is often needed.</a:t>
            </a:r>
          </a:p>
        </p:txBody>
      </p:sp>
    </p:spTree>
    <p:extLst>
      <p:ext uri="{BB962C8B-B14F-4D97-AF65-F5344CB8AC3E}">
        <p14:creationId xmlns:p14="http://schemas.microsoft.com/office/powerpoint/2010/main" val="3549383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817986" y="2703443"/>
            <a:ext cx="521562" cy="4532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CD5623F-30D5-B9CD-74D4-54B02CC71037}"/>
              </a:ext>
            </a:extLst>
          </p:cNvPr>
          <p:cNvSpPr txBox="1"/>
          <p:nvPr/>
        </p:nvSpPr>
        <p:spPr>
          <a:xfrm>
            <a:off x="3143193" y="3254633"/>
            <a:ext cx="237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Complex genetic variation</a:t>
            </a:r>
          </a:p>
        </p:txBody>
      </p:sp>
    </p:spTree>
    <p:extLst>
      <p:ext uri="{BB962C8B-B14F-4D97-AF65-F5344CB8AC3E}">
        <p14:creationId xmlns:p14="http://schemas.microsoft.com/office/powerpoint/2010/main" val="1027156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6" y="0"/>
            <a:ext cx="4571999" cy="6858000"/>
          </a:xfrm>
          <a:prstGeom prst="rect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13" y="0"/>
            <a:ext cx="4571999" cy="6858000"/>
          </a:xfrm>
          <a:prstGeom prst="rect">
            <a:avLst/>
          </a:prstGeom>
          <a:solidFill>
            <a:srgbClr val="002147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51593" y="1932205"/>
            <a:ext cx="3476063" cy="1829827"/>
            <a:chOff x="3362501" y="1253818"/>
            <a:chExt cx="3476063" cy="1669043"/>
          </a:xfrm>
        </p:grpSpPr>
        <p:sp>
          <p:nvSpPr>
            <p:cNvPr id="9" name="Oval 8"/>
            <p:cNvSpPr/>
            <p:nvPr/>
          </p:nvSpPr>
          <p:spPr>
            <a:xfrm>
              <a:off x="3362501" y="1253818"/>
              <a:ext cx="3476063" cy="1669043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Arc 9"/>
            <p:cNvSpPr/>
            <p:nvPr/>
          </p:nvSpPr>
          <p:spPr>
            <a:xfrm rot="11088240">
              <a:off x="4348050" y="1552406"/>
              <a:ext cx="1553878" cy="699701"/>
            </a:xfrm>
            <a:prstGeom prst="arc">
              <a:avLst>
                <a:gd name="adj1" fmla="val 10863196"/>
                <a:gd name="adj2" fmla="val 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323">
            <a:off x="1068846" y="1008672"/>
            <a:ext cx="2426368" cy="35119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8107" y="4443597"/>
            <a:ext cx="400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Plasmodium falciparum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88219" y="445952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Helvetica"/>
                <a:ea typeface="+mn-ea"/>
                <a:cs typeface="Helvetica"/>
              </a:rPr>
              <a:t>humans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8058" y="4336414"/>
            <a:ext cx="162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2F2F2"/>
                </a:solidFill>
                <a:latin typeface="Copperplate Gothic Bold"/>
                <a:ea typeface="+mn-ea"/>
                <a:cs typeface="Copperplate Gothic Bold"/>
              </a:rPr>
              <a:t>VS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224321" y="46678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5627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dirty="0"/>
              <a:t>GWAS of susceptibility to severe malaria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2" y="6318863"/>
            <a:ext cx="2093837" cy="4035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36888" y="6262065"/>
            <a:ext cx="2814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www.malariagen.net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62" y="4030726"/>
            <a:ext cx="5983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GWAS in 17,000 severe malaria cases and population controls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From 12 sites in Africa,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 O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ceania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, and </a:t>
            </a:r>
            <a:r>
              <a:rPr lang="en-US" sz="1400" dirty="0">
                <a:solidFill>
                  <a:srgbClr val="FFFFFF"/>
                </a:solidFill>
                <a:latin typeface="Arial"/>
              </a:rPr>
              <a:t>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Asia.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Genotyped on the Illumina Omni 2.5M array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E8E40F-352E-80CE-A94A-03D85AF9A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11" b="60511"/>
          <a:stretch/>
        </p:blipFill>
        <p:spPr>
          <a:xfrm>
            <a:off x="350762" y="1044301"/>
            <a:ext cx="2546002" cy="283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E2DD9-596D-89B3-A373-E056029AF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33" b="60511"/>
          <a:stretch/>
        </p:blipFill>
        <p:spPr>
          <a:xfrm>
            <a:off x="6538820" y="1044301"/>
            <a:ext cx="2452604" cy="283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C6947-58D4-AF0A-735E-6E582E653A10}"/>
              </a:ext>
            </a:extLst>
          </p:cNvPr>
          <p:cNvSpPr txBox="1"/>
          <p:nvPr/>
        </p:nvSpPr>
        <p:spPr>
          <a:xfrm>
            <a:off x="6648421" y="4030726"/>
            <a:ext cx="2233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 whole-genome sequences for imputation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1C13A-594E-2CF1-5A4E-2ED792CF1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6" r="31183" b="60511"/>
          <a:stretch/>
        </p:blipFill>
        <p:spPr>
          <a:xfrm>
            <a:off x="3081008" y="1044301"/>
            <a:ext cx="3273568" cy="28322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A04B2B-7915-16C1-A474-3C4C61632904}"/>
              </a:ext>
            </a:extLst>
          </p:cNvPr>
          <p:cNvSpPr txBox="1"/>
          <p:nvPr/>
        </p:nvSpPr>
        <p:spPr>
          <a:xfrm>
            <a:off x="93873" y="5225718"/>
            <a:ext cx="8787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 dirty="0">
                <a:effectLst/>
                <a:latin typeface="FoundrySterling-Book" pitchFamily="2" charset="0"/>
              </a:rPr>
              <a:t>Malaria Genomic Epidemiology Network. “</a:t>
            </a:r>
            <a:r>
              <a:rPr lang="en-GB" b="0" i="1" u="none" strike="noStrike" dirty="0">
                <a:effectLst/>
                <a:latin typeface="FOUNDRYSTERLING-BOOK" pitchFamily="2" charset="0"/>
              </a:rPr>
              <a:t>Insights into malaria susceptibility using genome-wide data on 17,000 individuals from Africa, Asia and Oceania”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.</a:t>
            </a:r>
          </a:p>
          <a:p>
            <a:pPr algn="ctr"/>
            <a:r>
              <a:rPr lang="en-GB" b="0" u="none" strike="noStrike" dirty="0">
                <a:effectLst/>
                <a:latin typeface="FoundrySterling-Book" pitchFamily="2" charset="0"/>
              </a:rPr>
              <a:t>Nature Communications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 </a:t>
            </a:r>
            <a:r>
              <a:rPr lang="en-GB" b="1" i="0" u="none" strike="noStrike" dirty="0">
                <a:effectLst/>
                <a:latin typeface="FOUNDRYSTERLING-BOOK" pitchFamily="2" charset="0"/>
              </a:rPr>
              <a:t> </a:t>
            </a:r>
            <a:r>
              <a:rPr lang="en-GB" b="0" i="0" u="none" strike="noStrike" dirty="0">
                <a:effectLst/>
                <a:latin typeface="FoundrySterling-Book" pitchFamily="2" charset="0"/>
              </a:rPr>
              <a:t>(2019). </a:t>
            </a:r>
            <a:r>
              <a:rPr lang="en-GB" sz="1200" b="0" i="0" u="none" strike="noStrike" dirty="0">
                <a:effectLst/>
                <a:latin typeface="FoundrySterling-Book" pitchFamily="2" charset="0"/>
                <a:hlinkClick r:id="rId4"/>
              </a:rPr>
              <a:t>https://doi.org/10.1038/s41467-019-13480-z</a:t>
            </a:r>
            <a:r>
              <a:rPr lang="en-GB" sz="1200" b="0" i="0" u="none" strike="noStrike" dirty="0">
                <a:effectLst/>
                <a:latin typeface="FoundrySterling-Book" pitchFamily="2" charset="0"/>
              </a:rPr>
              <a:t> 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3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7F3036-EAA0-6FB0-AEE1-DB6C1F3B2CA7}"/>
              </a:ext>
            </a:extLst>
          </p:cNvPr>
          <p:cNvGrpSpPr/>
          <p:nvPr/>
        </p:nvGrpSpPr>
        <p:grpSpPr>
          <a:xfrm>
            <a:off x="420070" y="1334457"/>
            <a:ext cx="4027343" cy="4917221"/>
            <a:chOff x="307788" y="374951"/>
            <a:chExt cx="5167313" cy="6309077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8"/>
            <a:stretch/>
          </p:blipFill>
          <p:spPr bwMode="auto">
            <a:xfrm>
              <a:off x="307788" y="374951"/>
              <a:ext cx="5167313" cy="6309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93896" y="382107"/>
              <a:ext cx="1384601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Bipolar disorder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896" y="1123553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Coronary artery disease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02820" y="2031241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Crohn’s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 Disease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896" y="2930168"/>
              <a:ext cx="2806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Hypertension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2820" y="3860420"/>
              <a:ext cx="2171882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Rheumatoid arthritis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73479" y="4796722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T1D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73479" y="5844667"/>
              <a:ext cx="574625" cy="315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T2D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765778" y="1123553"/>
              <a:ext cx="987778" cy="8733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1A9086-0AC4-1EEA-96D0-FD5DA4D3B7D3}"/>
              </a:ext>
            </a:extLst>
          </p:cNvPr>
          <p:cNvGrpSpPr/>
          <p:nvPr/>
        </p:nvGrpSpPr>
        <p:grpSpPr>
          <a:xfrm>
            <a:off x="5200233" y="1570984"/>
            <a:ext cx="3164770" cy="1761127"/>
            <a:chOff x="-56403" y="3903533"/>
            <a:chExt cx="4440357" cy="24709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09CFFD8-85FF-777E-0B37-62AEF210D6D4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470963"/>
              <a:chOff x="1276133" y="3903533"/>
              <a:chExt cx="3107821" cy="2470963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25921F95-1FAD-93C3-0174-D67AD8DBB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E5728A0-2DF1-DC9D-7710-6293D211DB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6D554A1-8CD5-1A69-F7E2-4588D34C8D7B}"/>
                  </a:ext>
                </a:extLst>
              </p:cNvPr>
              <p:cNvSpPr txBox="1"/>
              <p:nvPr/>
            </p:nvSpPr>
            <p:spPr>
              <a:xfrm>
                <a:off x="1719534" y="5942667"/>
                <a:ext cx="2380003" cy="431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FoundrySterling-Book" pitchFamily="2" charset="0"/>
                  </a:rPr>
                  <a:t>Genotype frequency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5A96BA5-59EC-9476-F473-037E6939D1CC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62FC08A-DF15-A495-B98A-4F2C8845C0C0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0AA21F9-4311-BF6B-7F42-ED182F875A39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C2C182-D64F-0489-1263-D651DE9556E8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844DA2-1ED5-B616-85E4-51712C870D8A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BCDF2FA-8180-BD6B-3551-3948083518C9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0F15B5-D32B-407B-94CB-1D1E9821AC5F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39D6F6-797A-A19E-5BF0-36A958324C03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0588560-657D-898B-4ED2-74ECEDD51A9B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3C40AB-AFB6-347C-CC8B-CEC9E9B49F46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61E1710-24F3-C0F9-DFDA-8F90DB189D3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5A09412-D1B4-D9CC-E165-1BDA98D64076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FAE96C9-4FD9-BA1B-1503-D1E0CDB7637C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C86BC1D-D289-9831-0506-32FCC214CCD9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54599EB-8CC9-34E5-086D-ABC7E3F1AFF4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6966993-7C5B-DBB6-09D6-DF5E1CD7EC53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5DB62D-95FA-DD34-FDC2-7A71E8E240B0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7A5FFA-2F40-C1D4-A61A-2B266EF13A9D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D910244-7508-3339-5BFC-BB403F64F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9414EBF-1855-C653-0368-7144CAE2F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 r="-5556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F783F70-0E71-3109-89FD-2D9E2BC80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6"/>
                  <a:stretch>
                    <a:fillRect r="-5556"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426" name="Group 60425">
            <a:extLst>
              <a:ext uri="{FF2B5EF4-FFF2-40B4-BE49-F238E27FC236}">
                <a16:creationId xmlns:a16="http://schemas.microsoft.com/office/drawing/2014/main" id="{F60A8C9E-E2E4-77E7-497E-C10C107C7830}"/>
              </a:ext>
            </a:extLst>
          </p:cNvPr>
          <p:cNvGrpSpPr/>
          <p:nvPr/>
        </p:nvGrpSpPr>
        <p:grpSpPr>
          <a:xfrm>
            <a:off x="4114658" y="274008"/>
            <a:ext cx="610528" cy="5933216"/>
            <a:chOff x="4003644" y="514669"/>
            <a:chExt cx="610528" cy="593321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4F1555C-B674-3070-9B57-577C0CA84F62}"/>
                </a:ext>
              </a:extLst>
            </p:cNvPr>
            <p:cNvSpPr txBox="1"/>
            <p:nvPr/>
          </p:nvSpPr>
          <p:spPr>
            <a:xfrm>
              <a:off x="4332864" y="1783874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806AED-A061-4CDD-D897-F914AB0AB56F}"/>
                </a:ext>
              </a:extLst>
            </p:cNvPr>
            <p:cNvSpPr txBox="1"/>
            <p:nvPr/>
          </p:nvSpPr>
          <p:spPr>
            <a:xfrm>
              <a:off x="4337600" y="2515043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1</a:t>
              </a:r>
            </a:p>
          </p:txBody>
        </p:sp>
        <p:sp>
          <p:nvSpPr>
            <p:cNvPr id="60416" name="TextBox 60415">
              <a:extLst>
                <a:ext uri="{FF2B5EF4-FFF2-40B4-BE49-F238E27FC236}">
                  <a16:creationId xmlns:a16="http://schemas.microsoft.com/office/drawing/2014/main" id="{555B03E7-CE4B-F3E8-E525-339693C72443}"/>
                </a:ext>
              </a:extLst>
            </p:cNvPr>
            <p:cNvSpPr txBox="1"/>
            <p:nvPr/>
          </p:nvSpPr>
          <p:spPr>
            <a:xfrm>
              <a:off x="4332864" y="3246212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9</a:t>
              </a:r>
            </a:p>
          </p:txBody>
        </p:sp>
        <p:sp>
          <p:nvSpPr>
            <p:cNvPr id="60417" name="TextBox 60416">
              <a:extLst>
                <a:ext uri="{FF2B5EF4-FFF2-40B4-BE49-F238E27FC236}">
                  <a16:creationId xmlns:a16="http://schemas.microsoft.com/office/drawing/2014/main" id="{A4507B4D-358B-B997-5B3C-BFEE0D6208CE}"/>
                </a:ext>
              </a:extLst>
            </p:cNvPr>
            <p:cNvSpPr txBox="1"/>
            <p:nvPr/>
          </p:nvSpPr>
          <p:spPr>
            <a:xfrm>
              <a:off x="4338134" y="3977381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0</a:t>
              </a:r>
            </a:p>
          </p:txBody>
        </p:sp>
        <p:sp>
          <p:nvSpPr>
            <p:cNvPr id="60419" name="TextBox 60418">
              <a:extLst>
                <a:ext uri="{FF2B5EF4-FFF2-40B4-BE49-F238E27FC236}">
                  <a16:creationId xmlns:a16="http://schemas.microsoft.com/office/drawing/2014/main" id="{D4707972-CB9A-DA71-2BF5-446F71E58AA5}"/>
                </a:ext>
              </a:extLst>
            </p:cNvPr>
            <p:cNvSpPr txBox="1"/>
            <p:nvPr/>
          </p:nvSpPr>
          <p:spPr>
            <a:xfrm>
              <a:off x="4338134" y="4708550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0" name="TextBox 60419">
              <a:extLst>
                <a:ext uri="{FF2B5EF4-FFF2-40B4-BE49-F238E27FC236}">
                  <a16:creationId xmlns:a16="http://schemas.microsoft.com/office/drawing/2014/main" id="{33D33C06-7080-952C-6F7A-DDD4287F3E36}"/>
                </a:ext>
              </a:extLst>
            </p:cNvPr>
            <p:cNvSpPr txBox="1"/>
            <p:nvPr/>
          </p:nvSpPr>
          <p:spPr>
            <a:xfrm>
              <a:off x="4338134" y="5439719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7</a:t>
              </a:r>
            </a:p>
          </p:txBody>
        </p:sp>
        <p:sp>
          <p:nvSpPr>
            <p:cNvPr id="60421" name="TextBox 60420">
              <a:extLst>
                <a:ext uri="{FF2B5EF4-FFF2-40B4-BE49-F238E27FC236}">
                  <a16:creationId xmlns:a16="http://schemas.microsoft.com/office/drawing/2014/main" id="{A488CF1C-7457-01D2-82A4-C09CF4DD83F0}"/>
                </a:ext>
              </a:extLst>
            </p:cNvPr>
            <p:cNvSpPr txBox="1"/>
            <p:nvPr/>
          </p:nvSpPr>
          <p:spPr>
            <a:xfrm>
              <a:off x="4338134" y="6170886"/>
              <a:ext cx="276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  <a:ea typeface="+mn-ea"/>
                </a:rPr>
                <a:t>3</a:t>
              </a:r>
            </a:p>
          </p:txBody>
        </p:sp>
        <p:sp>
          <p:nvSpPr>
            <p:cNvPr id="60422" name="TextBox 60421">
              <a:extLst>
                <a:ext uri="{FF2B5EF4-FFF2-40B4-BE49-F238E27FC236}">
                  <a16:creationId xmlns:a16="http://schemas.microsoft.com/office/drawing/2014/main" id="{43DC7C44-F4D4-9ED4-77EE-BC0922C5680E}"/>
                </a:ext>
              </a:extLst>
            </p:cNvPr>
            <p:cNvSpPr txBox="1"/>
            <p:nvPr/>
          </p:nvSpPr>
          <p:spPr>
            <a:xfrm rot="2740080">
              <a:off x="3731446" y="786867"/>
              <a:ext cx="10060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65"/>
                  </a:solidFill>
                  <a:latin typeface="FoundrySterling-Book" pitchFamily="2" charset="0"/>
                </a:rPr>
                <a:t>Number of signals</a:t>
              </a:r>
            </a:p>
          </p:txBody>
        </p:sp>
        <p:cxnSp>
          <p:nvCxnSpPr>
            <p:cNvPr id="60424" name="Straight Arrow Connector 60423">
              <a:extLst>
                <a:ext uri="{FF2B5EF4-FFF2-40B4-BE49-F238E27FC236}">
                  <a16:creationId xmlns:a16="http://schemas.microsoft.com/office/drawing/2014/main" id="{32C93AD0-E13F-23A7-D71B-A5249B4410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3242" y="1492712"/>
              <a:ext cx="9408" cy="20875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0427" name="TextBox 60426">
            <a:extLst>
              <a:ext uri="{FF2B5EF4-FFF2-40B4-BE49-F238E27FC236}">
                <a16:creationId xmlns:a16="http://schemas.microsoft.com/office/drawing/2014/main" id="{B8CD54A8-ACDC-794D-F431-EBE8EB5650EE}"/>
              </a:ext>
            </a:extLst>
          </p:cNvPr>
          <p:cNvSpPr txBox="1"/>
          <p:nvPr/>
        </p:nvSpPr>
        <p:spPr>
          <a:xfrm>
            <a:off x="6335114" y="95602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My cartoon:</a:t>
            </a:r>
          </a:p>
        </p:txBody>
      </p:sp>
      <p:sp>
        <p:nvSpPr>
          <p:cNvPr id="60428" name="TextBox 60427">
            <a:extLst>
              <a:ext uri="{FF2B5EF4-FFF2-40B4-BE49-F238E27FC236}">
                <a16:creationId xmlns:a16="http://schemas.microsoft.com/office/drawing/2014/main" id="{06A435E5-0E07-3E98-94BE-7781A48E45E9}"/>
              </a:ext>
            </a:extLst>
          </p:cNvPr>
          <p:cNvSpPr txBox="1"/>
          <p:nvPr/>
        </p:nvSpPr>
        <p:spPr>
          <a:xfrm>
            <a:off x="306116" y="409638"/>
            <a:ext cx="425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Actual results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from the </a:t>
            </a:r>
            <a:r>
              <a:rPr lang="en-US" dirty="0" err="1">
                <a:latin typeface="FoundrySterling-Book" pitchFamily="2" charset="0"/>
              </a:rPr>
              <a:t>Wellcome</a:t>
            </a:r>
            <a:r>
              <a:rPr lang="en-US" dirty="0">
                <a:latin typeface="FoundrySterling-Book" pitchFamily="2" charset="0"/>
              </a:rPr>
              <a:t> Trust Case-Control Consortium study:</a:t>
            </a:r>
          </a:p>
        </p:txBody>
      </p:sp>
      <p:sp>
        <p:nvSpPr>
          <p:cNvPr id="60429" name="TextBox 60428">
            <a:extLst>
              <a:ext uri="{FF2B5EF4-FFF2-40B4-BE49-F238E27FC236}">
                <a16:creationId xmlns:a16="http://schemas.microsoft.com/office/drawing/2014/main" id="{B55F9BB6-FF1C-4B93-53AE-D15E6029925D}"/>
              </a:ext>
            </a:extLst>
          </p:cNvPr>
          <p:cNvSpPr txBox="1"/>
          <p:nvPr/>
        </p:nvSpPr>
        <p:spPr>
          <a:xfrm>
            <a:off x="5680376" y="4159153"/>
            <a:ext cx="267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Are you convinced?</a:t>
            </a:r>
          </a:p>
        </p:txBody>
      </p:sp>
      <p:sp>
        <p:nvSpPr>
          <p:cNvPr id="60448" name="TextBox 60447">
            <a:extLst>
              <a:ext uri="{FF2B5EF4-FFF2-40B4-BE49-F238E27FC236}">
                <a16:creationId xmlns:a16="http://schemas.microsoft.com/office/drawing/2014/main" id="{56984399-9310-9EB9-FB45-DE6DB334482D}"/>
              </a:ext>
            </a:extLst>
          </p:cNvPr>
          <p:cNvSpPr txBox="1"/>
          <p:nvPr/>
        </p:nvSpPr>
        <p:spPr>
          <a:xfrm>
            <a:off x="324204" y="6317848"/>
            <a:ext cx="421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latin typeface="FoundrySterling-Book" pitchFamily="2" charset="0"/>
              </a:rPr>
              <a:t>Additive model, N=2,000 cases + 3000 controls per phenotype</a:t>
            </a:r>
            <a:endParaRPr lang="en-GB" sz="1000" dirty="0">
              <a:latin typeface="FoundrySterling-Book" pitchFamily="2" charset="0"/>
            </a:endParaRPr>
          </a:p>
        </p:txBody>
      </p:sp>
      <p:sp>
        <p:nvSpPr>
          <p:cNvPr id="60449" name="TextBox 60448">
            <a:extLst>
              <a:ext uri="{FF2B5EF4-FFF2-40B4-BE49-F238E27FC236}">
                <a16:creationId xmlns:a16="http://schemas.microsoft.com/office/drawing/2014/main" id="{5321C217-C386-29BD-D038-DAB943BFDEE4}"/>
              </a:ext>
            </a:extLst>
          </p:cNvPr>
          <p:cNvSpPr txBox="1"/>
          <p:nvPr/>
        </p:nvSpPr>
        <p:spPr>
          <a:xfrm>
            <a:off x="5041761" y="3424083"/>
            <a:ext cx="3914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“Common variant, common trait” hypothesis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7589F-247A-C4C1-90BD-F4C036169711}"/>
              </a:ext>
            </a:extLst>
          </p:cNvPr>
          <p:cNvSpPr txBox="1"/>
          <p:nvPr/>
        </p:nvSpPr>
        <p:spPr>
          <a:xfrm>
            <a:off x="5224117" y="4913334"/>
            <a:ext cx="369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65"/>
                </a:solidFill>
                <a:latin typeface="FoundrySterling-Book" pitchFamily="2" charset="0"/>
              </a:rPr>
              <a:t>Maybe we haven’t found them all - how could we find more?</a:t>
            </a:r>
          </a:p>
        </p:txBody>
      </p:sp>
    </p:spTree>
    <p:extLst>
      <p:ext uri="{BB962C8B-B14F-4D97-AF65-F5344CB8AC3E}">
        <p14:creationId xmlns:p14="http://schemas.microsoft.com/office/powerpoint/2010/main" val="3664823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44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D481-CE48-8823-EBCD-DB371D655983}"/>
              </a:ext>
            </a:extLst>
          </p:cNvPr>
          <p:cNvSpPr txBox="1"/>
          <p:nvPr/>
        </p:nvSpPr>
        <p:spPr>
          <a:xfrm>
            <a:off x="5975040" y="1629630"/>
            <a:ext cx="2871645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Known associations at O blood group and sickle trait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15995-2B6E-BF35-3651-D1D37889E2C4}"/>
              </a:ext>
            </a:extLst>
          </p:cNvPr>
          <p:cNvCxnSpPr/>
          <p:nvPr/>
        </p:nvCxnSpPr>
        <p:spPr>
          <a:xfrm flipH="1">
            <a:off x="5178903" y="1845303"/>
            <a:ext cx="428878" cy="153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A2AAFBD-1B82-9928-DF12-7E5E6CC56D8A}"/>
              </a:ext>
            </a:extLst>
          </p:cNvPr>
          <p:cNvCxnSpPr>
            <a:cxnSpLocks/>
          </p:cNvCxnSpPr>
          <p:nvPr/>
        </p:nvCxnSpPr>
        <p:spPr>
          <a:xfrm flipH="1">
            <a:off x="5597500" y="1990802"/>
            <a:ext cx="254484" cy="76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C32565-E066-13F0-50AC-269BA9C11506}"/>
              </a:ext>
            </a:extLst>
          </p:cNvPr>
          <p:cNvCxnSpPr>
            <a:cxnSpLocks/>
          </p:cNvCxnSpPr>
          <p:nvPr/>
        </p:nvCxnSpPr>
        <p:spPr>
          <a:xfrm>
            <a:off x="3127987" y="2344706"/>
            <a:ext cx="0" cy="232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76B90-A74D-E8B2-0EED-9E5D0813C888}"/>
              </a:ext>
            </a:extLst>
          </p:cNvPr>
          <p:cNvSpPr txBox="1"/>
          <p:nvPr/>
        </p:nvSpPr>
        <p:spPr>
          <a:xfrm>
            <a:off x="1267789" y="1651580"/>
            <a:ext cx="2227514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signals discovered by GWAS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3B3254-7F4C-1D68-0B0B-1EF4BFC7ECDA}"/>
              </a:ext>
            </a:extLst>
          </p:cNvPr>
          <p:cNvSpPr txBox="1"/>
          <p:nvPr/>
        </p:nvSpPr>
        <p:spPr>
          <a:xfrm>
            <a:off x="1762374" y="2658698"/>
            <a:ext cx="851012" cy="55399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(We don’t know if this one is real)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CEA5B8D-8480-C7BB-286A-FBA8F55EC648}"/>
              </a:ext>
            </a:extLst>
          </p:cNvPr>
          <p:cNvCxnSpPr>
            <a:cxnSpLocks/>
          </p:cNvCxnSpPr>
          <p:nvPr/>
        </p:nvCxnSpPr>
        <p:spPr>
          <a:xfrm>
            <a:off x="2581500" y="2963848"/>
            <a:ext cx="89388" cy="129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3023340" y="2765786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FoundrySterling-Book" pitchFamily="2" charset="0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07AC0-9AA5-4B32-0ECD-742456903408}"/>
              </a:ext>
            </a:extLst>
          </p:cNvPr>
          <p:cNvSpPr txBox="1"/>
          <p:nvPr/>
        </p:nvSpPr>
        <p:spPr>
          <a:xfrm>
            <a:off x="2721609" y="6316010"/>
            <a:ext cx="1487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Chromosome 4</a:t>
            </a:r>
          </a:p>
        </p:txBody>
      </p:sp>
    </p:spTree>
    <p:extLst>
      <p:ext uri="{BB962C8B-B14F-4D97-AF65-F5344CB8AC3E}">
        <p14:creationId xmlns:p14="http://schemas.microsoft.com/office/powerpoint/2010/main" val="3314432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1558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sz="3600" dirty="0">
                <a:solidFill>
                  <a:srgbClr val="FFFF00"/>
                </a:solidFill>
                <a:latin typeface="Arial"/>
              </a:rPr>
              <a:t>The association has quite large effect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902" y="5695090"/>
            <a:ext cx="578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&gt; 30% protective effect per copy of the derived allele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BCD64-79CE-D020-126F-C252099B066C}"/>
              </a:ext>
            </a:extLst>
          </p:cNvPr>
          <p:cNvGrpSpPr/>
          <p:nvPr/>
        </p:nvGrpSpPr>
        <p:grpSpPr>
          <a:xfrm>
            <a:off x="703947" y="914695"/>
            <a:ext cx="5501273" cy="4702178"/>
            <a:chOff x="931334" y="1725433"/>
            <a:chExt cx="5501273" cy="4702178"/>
          </a:xfrm>
        </p:grpSpPr>
        <p:sp>
          <p:nvSpPr>
            <p:cNvPr id="21" name="Rounded Rectangle 20"/>
            <p:cNvSpPr/>
            <p:nvPr/>
          </p:nvSpPr>
          <p:spPr>
            <a:xfrm>
              <a:off x="931334" y="1725433"/>
              <a:ext cx="5501272" cy="4455233"/>
            </a:xfrm>
            <a:prstGeom prst="roundRect">
              <a:avLst>
                <a:gd name="adj" fmla="val 4493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4282722" y="6000534"/>
              <a:ext cx="119945" cy="4270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227665" y="1852654"/>
              <a:ext cx="5204942" cy="4190212"/>
              <a:chOff x="1227665" y="1125266"/>
              <a:chExt cx="6120666" cy="49176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11172" b="5230"/>
              <a:stretch/>
            </p:blipFill>
            <p:spPr>
              <a:xfrm>
                <a:off x="1227665" y="1125266"/>
                <a:ext cx="5860145" cy="4917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870096" y="4451048"/>
                <a:ext cx="478235" cy="399142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/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4CC45-DF05-9510-C32D-D1E7AB1E8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862" y="6086724"/>
                <a:ext cx="4099071" cy="587469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049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- Good candidates for the functional gene?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599706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8" r="-1"/>
          <a:stretch/>
        </p:blipFill>
        <p:spPr>
          <a:xfrm>
            <a:off x="148167" y="2107981"/>
            <a:ext cx="7079816" cy="40572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35466" y="157474"/>
            <a:ext cx="889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SNPs on chromosome 4 are associated with </a:t>
            </a:r>
            <a:r>
              <a:rPr lang="en-GB" sz="3200" dirty="0" err="1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proection</a:t>
            </a:r>
            <a:r>
              <a:rPr lang="en-GB" sz="3200" dirty="0">
                <a:solidFill>
                  <a:prstClr val="white"/>
                </a:solidFill>
                <a:latin typeface="Helvetica"/>
                <a:ea typeface="+mn-ea"/>
                <a:cs typeface="Helvetica"/>
              </a:rPr>
              <a:t> against severe malaria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5315" y="1702904"/>
            <a:ext cx="2590936" cy="1200329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4,921 Gambians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2,516 Malawians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2,984 Kenyans</a:t>
            </a:r>
            <a:endParaRPr lang="en-US" sz="1800" dirty="0">
              <a:solidFill>
                <a:srgbClr val="F2F2F2"/>
              </a:solidFill>
              <a:latin typeface="Calibri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Calibri"/>
                <a:ea typeface="+mn-ea"/>
              </a:rPr>
              <a:t>MalariaGEN, Nature 2015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29886" y="1702904"/>
            <a:ext cx="3405908" cy="646331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Signal identified and replicated (</a:t>
            </a:r>
            <a:r>
              <a:rPr lang="fi-FI" sz="1800" dirty="0">
                <a:solidFill>
                  <a:srgbClr val="FFFFFF"/>
                </a:solidFill>
                <a:latin typeface="Calibri"/>
                <a:ea typeface="+mn-ea"/>
              </a:rPr>
              <a:t>rs186873296)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5" name="Right Brace 34"/>
          <p:cNvSpPr/>
          <p:nvPr/>
        </p:nvSpPr>
        <p:spPr>
          <a:xfrm rot="16200000">
            <a:off x="3375248" y="2526404"/>
            <a:ext cx="180631" cy="623457"/>
          </a:xfrm>
          <a:prstGeom prst="rightBrace">
            <a:avLst/>
          </a:prstGeom>
          <a:ln>
            <a:solidFill>
              <a:srgbClr val="EE33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7300" y="5071532"/>
            <a:ext cx="2201333" cy="863600"/>
          </a:xfrm>
          <a:prstGeom prst="rect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5712" y="5614664"/>
            <a:ext cx="1790121" cy="369332"/>
          </a:xfrm>
          <a:prstGeom prst="rect">
            <a:avLst/>
          </a:prstGeom>
          <a:solidFill>
            <a:srgbClr val="BFBFBF">
              <a:alpha val="32000"/>
            </a:srgb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F2F2F2"/>
                </a:solidFill>
                <a:latin typeface="Arial"/>
                <a:ea typeface="+mn-ea"/>
                <a:cs typeface="Arial"/>
              </a:rPr>
              <a:t>Glycophorins!</a:t>
            </a:r>
            <a:endParaRPr lang="en-US" sz="1800" dirty="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087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68" y="2217118"/>
            <a:ext cx="5969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95" y="152400"/>
            <a:ext cx="8389119" cy="1143000"/>
          </a:xfrm>
        </p:spPr>
        <p:txBody>
          <a:bodyPr/>
          <a:lstStyle/>
          <a:p>
            <a:r>
              <a:rPr lang="en-US" sz="3200" dirty="0"/>
              <a:t>Glycophorins encode the ‘MNS’ blood group</a:t>
            </a:r>
            <a:br>
              <a:rPr lang="en-US" sz="3200" dirty="0"/>
            </a:br>
            <a:r>
              <a:rPr lang="en-US" sz="2400" dirty="0"/>
              <a:t>(antigenic molecules on RBC surface)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354495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Red blood cell membrane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72105" y="3879165"/>
            <a:ext cx="82884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4000" y="5338642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Inside red blood cell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72105" y="5108705"/>
            <a:ext cx="735263" cy="410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4000" y="2433053"/>
            <a:ext cx="2005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Outside red blood cell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165684" y="2902285"/>
            <a:ext cx="735263" cy="177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325226" y="1330769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Glycophorins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7352632" y="1749224"/>
            <a:ext cx="387684" cy="40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8007684" y="1749224"/>
            <a:ext cx="213895" cy="7907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601653" y="6289040"/>
            <a:ext cx="488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</a:rPr>
              <a:t>Grimes and Slater, The Inherited Metabolic Diseases, 1994</a:t>
            </a:r>
          </a:p>
        </p:txBody>
      </p:sp>
    </p:spTree>
    <p:extLst>
      <p:ext uri="{BB962C8B-B14F-4D97-AF65-F5344CB8AC3E}">
        <p14:creationId xmlns:p14="http://schemas.microsoft.com/office/powerpoint/2010/main" val="1901452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 Exp Med-1979-Miller-172-84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50" y="1790094"/>
            <a:ext cx="2544828" cy="3490861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379928" y="4715039"/>
            <a:ext cx="383076" cy="393687"/>
          </a:xfrm>
          <a:prstGeom prst="donut">
            <a:avLst>
              <a:gd name="adj" fmla="val 6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08250" y="2568725"/>
            <a:ext cx="1603375" cy="21463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4"/>
          </p:cNvCxnSpPr>
          <p:nvPr/>
        </p:nvCxnSpPr>
        <p:spPr>
          <a:xfrm>
            <a:off x="2571466" y="5108726"/>
            <a:ext cx="1540159" cy="479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YPA-EBA175-struc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48" y="2556273"/>
            <a:ext cx="4610100" cy="301961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83837"/>
            <a:ext cx="8229600" cy="79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dirty="0">
                <a:solidFill>
                  <a:srgbClr val="D9D9D9"/>
                </a:solidFill>
                <a:latin typeface="Arial"/>
              </a:rPr>
              <a:t>Glycophorins are receptors for </a:t>
            </a:r>
            <a:r>
              <a:rPr lang="en-GB" i="1" dirty="0" err="1">
                <a:solidFill>
                  <a:srgbClr val="D9D9D9"/>
                </a:solidFill>
                <a:latin typeface="Arial"/>
              </a:rPr>
              <a:t>P.falciparum</a:t>
            </a:r>
            <a:r>
              <a:rPr lang="en-GB" dirty="0">
                <a:solidFill>
                  <a:srgbClr val="D9D9D9"/>
                </a:solidFill>
                <a:latin typeface="Arial"/>
              </a:rPr>
              <a:t> during red blood cell invasion</a:t>
            </a:r>
            <a:endParaRPr lang="en-GB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5073" y="6385291"/>
            <a:ext cx="3952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Tolia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Cell 2005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126" y="6385291"/>
            <a:ext cx="2890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Miller et al, J. Exp. Med 1979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6574" y="573303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Glycophorin A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 bwMode="auto">
          <a:xfrm flipV="1">
            <a:off x="5227053" y="5347368"/>
            <a:ext cx="106948" cy="385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86027" y="1284135"/>
            <a:ext cx="246413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P. Falciparum parasite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497263" y="1675306"/>
            <a:ext cx="213895" cy="5438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66413" y="5677461"/>
            <a:ext cx="15577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latin typeface="Arial"/>
                <a:ea typeface="+mn-ea"/>
              </a:rPr>
              <a:t>red blood cell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1578110" y="4987058"/>
            <a:ext cx="150331" cy="600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15033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1341368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958801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3413" y="1482178"/>
            <a:ext cx="5518156" cy="1740565"/>
            <a:chOff x="2037790" y="2849734"/>
            <a:chExt cx="7357541" cy="23207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 smtClean="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7790" y="2849734"/>
                  <a:ext cx="7132209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3550F-A191-E5F5-ED1D-9FE276A4C0EE}"/>
                </a:ext>
              </a:extLst>
            </p:cNvPr>
            <p:cNvSpPr txBox="1"/>
            <p:nvPr/>
          </p:nvSpPr>
          <p:spPr>
            <a:xfrm>
              <a:off x="3269269" y="3805560"/>
              <a:ext cx="1977497" cy="410369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N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sample size</a:t>
              </a:r>
              <a:endParaRPr lang="en-GB" sz="1400" dirty="0">
                <a:solidFill>
                  <a:schemeClr val="tx2"/>
                </a:solidFill>
                <a:latin typeface="FoundrySterling-Book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472862"/>
              <a:ext cx="2016735" cy="697627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3"/>
                  <a:stretch>
                    <a:fillRect t="-2381" r="-2500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8" y="3940871"/>
              <a:ext cx="86256" cy="30618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51C241-FBE9-3B86-38A3-EB2F5127C7C7}"/>
              </a:ext>
            </a:extLst>
          </p:cNvPr>
          <p:cNvSpPr txBox="1"/>
          <p:nvPr/>
        </p:nvSpPr>
        <p:spPr>
          <a:xfrm>
            <a:off x="354743" y="4616741"/>
            <a:ext cx="422851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65"/>
                </a:solidFill>
                <a:latin typeface="FoundrySterling-Book" pitchFamily="2" charset="0"/>
              </a:rPr>
              <a:t>To find more associations we should:</a:t>
            </a:r>
          </a:p>
          <a:p>
            <a:r>
              <a:rPr lang="en-GB" sz="2400" dirty="0">
                <a:solidFill>
                  <a:srgbClr val="FFFF65"/>
                </a:solidFill>
                <a:latin typeface="FoundrySterling-Book" pitchFamily="2" charset="0"/>
              </a:rPr>
              <a:t>increase the sample size</a:t>
            </a:r>
            <a:endParaRPr lang="en-US" sz="2400" dirty="0">
              <a:solidFill>
                <a:srgbClr val="FFFF65"/>
              </a:solidFill>
              <a:latin typeface="FoundrySterling-Book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87E0C6-35D8-03E8-4113-135E4FE906DD}"/>
              </a:ext>
            </a:extLst>
          </p:cNvPr>
          <p:cNvGrpSpPr/>
          <p:nvPr/>
        </p:nvGrpSpPr>
        <p:grpSpPr>
          <a:xfrm>
            <a:off x="4710611" y="3946880"/>
            <a:ext cx="3921923" cy="2200275"/>
            <a:chOff x="798100" y="491674"/>
            <a:chExt cx="3921923" cy="220027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E0524-E225-D090-E3DF-34FD2139B3C8}"/>
                </a:ext>
              </a:extLst>
            </p:cNvPr>
            <p:cNvGrpSpPr/>
            <p:nvPr/>
          </p:nvGrpSpPr>
          <p:grpSpPr>
            <a:xfrm>
              <a:off x="798100" y="491674"/>
              <a:ext cx="3921923" cy="2200275"/>
              <a:chOff x="-20464" y="3903533"/>
              <a:chExt cx="4404418" cy="2470963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565DE0E-79AC-8427-5CBF-D8CB8A8A88B0}"/>
                  </a:ext>
                </a:extLst>
              </p:cNvPr>
              <p:cNvGrpSpPr/>
              <p:nvPr/>
            </p:nvGrpSpPr>
            <p:grpSpPr>
              <a:xfrm>
                <a:off x="1276133" y="3903533"/>
                <a:ext cx="3107821" cy="2470963"/>
                <a:chOff x="1276133" y="3903533"/>
                <a:chExt cx="3107821" cy="2470963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D23F6F34-2150-E218-113C-635B3B1C7A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 flipV="1">
                  <a:off x="1276133" y="3903533"/>
                  <a:ext cx="23195" cy="1700614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1350DD7-268A-75AF-BE47-B2AE10270F0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1307894" y="5597052"/>
                  <a:ext cx="3036921" cy="12767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CE2F298-AA55-8524-7EA4-8082B5E8AC16}"/>
                    </a:ext>
                  </a:extLst>
                </p:cNvPr>
                <p:cNvSpPr txBox="1"/>
                <p:nvPr/>
              </p:nvSpPr>
              <p:spPr>
                <a:xfrm>
                  <a:off x="1719534" y="5942667"/>
                  <a:ext cx="2380003" cy="4318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FoundrySterling-Book" pitchFamily="2" charset="0"/>
                    </a:rPr>
                    <a:t>Genotype frequency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0639F9F-C412-73A4-82C7-22C4CF6BEC2E}"/>
                    </a:ext>
                  </a:extLst>
                </p:cNvPr>
                <p:cNvSpPr/>
                <p:nvPr/>
              </p:nvSpPr>
              <p:spPr bwMode="auto">
                <a:xfrm>
                  <a:off x="3852308" y="526420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7486910-5D79-5FE4-4761-2716C16E99C7}"/>
                    </a:ext>
                  </a:extLst>
                </p:cNvPr>
                <p:cNvSpPr txBox="1"/>
                <p:nvPr/>
              </p:nvSpPr>
              <p:spPr>
                <a:xfrm>
                  <a:off x="1307894" y="5632208"/>
                  <a:ext cx="71045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rare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830AC0-1541-A7BA-35D7-67D48FE2C375}"/>
                    </a:ext>
                  </a:extLst>
                </p:cNvPr>
                <p:cNvSpPr txBox="1"/>
                <p:nvPr/>
              </p:nvSpPr>
              <p:spPr>
                <a:xfrm>
                  <a:off x="2078703" y="5632208"/>
                  <a:ext cx="41229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rare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C07D006-49E4-D280-AF63-380E9F6ABE9F}"/>
                    </a:ext>
                  </a:extLst>
                </p:cNvPr>
                <p:cNvSpPr txBox="1"/>
                <p:nvPr/>
              </p:nvSpPr>
              <p:spPr>
                <a:xfrm>
                  <a:off x="2571944" y="5632208"/>
                  <a:ext cx="67518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common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5F14971-A5CC-FCED-3469-FC19C4E5566A}"/>
                    </a:ext>
                  </a:extLst>
                </p:cNvPr>
                <p:cNvSpPr txBox="1"/>
                <p:nvPr/>
              </p:nvSpPr>
              <p:spPr>
                <a:xfrm>
                  <a:off x="3410611" y="5632208"/>
                  <a:ext cx="9733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/>
                    <a:t>Very common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ED178B6-9535-DE8C-A7A5-73884F042EB8}"/>
                    </a:ext>
                  </a:extLst>
                </p:cNvPr>
                <p:cNvSpPr/>
                <p:nvPr/>
              </p:nvSpPr>
              <p:spPr bwMode="auto">
                <a:xfrm>
                  <a:off x="3489045" y="514881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D0D0785-8987-610C-9C06-4CB3D62E925F}"/>
                    </a:ext>
                  </a:extLst>
                </p:cNvPr>
                <p:cNvSpPr/>
                <p:nvPr/>
              </p:nvSpPr>
              <p:spPr bwMode="auto">
                <a:xfrm>
                  <a:off x="3247129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13CE6E52-9607-0D0B-5B14-5586B8A16B6F}"/>
                    </a:ext>
                  </a:extLst>
                </p:cNvPr>
                <p:cNvSpPr/>
                <p:nvPr/>
              </p:nvSpPr>
              <p:spPr bwMode="auto">
                <a:xfrm>
                  <a:off x="3012169" y="508785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BAF47F1-A80A-3875-3F47-DA6BA82439AF}"/>
                    </a:ext>
                  </a:extLst>
                </p:cNvPr>
                <p:cNvSpPr/>
                <p:nvPr/>
              </p:nvSpPr>
              <p:spPr bwMode="auto">
                <a:xfrm>
                  <a:off x="2658206" y="522458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3600EEA-550D-C08A-8EBA-CAFBE5908F71}"/>
                    </a:ext>
                  </a:extLst>
                </p:cNvPr>
                <p:cNvSpPr/>
                <p:nvPr/>
              </p:nvSpPr>
              <p:spPr bwMode="auto">
                <a:xfrm>
                  <a:off x="2334335" y="532439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820927D-8B3B-CB92-B62A-3F11004940F7}"/>
                    </a:ext>
                  </a:extLst>
                </p:cNvPr>
                <p:cNvSpPr/>
                <p:nvPr/>
              </p:nvSpPr>
              <p:spPr bwMode="auto">
                <a:xfrm>
                  <a:off x="1779132" y="503582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AC813708-D3BF-34D3-1152-64842BC50B63}"/>
                    </a:ext>
                  </a:extLst>
                </p:cNvPr>
                <p:cNvSpPr/>
                <p:nvPr/>
              </p:nvSpPr>
              <p:spPr bwMode="auto">
                <a:xfrm>
                  <a:off x="2396516" y="510373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92ACCE8-4FFC-7D5C-4951-CCA58E8B936E}"/>
                    </a:ext>
                  </a:extLst>
                </p:cNvPr>
                <p:cNvSpPr/>
                <p:nvPr/>
              </p:nvSpPr>
              <p:spPr bwMode="auto">
                <a:xfrm>
                  <a:off x="2112811" y="5228475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F96FC67-6C6B-2CBD-A3B8-B816363CE305}"/>
                    </a:ext>
                  </a:extLst>
                </p:cNvPr>
                <p:cNvSpPr/>
                <p:nvPr/>
              </p:nvSpPr>
              <p:spPr bwMode="auto">
                <a:xfrm>
                  <a:off x="1876105" y="5167674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931C839-7BBC-26D8-E63F-4AA640E2A83A}"/>
                    </a:ext>
                  </a:extLst>
                </p:cNvPr>
                <p:cNvSpPr/>
                <p:nvPr/>
              </p:nvSpPr>
              <p:spPr bwMode="auto">
                <a:xfrm>
                  <a:off x="1650291" y="5308708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A8DB533-4E61-CC7B-3E23-F9A44C0EB529}"/>
                    </a:ext>
                  </a:extLst>
                </p:cNvPr>
                <p:cNvSpPr/>
                <p:nvPr/>
              </p:nvSpPr>
              <p:spPr bwMode="auto">
                <a:xfrm>
                  <a:off x="1534924" y="4917217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F90FED6-D674-F469-E180-748CFE307028}"/>
                    </a:ext>
                  </a:extLst>
                </p:cNvPr>
                <p:cNvSpPr/>
                <p:nvPr/>
              </p:nvSpPr>
              <p:spPr bwMode="auto">
                <a:xfrm>
                  <a:off x="1529372" y="4547590"/>
                  <a:ext cx="142240" cy="121920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A9D1A4-20E4-3E7A-C895-89B148946B5B}"/>
                  </a:ext>
                </a:extLst>
              </p:cNvPr>
              <p:cNvSpPr txBox="1"/>
              <p:nvPr/>
            </p:nvSpPr>
            <p:spPr>
              <a:xfrm>
                <a:off x="-20464" y="4490301"/>
                <a:ext cx="1039103" cy="73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Relative</a:t>
                </a:r>
                <a:r>
                  <a:rPr lang="en-US" sz="1400" i="1" dirty="0"/>
                  <a:t> risk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1F22F5C0-D9B4-2674-4198-7CF8FBEF3B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112635"/>
                    <a:ext cx="31290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/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C4EAF01-EBD8-F329-AA32-E809B5EC5F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824" y="4734165"/>
                    <a:ext cx="312906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/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right"/>
                        </m:oMathParaPr>
                        <m:oMath xmlns:m="http://schemas.openxmlformats.org/officeDocument/2006/math"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B6A554E-E467-9F99-6987-CC27C7EFAE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6422" y="5450740"/>
                    <a:ext cx="312906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54903D-AA07-1D1E-5BA3-5CDF30BF0553}"/>
                </a:ext>
              </a:extLst>
            </p:cNvPr>
            <p:cNvSpPr/>
            <p:nvPr/>
          </p:nvSpPr>
          <p:spPr bwMode="auto">
            <a:xfrm>
              <a:off x="2044114" y="609367"/>
              <a:ext cx="388047" cy="1325436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F0B943F-8265-8174-8AEB-9E720086B7F4}"/>
                </a:ext>
              </a:extLst>
            </p:cNvPr>
            <p:cNvSpPr/>
            <p:nvPr/>
          </p:nvSpPr>
          <p:spPr bwMode="auto">
            <a:xfrm>
              <a:off x="2196513" y="1808238"/>
              <a:ext cx="2348903" cy="130963"/>
            </a:xfrm>
            <a:prstGeom prst="rect">
              <a:avLst/>
            </a:prstGeom>
            <a:solidFill>
              <a:srgbClr val="F2F2F2">
                <a:alpha val="20000"/>
              </a:srgb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2C5540A0-861E-221A-4452-1AABC361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Remember the formula</a:t>
            </a:r>
          </a:p>
        </p:txBody>
      </p: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2717878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68385"/>
            <a:ext cx="8422105" cy="1143000"/>
          </a:xfrm>
        </p:spPr>
        <p:txBody>
          <a:bodyPr/>
          <a:lstStyle/>
          <a:p>
            <a:r>
              <a:rPr lang="en-US" dirty="0"/>
              <a:t>Structural variants create deletions, duplications, and hybrid genes</a:t>
            </a:r>
          </a:p>
        </p:txBody>
      </p:sp>
      <p:pic>
        <p:nvPicPr>
          <p:cNvPr id="4" name="Picture 3" descr="IMG_0180-1 (dragged).tiff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263"/>
          <a:stretch/>
        </p:blipFill>
        <p:spPr>
          <a:xfrm>
            <a:off x="3239663" y="1435911"/>
            <a:ext cx="5479985" cy="4928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1784" y="5430166"/>
            <a:ext cx="207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</a:rPr>
              <a:t>Deleted / duplicated / hybrid genes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998167" y="5645090"/>
            <a:ext cx="853440" cy="60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998167" y="5919410"/>
            <a:ext cx="4775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4283" y="1661077"/>
            <a:ext cx="27626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MNS blood group is highly diverse, with over 45 known antigens.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2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Encoded by single nucleotide polymorphisms and structural variants</a:t>
            </a:r>
            <a:endParaRPr lang="en-US" sz="2200" dirty="0">
              <a:solidFill>
                <a:srgbClr val="FFFFFF"/>
              </a:solidFill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8782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Can we </a:t>
            </a:r>
            <a:r>
              <a:rPr lang="en-US" dirty="0" err="1">
                <a:latin typeface="FoundrySterling-Book" pitchFamily="2" charset="0"/>
              </a:rPr>
              <a:t>finemap</a:t>
            </a:r>
            <a:r>
              <a:rPr lang="en-US" dirty="0">
                <a:latin typeface="FoundrySterling-Book" pitchFamily="2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79" y="1676400"/>
            <a:ext cx="8194841" cy="4953000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We had an exciting association.  But fine-mapping has proven to be difficult for many GWAS loci.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To hope for success we might need:</a:t>
            </a:r>
          </a:p>
          <a:p>
            <a:endParaRPr lang="en-US" sz="2400" dirty="0">
              <a:latin typeface="FoundrySterling-Book" pitchFamily="2" charset="0"/>
            </a:endParaRPr>
          </a:p>
          <a:p>
            <a:r>
              <a:rPr lang="en-US" sz="2400" dirty="0">
                <a:latin typeface="FoundrySterling-Book" pitchFamily="2" charset="0"/>
              </a:rPr>
              <a:t>✅ - Good candidates for the functional gene? </a:t>
            </a:r>
          </a:p>
          <a:p>
            <a:r>
              <a:rPr lang="en-US" sz="2400" dirty="0">
                <a:latin typeface="FoundrySterling-Book" pitchFamily="2" charset="0"/>
              </a:rPr>
              <a:t>✅ - Good candidates for the causal mutation(s)?</a:t>
            </a:r>
          </a:p>
        </p:txBody>
      </p:sp>
    </p:spTree>
    <p:extLst>
      <p:ext uri="{BB962C8B-B14F-4D97-AF65-F5344CB8AC3E}">
        <p14:creationId xmlns:p14="http://schemas.microsoft.com/office/powerpoint/2010/main" val="3620159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Steps to fine-map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196439" cy="374491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1: type or sequence as much of the genetic variation in the region as possible – hope to catch the causal mutation.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2: re-</a:t>
            </a:r>
            <a:r>
              <a:rPr lang="en-US" dirty="0" err="1">
                <a:latin typeface="FoundrySterling-Book" pitchFamily="2" charset="0"/>
              </a:rPr>
              <a:t>analyse</a:t>
            </a:r>
            <a:r>
              <a:rPr lang="en-US" dirty="0">
                <a:latin typeface="FoundrySterling-Book" pitchFamily="2" charset="0"/>
              </a:rPr>
              <a:t> the association.</a:t>
            </a:r>
          </a:p>
          <a:p>
            <a:endParaRPr lang="en-US" dirty="0">
              <a:latin typeface="FoundrySterling-Book" pitchFamily="2" charset="0"/>
            </a:endParaRPr>
          </a:p>
          <a:p>
            <a:pPr marL="0" indent="0">
              <a:buNone/>
            </a:pPr>
            <a:r>
              <a:rPr lang="en-US" dirty="0">
                <a:latin typeface="FoundrySterling-Book" pitchFamily="2" charset="0"/>
              </a:rPr>
              <a:t>Step 3: look for functional mutations</a:t>
            </a:r>
          </a:p>
        </p:txBody>
      </p:sp>
    </p:spTree>
    <p:extLst>
      <p:ext uri="{BB962C8B-B14F-4D97-AF65-F5344CB8AC3E}">
        <p14:creationId xmlns:p14="http://schemas.microsoft.com/office/powerpoint/2010/main" val="968655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E547C-9315-2C16-9F43-F6F9457A0929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DFF388-6AA7-582F-8B39-907AF9FFB996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0517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AB5FA-C861-F27D-D6A0-9C123305CB22}"/>
              </a:ext>
            </a:extLst>
          </p:cNvPr>
          <p:cNvSpPr/>
          <p:nvPr/>
        </p:nvSpPr>
        <p:spPr bwMode="auto">
          <a:xfrm>
            <a:off x="425963" y="4355292"/>
            <a:ext cx="8369191" cy="11152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62" y="152400"/>
            <a:ext cx="8502952" cy="621695"/>
          </a:xfrm>
        </p:spPr>
        <p:txBody>
          <a:bodyPr/>
          <a:lstStyle/>
          <a:p>
            <a:r>
              <a:rPr lang="en-US" sz="2400" dirty="0">
                <a:latin typeface="FoundrySterling-Book" pitchFamily="2" charset="0"/>
              </a:rPr>
              <a:t>A regional reference panel capturing structural variation</a:t>
            </a:r>
          </a:p>
        </p:txBody>
      </p:sp>
      <p:pic>
        <p:nvPicPr>
          <p:cNvPr id="4" name="Content Placeholder 3" descr="Figure 01 - data and struc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4" t="-4937" r="30170" b="59810"/>
          <a:stretch/>
        </p:blipFill>
        <p:spPr>
          <a:xfrm>
            <a:off x="438841" y="1699627"/>
            <a:ext cx="3674296" cy="19829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38B4D-A0B0-85BC-3229-433A84FAA8F2}"/>
              </a:ext>
            </a:extLst>
          </p:cNvPr>
          <p:cNvSpPr txBox="1"/>
          <p:nvPr/>
        </p:nvSpPr>
        <p:spPr>
          <a:xfrm>
            <a:off x="425963" y="975367"/>
            <a:ext cx="4923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We used the &gt;3,600 samples including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1000 Genomes Project Phase III reference panel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plus our newly-sequenced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DC859-39D7-EDDE-00FA-5BD2710CDB91}"/>
              </a:ext>
            </a:extLst>
          </p:cNvPr>
          <p:cNvSpPr txBox="1"/>
          <p:nvPr/>
        </p:nvSpPr>
        <p:spPr>
          <a:xfrm>
            <a:off x="4337268" y="2234415"/>
            <a:ext cx="341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…to call SNPs and indels </a:t>
            </a:r>
            <a:r>
              <a:rPr lang="en-US" u="sng" dirty="0"/>
              <a:t>and</a:t>
            </a:r>
            <a:r>
              <a:rPr lang="en-US" dirty="0"/>
              <a:t> structural variation.</a:t>
            </a:r>
          </a:p>
        </p:txBody>
      </p:sp>
      <p:pic>
        <p:nvPicPr>
          <p:cNvPr id="10" name="Picture 9" descr="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F1C83D2D-639B-02CE-BA56-336D75A54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149"/>
          <a:stretch/>
        </p:blipFill>
        <p:spPr>
          <a:xfrm>
            <a:off x="1518187" y="4474144"/>
            <a:ext cx="6843552" cy="93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3550AB-7C77-07D4-6D9B-CC4B32D59370}"/>
              </a:ext>
            </a:extLst>
          </p:cNvPr>
          <p:cNvSpPr txBox="1"/>
          <p:nvPr/>
        </p:nvSpPr>
        <p:spPr>
          <a:xfrm>
            <a:off x="735925" y="3960747"/>
            <a:ext cx="3732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Illustration of structural variant calling: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417EE-2E29-1E8B-9619-718D2B61DB6B}"/>
              </a:ext>
            </a:extLst>
          </p:cNvPr>
          <p:cNvSpPr txBox="1"/>
          <p:nvPr/>
        </p:nvSpPr>
        <p:spPr>
          <a:xfrm>
            <a:off x="510989" y="4682084"/>
            <a:ext cx="10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147"/>
                </a:solidFill>
              </a:rPr>
              <a:t>Sequencing depth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1E065-918C-4C38-6BEF-1E4FA96127F1}"/>
              </a:ext>
            </a:extLst>
          </p:cNvPr>
          <p:cNvCxnSpPr>
            <a:cxnSpLocks/>
          </p:cNvCxnSpPr>
          <p:nvPr/>
        </p:nvCxnSpPr>
        <p:spPr bwMode="auto">
          <a:xfrm>
            <a:off x="1518187" y="4891188"/>
            <a:ext cx="37832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8413D-CBCA-D0DC-7A96-12F54859365B}"/>
              </a:ext>
            </a:extLst>
          </p:cNvPr>
          <p:cNvCxnSpPr>
            <a:cxnSpLocks/>
          </p:cNvCxnSpPr>
          <p:nvPr/>
        </p:nvCxnSpPr>
        <p:spPr bwMode="auto">
          <a:xfrm>
            <a:off x="6390229" y="4891188"/>
            <a:ext cx="18393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D89C0-0B19-A07B-E83A-FF72D78F7603}"/>
              </a:ext>
            </a:extLst>
          </p:cNvPr>
          <p:cNvCxnSpPr>
            <a:cxnSpLocks/>
          </p:cNvCxnSpPr>
          <p:nvPr/>
        </p:nvCxnSpPr>
        <p:spPr bwMode="auto">
          <a:xfrm>
            <a:off x="5301406" y="5043588"/>
            <a:ext cx="108882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587D2D-F083-C082-4079-CE826E30E6FF}"/>
              </a:ext>
            </a:extLst>
          </p:cNvPr>
          <p:cNvSpPr txBox="1"/>
          <p:nvPr/>
        </p:nvSpPr>
        <p:spPr>
          <a:xfrm>
            <a:off x="1815675" y="5778883"/>
            <a:ext cx="3437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(this sample has a deletion in this region)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184702-59C9-5C50-B5FD-95A7740724DC}"/>
              </a:ext>
            </a:extLst>
          </p:cNvPr>
          <p:cNvCxnSpPr>
            <a:cxnSpLocks/>
          </p:cNvCxnSpPr>
          <p:nvPr/>
        </p:nvCxnSpPr>
        <p:spPr bwMode="auto">
          <a:xfrm flipV="1">
            <a:off x="4751840" y="5238191"/>
            <a:ext cx="597266" cy="5213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26C2398-E6EA-0E94-F7C3-04D31EC6613F}"/>
              </a:ext>
            </a:extLst>
          </p:cNvPr>
          <p:cNvSpPr txBox="1"/>
          <p:nvPr/>
        </p:nvSpPr>
        <p:spPr>
          <a:xfrm>
            <a:off x="5701140" y="5932771"/>
            <a:ext cx="3137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…our method infers the copy number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D75284-5BD3-3200-8235-0741BA5363C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43083" y="5266185"/>
            <a:ext cx="385846" cy="5126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19106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4811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711043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610" r="-371" b="51383"/>
          <a:stretch/>
        </p:blipFill>
        <p:spPr>
          <a:xfrm>
            <a:off x="867122" y="1451162"/>
            <a:ext cx="3531703" cy="39185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Figure_1_SVs_3Oct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47728" r="-371" b="5407"/>
          <a:stretch/>
        </p:blipFill>
        <p:spPr>
          <a:xfrm>
            <a:off x="4756749" y="1448601"/>
            <a:ext cx="3498273" cy="39171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1831795" y="748505"/>
            <a:ext cx="136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Deletions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7644" y="746089"/>
            <a:ext cx="1732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2F2F2"/>
                </a:solidFill>
                <a:latin typeface="Calibri"/>
                <a:ea typeface="+mn-ea"/>
              </a:rPr>
              <a:t>Duplications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08021" y="146033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DEL1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08021" y="1945584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DEL2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08021" y="485705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DEL8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241071" y="145943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DUP1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08021" y="2430829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DEL3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208021" y="291607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DEL4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08021" y="3401320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DEL5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208021" y="3886565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8021" y="4371811"/>
            <a:ext cx="65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DEL7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8241071" y="193848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DUP2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8241071" y="2417531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DUP3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8241071" y="2896579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DUP4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241071" y="3375627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8241071" y="3854675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DUP6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8241071" y="433372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DUP7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8241071" y="4812773"/>
            <a:ext cx="7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Calibri"/>
                <a:ea typeface="+mn-ea"/>
              </a:rPr>
              <a:t>DUP8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3984061" y="1508623"/>
            <a:ext cx="978025" cy="11545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8464" y="6168842"/>
            <a:ext cx="636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9D9D9"/>
                </a:solidFill>
                <a:latin typeface="Calibri"/>
                <a:ea typeface="+mn-ea"/>
              </a:rPr>
              <a:t>14% of Africans carry a CNV affecting these genes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925726" y="5596430"/>
            <a:ext cx="3741663" cy="376717"/>
            <a:chOff x="427871" y="2796573"/>
            <a:chExt cx="3741663" cy="282537"/>
          </a:xfrm>
        </p:grpSpPr>
        <p:cxnSp>
          <p:nvCxnSpPr>
            <p:cNvPr id="167" name="Straight Connector 166"/>
            <p:cNvCxnSpPr/>
            <p:nvPr/>
          </p:nvCxnSpPr>
          <p:spPr>
            <a:xfrm flipV="1">
              <a:off x="427871" y="2963341"/>
              <a:ext cx="1362227" cy="3024"/>
            </a:xfrm>
            <a:prstGeom prst="line">
              <a:avLst/>
            </a:prstGeom>
            <a:ln w="38100" cmpd="sng">
              <a:solidFill>
                <a:srgbClr val="548235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1798810" y="2960608"/>
              <a:ext cx="1149407" cy="465"/>
            </a:xfrm>
            <a:prstGeom prst="line">
              <a:avLst/>
            </a:prstGeom>
            <a:ln w="38100" cmpd="sng">
              <a:solidFill>
                <a:srgbClr val="C3591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V="1">
              <a:off x="2942925" y="2956991"/>
              <a:ext cx="1226609" cy="4082"/>
            </a:xfrm>
            <a:prstGeom prst="line">
              <a:avLst/>
            </a:prstGeom>
            <a:ln w="38100" cmpd="sng">
              <a:solidFill>
                <a:srgbClr val="660066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/>
            <p:cNvGrpSpPr/>
            <p:nvPr/>
          </p:nvGrpSpPr>
          <p:grpSpPr>
            <a:xfrm>
              <a:off x="1096118" y="2796573"/>
              <a:ext cx="592129" cy="282537"/>
              <a:chOff x="5383505" y="4526203"/>
              <a:chExt cx="592129" cy="282537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5383505" y="4584858"/>
                <a:ext cx="539460" cy="207185"/>
                <a:chOff x="6186550" y="4727474"/>
                <a:chExt cx="356375" cy="99625"/>
              </a:xfrm>
            </p:grpSpPr>
            <p:sp>
              <p:nvSpPr>
                <p:cNvPr id="225" name="Rectangle 224"/>
                <p:cNvSpPr/>
                <p:nvPr/>
              </p:nvSpPr>
              <p:spPr>
                <a:xfrm>
                  <a:off x="6186550" y="4727479"/>
                  <a:ext cx="356375" cy="9962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6278959" y="4727474"/>
                  <a:ext cx="123597" cy="98526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54823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1" name="TextBox 220"/>
              <p:cNvSpPr txBox="1"/>
              <p:nvPr/>
            </p:nvSpPr>
            <p:spPr>
              <a:xfrm>
                <a:off x="5631214" y="4538096"/>
                <a:ext cx="344420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E</a:t>
                </a:r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5830733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/>
          </p:nvGrpSpPr>
          <p:grpSpPr>
            <a:xfrm>
              <a:off x="2188744" y="2796573"/>
              <a:ext cx="486280" cy="282537"/>
              <a:chOff x="6239449" y="4526203"/>
              <a:chExt cx="486280" cy="282537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6239449" y="4585543"/>
                <a:ext cx="461391" cy="204701"/>
                <a:chOff x="7550460" y="4718997"/>
                <a:chExt cx="304801" cy="97216"/>
              </a:xfrm>
            </p:grpSpPr>
            <p:sp>
              <p:nvSpPr>
                <p:cNvPr id="216" name="Rectangle 215"/>
                <p:cNvSpPr/>
                <p:nvPr/>
              </p:nvSpPr>
              <p:spPr>
                <a:xfrm>
                  <a:off x="75504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12700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7550460" y="4719013"/>
                  <a:ext cx="304801" cy="97200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7604673" y="4719005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7663938" y="4718997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C55A1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84" name="TextBox 183"/>
              <p:cNvSpPr txBox="1"/>
              <p:nvPr/>
            </p:nvSpPr>
            <p:spPr>
              <a:xfrm>
                <a:off x="6410712" y="4538096"/>
                <a:ext cx="315017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B</a:t>
                </a:r>
              </a:p>
            </p:txBody>
          </p:sp>
          <p:grpSp>
            <p:nvGrpSpPr>
              <p:cNvPr id="185" name="Group 184"/>
              <p:cNvGrpSpPr/>
              <p:nvPr/>
            </p:nvGrpSpPr>
            <p:grpSpPr>
              <a:xfrm>
                <a:off x="660773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2" name="Group 171"/>
            <p:cNvGrpSpPr/>
            <p:nvPr/>
          </p:nvGrpSpPr>
          <p:grpSpPr>
            <a:xfrm>
              <a:off x="3232702" y="2796573"/>
              <a:ext cx="669906" cy="282537"/>
              <a:chOff x="6979093" y="4526203"/>
              <a:chExt cx="669906" cy="282537"/>
            </a:xfrm>
          </p:grpSpPr>
          <p:grpSp>
            <p:nvGrpSpPr>
              <p:cNvPr id="173" name="Group 172"/>
              <p:cNvGrpSpPr/>
              <p:nvPr/>
            </p:nvGrpSpPr>
            <p:grpSpPr>
              <a:xfrm>
                <a:off x="6979093" y="4585556"/>
                <a:ext cx="610170" cy="202779"/>
                <a:chOff x="8845865" y="4719008"/>
                <a:chExt cx="403087" cy="96574"/>
              </a:xfrm>
            </p:grpSpPr>
            <p:sp>
              <p:nvSpPr>
                <p:cNvPr id="178" name="Rectangle 177"/>
                <p:cNvSpPr/>
                <p:nvPr/>
              </p:nvSpPr>
              <p:spPr>
                <a:xfrm>
                  <a:off x="8845865" y="4719014"/>
                  <a:ext cx="88075" cy="96568"/>
                </a:xfrm>
                <a:prstGeom prst="rect">
                  <a:avLst/>
                </a:prstGeom>
                <a:pattFill prst="wdUpDiag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900072" y="4719014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0" name="Rectangle 179"/>
                <p:cNvSpPr/>
                <p:nvPr/>
              </p:nvSpPr>
              <p:spPr>
                <a:xfrm>
                  <a:off x="8957531" y="4719014"/>
                  <a:ext cx="291421" cy="96568"/>
                </a:xfrm>
                <a:prstGeom prst="rect">
                  <a:avLst/>
                </a:prstGeom>
                <a:pattFill prst="dkVert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>
                  <a:off x="8959335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2" name="Rectangle 181"/>
                <p:cNvSpPr/>
                <p:nvPr/>
              </p:nvSpPr>
              <p:spPr>
                <a:xfrm>
                  <a:off x="9077873" y="4719008"/>
                  <a:ext cx="57458" cy="96568"/>
                </a:xfrm>
                <a:prstGeom prst="rect">
                  <a:avLst/>
                </a:prstGeom>
                <a:pattFill prst="openDmnd">
                  <a:fgClr>
                    <a:schemeClr val="bg1"/>
                  </a:fgClr>
                  <a:bgClr>
                    <a:prstClr val="white"/>
                  </a:bgClr>
                </a:pattFill>
                <a:ln w="28575" cmpd="sng">
                  <a:solidFill>
                    <a:srgbClr val="66006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>
                    <a:ln w="76200" cmpd="sng">
                      <a:solidFill>
                        <a:srgbClr val="F79646">
                          <a:lumMod val="75000"/>
                        </a:srgbClr>
                      </a:solidFill>
                    </a:ln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7314287" y="4538096"/>
                <a:ext cx="334712" cy="270644"/>
              </a:xfrm>
              <a:prstGeom prst="rect">
                <a:avLst/>
              </a:prstGeom>
              <a:noFill/>
            </p:spPr>
            <p:txBody>
              <a:bodyPr wrap="square" lIns="144009" tIns="72004" rIns="144009" bIns="72004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ln>
                      <a:solidFill>
                        <a:srgbClr val="000000"/>
                      </a:solidFill>
                    </a:ln>
                    <a:solidFill>
                      <a:prstClr val="white"/>
                    </a:solidFill>
                    <a:latin typeface="Calibri"/>
                    <a:ea typeface="+mn-ea"/>
                  </a:rPr>
                  <a:t>A</a:t>
                </a: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7496821" y="4526203"/>
                <a:ext cx="104589" cy="55874"/>
                <a:chOff x="1069975" y="4654550"/>
                <a:chExt cx="130349" cy="77440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 flipV="1">
                  <a:off x="1187624" y="4659982"/>
                  <a:ext cx="0" cy="72008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 flipV="1">
                  <a:off x="1069975" y="4654550"/>
                  <a:ext cx="130349" cy="5432"/>
                </a:xfrm>
                <a:prstGeom prst="line">
                  <a:avLst/>
                </a:prstGeom>
                <a:ln>
                  <a:solidFill>
                    <a:srgbClr val="FFFFFF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1" name="Freeform 160"/>
          <p:cNvSpPr/>
          <p:nvPr/>
        </p:nvSpPr>
        <p:spPr>
          <a:xfrm>
            <a:off x="1515354" y="5384543"/>
            <a:ext cx="318758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Freeform 161"/>
          <p:cNvSpPr/>
          <p:nvPr/>
        </p:nvSpPr>
        <p:spPr>
          <a:xfrm flipH="1">
            <a:off x="2122986" y="5384543"/>
            <a:ext cx="13623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2633883" y="5384543"/>
            <a:ext cx="250230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Freeform 163"/>
          <p:cNvSpPr/>
          <p:nvPr/>
        </p:nvSpPr>
        <p:spPr>
          <a:xfrm flipH="1">
            <a:off x="3091083" y="5384543"/>
            <a:ext cx="142874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Freeform 164"/>
          <p:cNvSpPr/>
          <p:nvPr/>
        </p:nvSpPr>
        <p:spPr>
          <a:xfrm flipH="1">
            <a:off x="4107639" y="5384543"/>
            <a:ext cx="326431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Freeform 165"/>
          <p:cNvSpPr/>
          <p:nvPr/>
        </p:nvSpPr>
        <p:spPr>
          <a:xfrm>
            <a:off x="3679616" y="5384543"/>
            <a:ext cx="165099" cy="215900"/>
          </a:xfrm>
          <a:custGeom>
            <a:avLst/>
            <a:gdLst>
              <a:gd name="connsiteX0" fmla="*/ 231775 w 231775"/>
              <a:gd name="connsiteY0" fmla="*/ 0 h 161925"/>
              <a:gd name="connsiteX1" fmla="*/ 231775 w 231775"/>
              <a:gd name="connsiteY1" fmla="*/ 53975 h 161925"/>
              <a:gd name="connsiteX2" fmla="*/ 0 w 231775"/>
              <a:gd name="connsiteY2" fmla="*/ 104775 h 161925"/>
              <a:gd name="connsiteX3" fmla="*/ 0 w 231775"/>
              <a:gd name="connsiteY3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75" h="161925">
                <a:moveTo>
                  <a:pt x="231775" y="0"/>
                </a:moveTo>
                <a:lnTo>
                  <a:pt x="231775" y="53975"/>
                </a:lnTo>
                <a:lnTo>
                  <a:pt x="0" y="104775"/>
                </a:lnTo>
                <a:lnTo>
                  <a:pt x="0" y="161925"/>
                </a:lnTo>
              </a:path>
            </a:pathLst>
          </a:cu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4806831" y="5384518"/>
            <a:ext cx="3741663" cy="588616"/>
            <a:chOff x="427871" y="2637650"/>
            <a:chExt cx="3741663" cy="441464"/>
          </a:xfrm>
        </p:grpSpPr>
        <p:grpSp>
          <p:nvGrpSpPr>
            <p:cNvPr id="228" name="Group 227"/>
            <p:cNvGrpSpPr/>
            <p:nvPr/>
          </p:nvGrpSpPr>
          <p:grpSpPr>
            <a:xfrm>
              <a:off x="427871" y="2796573"/>
              <a:ext cx="3741663" cy="282541"/>
              <a:chOff x="427871" y="2796573"/>
              <a:chExt cx="3741663" cy="282541"/>
            </a:xfrm>
          </p:grpSpPr>
          <p:cxnSp>
            <p:nvCxnSpPr>
              <p:cNvPr id="235" name="Straight Connector 234"/>
              <p:cNvCxnSpPr/>
              <p:nvPr/>
            </p:nvCxnSpPr>
            <p:spPr>
              <a:xfrm flipV="1">
                <a:off x="427871" y="2963341"/>
                <a:ext cx="1362227" cy="3024"/>
              </a:xfrm>
              <a:prstGeom prst="line">
                <a:avLst/>
              </a:prstGeom>
              <a:ln w="38100" cmpd="sng">
                <a:solidFill>
                  <a:srgbClr val="548235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1798810" y="2960608"/>
                <a:ext cx="1149407" cy="465"/>
              </a:xfrm>
              <a:prstGeom prst="line">
                <a:avLst/>
              </a:prstGeom>
              <a:ln w="38100" cmpd="sng">
                <a:solidFill>
                  <a:srgbClr val="C3591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 flipV="1">
                <a:off x="2942925" y="2956991"/>
                <a:ext cx="1226609" cy="4082"/>
              </a:xfrm>
              <a:prstGeom prst="line">
                <a:avLst/>
              </a:prstGeom>
              <a:ln w="38100" cmpd="sng">
                <a:solidFill>
                  <a:srgbClr val="660066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" name="Group 237"/>
              <p:cNvGrpSpPr/>
              <p:nvPr/>
            </p:nvGrpSpPr>
            <p:grpSpPr>
              <a:xfrm>
                <a:off x="1096118" y="2796573"/>
                <a:ext cx="592129" cy="282541"/>
                <a:chOff x="5383505" y="4526203"/>
                <a:chExt cx="592129" cy="282541"/>
              </a:xfrm>
            </p:grpSpPr>
            <p:grpSp>
              <p:nvGrpSpPr>
                <p:cNvPr id="260" name="Group 259"/>
                <p:cNvGrpSpPr/>
                <p:nvPr/>
              </p:nvGrpSpPr>
              <p:grpSpPr>
                <a:xfrm>
                  <a:off x="5383505" y="4584858"/>
                  <a:ext cx="539460" cy="207185"/>
                  <a:chOff x="6186550" y="4727474"/>
                  <a:chExt cx="356375" cy="99625"/>
                </a:xfrm>
              </p:grpSpPr>
              <p:sp>
                <p:nvSpPr>
                  <p:cNvPr id="265" name="Rectangle 264"/>
                  <p:cNvSpPr/>
                  <p:nvPr/>
                </p:nvSpPr>
                <p:spPr>
                  <a:xfrm>
                    <a:off x="6186550" y="4727479"/>
                    <a:ext cx="356375" cy="9962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6278959" y="4727474"/>
                    <a:ext cx="123597" cy="98526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54823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1" name="TextBox 260"/>
                <p:cNvSpPr txBox="1"/>
                <p:nvPr/>
              </p:nvSpPr>
              <p:spPr>
                <a:xfrm>
                  <a:off x="5631214" y="4538100"/>
                  <a:ext cx="344420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E</a:t>
                  </a:r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>
                  <a:off x="5830733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63" name="Straight Connector 262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9" name="Group 238"/>
              <p:cNvGrpSpPr/>
              <p:nvPr/>
            </p:nvGrpSpPr>
            <p:grpSpPr>
              <a:xfrm>
                <a:off x="2188744" y="2796573"/>
                <a:ext cx="486280" cy="282541"/>
                <a:chOff x="6239449" y="4526203"/>
                <a:chExt cx="486280" cy="282541"/>
              </a:xfrm>
            </p:grpSpPr>
            <p:grpSp>
              <p:nvGrpSpPr>
                <p:cNvPr id="251" name="Group 250"/>
                <p:cNvGrpSpPr/>
                <p:nvPr/>
              </p:nvGrpSpPr>
              <p:grpSpPr>
                <a:xfrm>
                  <a:off x="6239449" y="4585543"/>
                  <a:ext cx="461391" cy="204701"/>
                  <a:chOff x="7550460" y="4718997"/>
                  <a:chExt cx="304801" cy="97216"/>
                </a:xfrm>
              </p:grpSpPr>
              <p:sp>
                <p:nvSpPr>
                  <p:cNvPr id="256" name="Rectangle 255"/>
                  <p:cNvSpPr/>
                  <p:nvPr/>
                </p:nvSpPr>
                <p:spPr>
                  <a:xfrm>
                    <a:off x="75504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12700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7550460" y="4719013"/>
                    <a:ext cx="304801" cy="97200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7604673" y="4719005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7663938" y="4718997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C55A1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52" name="TextBox 251"/>
                <p:cNvSpPr txBox="1"/>
                <p:nvPr/>
              </p:nvSpPr>
              <p:spPr>
                <a:xfrm>
                  <a:off x="6410712" y="4538100"/>
                  <a:ext cx="315017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B</a:t>
                  </a:r>
                </a:p>
              </p:txBody>
            </p:sp>
            <p:grpSp>
              <p:nvGrpSpPr>
                <p:cNvPr id="253" name="Group 252"/>
                <p:cNvGrpSpPr/>
                <p:nvPr/>
              </p:nvGrpSpPr>
              <p:grpSpPr>
                <a:xfrm>
                  <a:off x="660773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0" name="Group 239"/>
              <p:cNvGrpSpPr/>
              <p:nvPr/>
            </p:nvGrpSpPr>
            <p:grpSpPr>
              <a:xfrm>
                <a:off x="3232702" y="2796573"/>
                <a:ext cx="669906" cy="282541"/>
                <a:chOff x="6979093" y="4526203"/>
                <a:chExt cx="669906" cy="282541"/>
              </a:xfrm>
            </p:grpSpPr>
            <p:grpSp>
              <p:nvGrpSpPr>
                <p:cNvPr id="241" name="Group 240"/>
                <p:cNvGrpSpPr/>
                <p:nvPr/>
              </p:nvGrpSpPr>
              <p:grpSpPr>
                <a:xfrm>
                  <a:off x="6979093" y="4585556"/>
                  <a:ext cx="610170" cy="202779"/>
                  <a:chOff x="8845865" y="4719008"/>
                  <a:chExt cx="403087" cy="96574"/>
                </a:xfrm>
              </p:grpSpPr>
              <p:sp>
                <p:nvSpPr>
                  <p:cNvPr id="246" name="Rectangle 245"/>
                  <p:cNvSpPr/>
                  <p:nvPr/>
                </p:nvSpPr>
                <p:spPr>
                  <a:xfrm>
                    <a:off x="8845865" y="4719014"/>
                    <a:ext cx="88075" cy="96568"/>
                  </a:xfrm>
                  <a:prstGeom prst="rect">
                    <a:avLst/>
                  </a:prstGeom>
                  <a:pattFill prst="wdUpDiag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8900072" y="4719014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8957531" y="4719014"/>
                    <a:ext cx="291421" cy="96568"/>
                  </a:xfrm>
                  <a:prstGeom prst="rect">
                    <a:avLst/>
                  </a:prstGeom>
                  <a:pattFill prst="dkVert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8959335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9077873" y="4719008"/>
                    <a:ext cx="57458" cy="96568"/>
                  </a:xfrm>
                  <a:prstGeom prst="rect">
                    <a:avLst/>
                  </a:prstGeom>
                  <a:pattFill prst="openDmnd">
                    <a:fgClr>
                      <a:schemeClr val="bg1"/>
                    </a:fgClr>
                    <a:bgClr>
                      <a:prstClr val="white"/>
                    </a:bgClr>
                  </a:pattFill>
                  <a:ln w="28575" cmpd="sng">
                    <a:solidFill>
                      <a:srgbClr val="66006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dirty="0">
                      <a:ln w="76200" cmpd="sng">
                        <a:solidFill>
                          <a:srgbClr val="F79646">
                            <a:lumMod val="75000"/>
                          </a:srgbClr>
                        </a:solidFill>
                      </a:ln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42" name="TextBox 241"/>
                <p:cNvSpPr txBox="1"/>
                <p:nvPr/>
              </p:nvSpPr>
              <p:spPr>
                <a:xfrm>
                  <a:off x="7314287" y="4538100"/>
                  <a:ext cx="334712" cy="270644"/>
                </a:xfrm>
                <a:prstGeom prst="rect">
                  <a:avLst/>
                </a:prstGeom>
                <a:noFill/>
              </p:spPr>
              <p:txBody>
                <a:bodyPr wrap="square" lIns="144009" tIns="72004" rIns="144009" bIns="72004" rtlCol="0">
                  <a:spAutoFit/>
                </a:bodyPr>
                <a:lstStyle/>
                <a:p>
                  <a:pPr algn="l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ln>
                        <a:solidFill>
                          <a:srgbClr val="000000"/>
                        </a:solidFill>
                      </a:ln>
                      <a:solidFill>
                        <a:prstClr val="white"/>
                      </a:solidFill>
                      <a:latin typeface="Calibri"/>
                      <a:ea typeface="+mn-ea"/>
                    </a:rPr>
                    <a:t>A</a:t>
                  </a:r>
                </a:p>
              </p:txBody>
            </p:sp>
            <p:grpSp>
              <p:nvGrpSpPr>
                <p:cNvPr id="243" name="Group 242"/>
                <p:cNvGrpSpPr/>
                <p:nvPr/>
              </p:nvGrpSpPr>
              <p:grpSpPr>
                <a:xfrm>
                  <a:off x="7496821" y="4526203"/>
                  <a:ext cx="104589" cy="55874"/>
                  <a:chOff x="1069975" y="4654550"/>
                  <a:chExt cx="130349" cy="77440"/>
                </a:xfrm>
              </p:grpSpPr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1187624" y="4659982"/>
                    <a:ext cx="0" cy="72008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H="1" flipV="1">
                    <a:off x="1069975" y="4654550"/>
                    <a:ext cx="130349" cy="5432"/>
                  </a:xfrm>
                  <a:prstGeom prst="line">
                    <a:avLst/>
                  </a:prstGeom>
                  <a:ln>
                    <a:solidFill>
                      <a:srgbClr val="FFFFFF"/>
                    </a:solidFill>
                    <a:headEnd type="none"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9" name="Freeform 228"/>
            <p:cNvSpPr/>
            <p:nvPr/>
          </p:nvSpPr>
          <p:spPr>
            <a:xfrm>
              <a:off x="1017514" y="2637650"/>
              <a:ext cx="318758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 flipH="1">
              <a:off x="1625131" y="2637650"/>
              <a:ext cx="13623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2136043" y="2637650"/>
              <a:ext cx="250230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 flipH="1">
              <a:off x="2593243" y="2637650"/>
              <a:ext cx="142874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 flipH="1">
              <a:off x="3609784" y="2637650"/>
              <a:ext cx="326431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3181765" y="2637650"/>
              <a:ext cx="165099" cy="161925"/>
            </a:xfrm>
            <a:custGeom>
              <a:avLst/>
              <a:gdLst>
                <a:gd name="connsiteX0" fmla="*/ 231775 w 231775"/>
                <a:gd name="connsiteY0" fmla="*/ 0 h 161925"/>
                <a:gd name="connsiteX1" fmla="*/ 231775 w 231775"/>
                <a:gd name="connsiteY1" fmla="*/ 53975 h 161925"/>
                <a:gd name="connsiteX2" fmla="*/ 0 w 231775"/>
                <a:gd name="connsiteY2" fmla="*/ 104775 h 161925"/>
                <a:gd name="connsiteX3" fmla="*/ 0 w 23177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775" h="161925">
                  <a:moveTo>
                    <a:pt x="231775" y="0"/>
                  </a:moveTo>
                  <a:lnTo>
                    <a:pt x="231775" y="53975"/>
                  </a:lnTo>
                  <a:lnTo>
                    <a:pt x="0" y="104775"/>
                  </a:lnTo>
                  <a:lnTo>
                    <a:pt x="0" y="161925"/>
                  </a:lnTo>
                </a:path>
              </a:pathLst>
            </a:custGeom>
            <a:ln w="127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23445" y="1689296"/>
            <a:ext cx="122296" cy="163061"/>
          </a:xfrm>
          <a:prstGeom prst="rect">
            <a:avLst/>
          </a:prstGeom>
          <a:solidFill>
            <a:srgbClr val="FEC9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Rectangle 266"/>
          <p:cNvSpPr/>
          <p:nvPr/>
        </p:nvSpPr>
        <p:spPr>
          <a:xfrm>
            <a:off x="4023445" y="1962788"/>
            <a:ext cx="122296" cy="163061"/>
          </a:xfrm>
          <a:prstGeom prst="rect">
            <a:avLst/>
          </a:prstGeom>
          <a:solidFill>
            <a:srgbClr val="76A1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Rectangle 267"/>
          <p:cNvSpPr/>
          <p:nvPr/>
        </p:nvSpPr>
        <p:spPr>
          <a:xfrm>
            <a:off x="4023445" y="2249056"/>
            <a:ext cx="122296" cy="163061"/>
          </a:xfrm>
          <a:prstGeom prst="rect">
            <a:avLst/>
          </a:prstGeom>
          <a:solidFill>
            <a:srgbClr val="14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8076" y="1603024"/>
            <a:ext cx="742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deleted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097104" y="1880348"/>
            <a:ext cx="95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duplicated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4097117" y="2157672"/>
            <a:ext cx="931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triplicated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The region turned out to have </a:t>
            </a:r>
            <a:r>
              <a:rPr lang="en-GB" sz="2400" i="1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 lot </a:t>
            </a:r>
            <a:r>
              <a:rPr lang="en-GB" sz="2400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of structural variation</a:t>
            </a:r>
          </a:p>
        </p:txBody>
      </p:sp>
    </p:spTree>
    <p:extLst>
      <p:ext uri="{BB962C8B-B14F-4D97-AF65-F5344CB8AC3E}">
        <p14:creationId xmlns:p14="http://schemas.microsoft.com/office/powerpoint/2010/main" val="1916964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" y="1174750"/>
            <a:ext cx="7789333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842" y="5807075"/>
            <a:ext cx="2126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Original GWAS result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>
                <a:solidFill>
                  <a:srgbClr val="FFFF66"/>
                </a:solidFill>
                <a:latin typeface="Arial"/>
              </a:rPr>
              <a:t>Before fine-mapping</a:t>
            </a:r>
            <a:endParaRPr lang="en-US" dirty="0">
              <a:solidFill>
                <a:srgbClr val="FFFF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4394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7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922" y="5990538"/>
            <a:ext cx="7172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Result after incorporating genetic variation discovered in sequenced samples.</a:t>
            </a:r>
          </a:p>
        </p:txBody>
      </p:sp>
    </p:spTree>
    <p:extLst>
      <p:ext uri="{BB962C8B-B14F-4D97-AF65-F5344CB8AC3E}">
        <p14:creationId xmlns:p14="http://schemas.microsoft.com/office/powerpoint/2010/main" val="362917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8C5865-428C-B54F-876F-72996E79C05A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358363-87FA-356F-75F0-427FD27D4D73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55B199-59E3-C1EC-8F39-26196AD60455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9B8759-FC04-2443-AD65-57205D0BFD9A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0C918C-CE74-1841-94D7-B13FCE0E349E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5" name="Picture 4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D3557089-EB9B-184F-8C7D-863BB33DFA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260DE4-FC62-2B4C-9212-17232AD2194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5AB53C-A480-064B-8214-E75BE531F1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6464C484-323E-C7F3-C9A8-421794C59E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B25C4C5-A16F-9389-0CC3-C5632D0A994F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9CD3CB-9F6F-400A-4AE3-06D7A6D32AA3}"/>
                </a:ext>
              </a:extLst>
            </p:cNvPr>
            <p:cNvSpPr/>
            <p:nvPr/>
          </p:nvSpPr>
          <p:spPr bwMode="auto">
            <a:xfrm>
              <a:off x="3167919" y="1343278"/>
              <a:ext cx="3499918" cy="2921225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495002-11EE-4768-785B-470440265F11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9117E7-6E0D-D9C6-C006-14A90879B198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07EB2A-4397-7FF5-CCFA-E5B0433A19BB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A12098-94BB-33D5-6ED0-4C3E0EF0BCDD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06D1FC-5E36-3567-E254-B644A68796EF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3AA9EC-FF10-963B-01C7-7B48413591E8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647541-59AF-CD61-F9A3-3CF60898D83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15469F-AF86-7CDF-E87B-FDAEDDC6255E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A2FEC1-F72E-E95D-747D-6165FFD30D95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F9D5AE-364E-33CB-0E9E-F10BCC345A94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4F53E4-82BD-0B7F-E1DA-25AA2E0C3381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073C2-A155-D8B7-55E8-36B803C8DDD9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5F68C9-E35F-64DA-DBD4-0144A24A0AD4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3EE81D-5DBE-8732-2FE6-6CBA12140EE6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7E375-F0E5-B3A5-7F15-72AF2620B838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711426-834E-564F-8332-2C5173B65263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A757D06-2794-5473-6101-2FB8C3D829C8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483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6" y="1174750"/>
            <a:ext cx="7813300" cy="43949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1224" y="1213267"/>
            <a:ext cx="2474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Previous top SNP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829127" y="1528276"/>
            <a:ext cx="330123" cy="329099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326111" y="1607042"/>
            <a:ext cx="175684" cy="304346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58389" y="1221619"/>
            <a:ext cx="73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DUP4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1062038" y="-219075"/>
            <a:ext cx="69770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dirty="0"/>
              <a:t>After fine-mapping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3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484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62164" y="1640114"/>
            <a:ext cx="8591550" cy="4953000"/>
          </a:xfrm>
        </p:spPr>
        <p:txBody>
          <a:bodyPr/>
          <a:lstStyle/>
          <a:p>
            <a:r>
              <a:rPr lang="en-US" dirty="0"/>
              <a:t>Actually this signal was evident in our cluster plots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5FCB3D3-EBDF-C245-9FF1-9F46389A84E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001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676400"/>
            <a:ext cx="8591550" cy="4953000"/>
          </a:xfrm>
        </p:spPr>
        <p:txBody>
          <a:bodyPr/>
          <a:lstStyle/>
          <a:p>
            <a:r>
              <a:rPr lang="en-US" dirty="0"/>
              <a:t>Still true that nothing seemed to be functional.  What next?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1349" y="5588001"/>
            <a:ext cx="303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This is how a microarray cluster plot should look: 3 clusters for AA / AB / BB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6701" y="5631543"/>
            <a:ext cx="2625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What we saw in this region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65579" r="74917" b="3257"/>
          <a:stretch/>
        </p:blipFill>
        <p:spPr>
          <a:xfrm>
            <a:off x="4221238" y="2832356"/>
            <a:ext cx="2769809" cy="25159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67705" r="74721" b="913"/>
          <a:stretch/>
        </p:blipFill>
        <p:spPr>
          <a:xfrm>
            <a:off x="689428" y="2837520"/>
            <a:ext cx="2781905" cy="25107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66048" y="2987523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microarray intensities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3496" y="2970589"/>
            <a:ext cx="18964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microarray intensities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1442" y="2346476"/>
            <a:ext cx="2767605" cy="338554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Protective: relative risk ~ 0.6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4862286" y="2733524"/>
            <a:ext cx="169333" cy="3386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5636381" y="2692400"/>
            <a:ext cx="164497" cy="91198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242416" y="4022876"/>
            <a:ext cx="1381488" cy="830997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 protective: RR ~ 0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950857" y="4100286"/>
            <a:ext cx="1233715" cy="2056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5">
            <a:extLst>
              <a:ext uri="{FF2B5EF4-FFF2-40B4-BE49-F238E27FC236}">
                <a16:creationId xmlns:a16="http://schemas.microsoft.com/office/drawing/2014/main" id="{61FBFBC8-CF1F-9849-B6A9-DF8479A4190B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9597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ster plo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t="31434" r="9123" b="3342"/>
          <a:stretch/>
        </p:blipFill>
        <p:spPr>
          <a:xfrm>
            <a:off x="120952" y="1625081"/>
            <a:ext cx="8841620" cy="28516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7666869" y="1170215"/>
            <a:ext cx="0" cy="3628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30007" y="3324462"/>
            <a:ext cx="73199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2323"/>
                </a:solidFill>
              </a:rPr>
              <a:t>DUP4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2135" y="3457511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8303" y="3259149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9285" y="3739626"/>
            <a:ext cx="605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deleted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9438" y="3462644"/>
            <a:ext cx="769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duplicated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9268" y="3348948"/>
            <a:ext cx="7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triplicated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6037" y="3314787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3866" y="3285758"/>
            <a:ext cx="5766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232323"/>
                </a:solidFill>
              </a:rPr>
              <a:t>normal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412" y="4709583"/>
            <a:ext cx="8650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We were able to use cluster plots to confirm individuals in our GWAS really do carry the complicated structural variant “DUP4”.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061" y="5761567"/>
            <a:ext cx="8650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DUP4 is pretty complicated </a:t>
            </a:r>
            <a:r>
              <a:rPr lang="mr-IN" sz="2200" dirty="0"/>
              <a:t>–</a:t>
            </a:r>
            <a:r>
              <a:rPr lang="en-US" sz="2200" dirty="0"/>
              <a:t> what could it be?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108F4602-464C-9A49-AC9F-D6E6F4C6D97F}"/>
              </a:ext>
            </a:extLst>
          </p:cNvPr>
          <p:cNvSpPr txBox="1">
            <a:spLocks/>
          </p:cNvSpPr>
          <p:nvPr/>
        </p:nvSpPr>
        <p:spPr bwMode="auto">
          <a:xfrm>
            <a:off x="235857" y="130124"/>
            <a:ext cx="8672286" cy="6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800" dirty="0"/>
              <a:t>Confirming structural variants using cluster plots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1869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650C9-931D-CC4A-E14F-836E2484A52F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3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4464D-F41B-DD3D-F82F-73E8A615DB6A}"/>
              </a:ext>
            </a:extLst>
          </p:cNvPr>
          <p:cNvSpPr/>
          <p:nvPr/>
        </p:nvSpPr>
        <p:spPr bwMode="auto">
          <a:xfrm>
            <a:off x="242322" y="2242730"/>
            <a:ext cx="5645522" cy="1492929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9063B-2007-DE6A-F6FB-DD6BE492E2FE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4094200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152400"/>
            <a:ext cx="6977062" cy="677891"/>
          </a:xfrm>
        </p:spPr>
        <p:txBody>
          <a:bodyPr/>
          <a:lstStyle/>
          <a:p>
            <a:r>
              <a:rPr lang="en-US" dirty="0"/>
              <a:t>What is DUP4?</a:t>
            </a:r>
          </a:p>
        </p:txBody>
      </p:sp>
      <p:pic>
        <p:nvPicPr>
          <p:cNvPr id="4" name="Picture 3" descr="Figure_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8" y="1022926"/>
            <a:ext cx="8829524" cy="28205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242322" y="1146902"/>
            <a:ext cx="19864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“Normal” haplotype: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375727" y="2242730"/>
            <a:ext cx="3083512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DUP4 haplotype: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8FAF4C-D6B7-10D8-B28E-0F448FB66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01241"/>
            <a:ext cx="4175646" cy="1463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D7B36-240B-4C07-DC2C-D630B7E93939}"/>
              </a:ext>
            </a:extLst>
          </p:cNvPr>
          <p:cNvSpPr txBox="1"/>
          <p:nvPr/>
        </p:nvSpPr>
        <p:spPr>
          <a:xfrm>
            <a:off x="1550014" y="5711098"/>
            <a:ext cx="243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Functional </a:t>
            </a:r>
            <a:r>
              <a:rPr lang="en-US" dirty="0" err="1">
                <a:latin typeface="FoundrySterling-Book" pitchFamily="2" charset="0"/>
              </a:rPr>
              <a:t>followup</a:t>
            </a:r>
            <a:r>
              <a:rPr lang="en-US" dirty="0">
                <a:latin typeface="FoundrySterling-Book" pitchFamily="2" charset="0"/>
              </a:rPr>
              <a:t> study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4FDEB2-2950-F3AE-8668-0FA9240AB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8616" y="5711098"/>
            <a:ext cx="344775" cy="1085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1CE682-026D-16BB-ECEF-CE6A67CDD6D4}"/>
              </a:ext>
            </a:extLst>
          </p:cNvPr>
          <p:cNvSpPr txBox="1"/>
          <p:nvPr/>
        </p:nvSpPr>
        <p:spPr>
          <a:xfrm>
            <a:off x="4031330" y="63978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https://</a:t>
            </a:r>
            <a:r>
              <a:rPr lang="en-US" sz="1400" dirty="0" err="1">
                <a:latin typeface="FoundrySterling-Book" pitchFamily="2" charset="0"/>
              </a:rPr>
              <a:t>doi.org</a:t>
            </a:r>
            <a:r>
              <a:rPr lang="en-US" sz="1400" dirty="0">
                <a:latin typeface="FoundrySterling-Book" pitchFamily="2" charset="0"/>
              </a:rPr>
              <a:t>/10.1038/s41586-020-2726-6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5A5C9E-BA8A-FB66-7E18-95B204FBEE05}"/>
              </a:ext>
            </a:extLst>
          </p:cNvPr>
          <p:cNvSpPr txBox="1"/>
          <p:nvPr/>
        </p:nvSpPr>
        <p:spPr>
          <a:xfrm>
            <a:off x="1698393" y="444990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u="sng" dirty="0">
                <a:solidFill>
                  <a:srgbClr val="595959"/>
                </a:solidFill>
                <a:effectLst/>
                <a:latin typeface="FoundrySterling-Book" pitchFamily="2" charset="0"/>
                <a:hlinkClick r:id="rId4"/>
              </a:rPr>
              <a:t>https://doi.org/10.1126/science.aam6393</a:t>
            </a:r>
            <a:endParaRPr lang="en-GB" b="0" i="0" u="sng" dirty="0">
              <a:solidFill>
                <a:srgbClr val="595959"/>
              </a:solidFill>
              <a:effectLst/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572EF-F18B-F290-B8B7-9F9902822EA3}"/>
              </a:ext>
            </a:extLst>
          </p:cNvPr>
          <p:cNvSpPr txBox="1"/>
          <p:nvPr/>
        </p:nvSpPr>
        <p:spPr>
          <a:xfrm>
            <a:off x="1409605" y="3969713"/>
            <a:ext cx="5149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FoundrySterling-Book" pitchFamily="2" charset="0"/>
              </a:rPr>
              <a:t>Leffler et al, “</a:t>
            </a:r>
            <a:r>
              <a:rPr lang="en-US" sz="1400" i="1" dirty="0">
                <a:latin typeface="FOUNDRYSTERLING-BOOK" pitchFamily="2" charset="0"/>
              </a:rPr>
              <a:t>Resistance to malaria through structural variation of red blood cell invasion receptors</a:t>
            </a:r>
            <a:r>
              <a:rPr lang="en-US" sz="1400" dirty="0">
                <a:latin typeface="FoundrySterling-Book" pitchFamily="2" charset="0"/>
              </a:rPr>
              <a:t>”, Science (2017) </a:t>
            </a:r>
          </a:p>
        </p:txBody>
      </p:sp>
    </p:spTree>
    <p:extLst>
      <p:ext uri="{BB962C8B-B14F-4D97-AF65-F5344CB8AC3E}">
        <p14:creationId xmlns:p14="http://schemas.microsoft.com/office/powerpoint/2010/main" val="2712464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371475"/>
            <a:ext cx="6977062" cy="1143000"/>
          </a:xfrm>
        </p:spPr>
        <p:txBody>
          <a:bodyPr/>
          <a:lstStyle/>
          <a:p>
            <a:r>
              <a:rPr lang="en-US" sz="2800" dirty="0" err="1">
                <a:latin typeface="FoundrySterling-Book" pitchFamily="2" charset="0"/>
              </a:rPr>
              <a:t>Dantu</a:t>
            </a:r>
            <a:r>
              <a:rPr lang="en-US" sz="2800" dirty="0">
                <a:latin typeface="FoundrySterling-Book" pitchFamily="2" charset="0"/>
              </a:rPr>
              <a:t> is globally rare...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7596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</p:spTree>
    <p:extLst>
      <p:ext uri="{BB962C8B-B14F-4D97-AF65-F5344CB8AC3E}">
        <p14:creationId xmlns:p14="http://schemas.microsoft.com/office/powerpoint/2010/main" val="26678846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55" y="-371475"/>
            <a:ext cx="8073483" cy="1143000"/>
          </a:xfrm>
        </p:spPr>
        <p:txBody>
          <a:bodyPr/>
          <a:lstStyle/>
          <a:p>
            <a:r>
              <a:rPr lang="en-US" sz="2800" dirty="0">
                <a:latin typeface="FoundrySterling-Book" pitchFamily="2" charset="0"/>
              </a:rPr>
              <a:t>…but found at high frequency in east Africa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5620" y="2121789"/>
            <a:ext cx="153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1,000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620" y="2628663"/>
            <a:ext cx="127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320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620" y="3135537"/>
            <a:ext cx="1451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0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2870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110" y="3135537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Gambians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7176" y="384709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Malawians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5620" y="3845052"/>
            <a:ext cx="1108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5317" y="4289491"/>
            <a:ext cx="3289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Kenyans 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(from the </a:t>
            </a:r>
            <a:r>
              <a:rPr lang="en-US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Kilifi</a:t>
            </a:r>
            <a:r>
              <a:rPr lang="en-US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region)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</a:rPr>
              <a:t>‡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5620" y="4289491"/>
            <a:ext cx="93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9269" y="1614915"/>
            <a:ext cx="1717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1</a:t>
            </a:r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in 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44,112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289" y="161491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Londoners</a:t>
            </a:r>
            <a:r>
              <a:rPr lang="en-US" sz="2400" baseline="300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*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8742" y="2121789"/>
            <a:ext cx="1430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Germans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baseline="300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4089" y="2628663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African Americans</a:t>
            </a:r>
            <a:r>
              <a:rPr lang="sk-SK" sz="2400" baseline="30000" dirty="0">
                <a:solidFill>
                  <a:srgbClr val="F2F2F2"/>
                </a:solidFill>
              </a:rPr>
              <a:t>†</a:t>
            </a:r>
            <a:endParaRPr lang="en-US" sz="2400" dirty="0">
              <a:solidFill>
                <a:srgbClr val="F2F2F2"/>
              </a:solidFill>
              <a:latin typeface="FoundrySterling-Book" pitchFamily="2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3529" y="1005699"/>
            <a:ext cx="5456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The </a:t>
            </a:r>
            <a:r>
              <a:rPr lang="en-US" sz="2400" b="1" dirty="0" err="1">
                <a:solidFill>
                  <a:srgbClr val="F2F2F2"/>
                </a:solidFill>
                <a:latin typeface="FOUNDRYSTERLING-BOOK" pitchFamily="2" charset="0"/>
                <a:cs typeface="Arial"/>
              </a:rPr>
              <a:t>Dantu</a:t>
            </a:r>
            <a:r>
              <a:rPr lang="en-US" sz="2400" b="1" dirty="0">
                <a:solidFill>
                  <a:srgbClr val="F2F2F2"/>
                </a:solidFill>
                <a:latin typeface="FOUNDRYSTERLING-BOOK" pitchFamily="2" charset="0"/>
                <a:cs typeface="Arial"/>
              </a:rPr>
              <a:t> blood group has been found in: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56" y="5191125"/>
            <a:ext cx="6229720" cy="7787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992" y="543286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Allele frequency: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7821" y="6150670"/>
            <a:ext cx="1170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West Africa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9373" y="614432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East Africa</a:t>
            </a:r>
          </a:p>
        </p:txBody>
      </p:sp>
      <p:cxnSp>
        <p:nvCxnSpPr>
          <p:cNvPr id="21" name="Straight Arrow Connector 20"/>
          <p:cNvCxnSpPr>
            <a:stCxn id="19" idx="3"/>
            <a:endCxn id="20" idx="1"/>
          </p:cNvCxnSpPr>
          <p:nvPr/>
        </p:nvCxnSpPr>
        <p:spPr bwMode="auto">
          <a:xfrm flipV="1">
            <a:off x="3698333" y="6313597"/>
            <a:ext cx="3891040" cy="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914380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2265403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841487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491097"/>
            <a:ext cx="1455064" cy="6114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/>
              <a:t>The circle of genetic causation</a:t>
            </a:r>
          </a:p>
        </p:txBody>
      </p:sp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526215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418561"/>
            <a:ext cx="1209757" cy="22493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732965" y="5008688"/>
            <a:ext cx="211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...that combine to make individuals...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425567" y="1798594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964726" y="2642974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637429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398054" y="5095105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586150" y="1979830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5-Point Star 38"/>
          <p:cNvSpPr/>
          <p:nvPr/>
        </p:nvSpPr>
        <p:spPr bwMode="auto">
          <a:xfrm rot="1258965">
            <a:off x="1773423" y="1697337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7B2953-6A6A-A443-DCF6-030F87C279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533218" y="4081346"/>
            <a:ext cx="566821" cy="4206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ACA08F-7F08-91C4-5318-D8A9D58E46B3}"/>
              </a:ext>
            </a:extLst>
          </p:cNvPr>
          <p:cNvCxnSpPr>
            <a:cxnSpLocks/>
          </p:cNvCxnSpPr>
          <p:nvPr/>
        </p:nvCxnSpPr>
        <p:spPr bwMode="auto">
          <a:xfrm>
            <a:off x="4326631" y="4160562"/>
            <a:ext cx="0" cy="6509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6C5EF6-1851-E804-3EC2-8E85E7CF5E2E}"/>
              </a:ext>
            </a:extLst>
          </p:cNvPr>
          <p:cNvSpPr txBox="1"/>
          <p:nvPr/>
        </p:nvSpPr>
        <p:spPr>
          <a:xfrm>
            <a:off x="3038999" y="3254633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Fine-mapping example 2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Cell-specific gene regulation</a:t>
            </a:r>
          </a:p>
        </p:txBody>
      </p:sp>
    </p:spTree>
    <p:extLst>
      <p:ext uri="{BB962C8B-B14F-4D97-AF65-F5344CB8AC3E}">
        <p14:creationId xmlns:p14="http://schemas.microsoft.com/office/powerpoint/2010/main" val="2245122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4829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897443-1CC8-5A3A-F8E9-76EFB2FCB762}"/>
              </a:ext>
            </a:extLst>
          </p:cNvPr>
          <p:cNvSpPr/>
          <p:nvPr/>
        </p:nvSpPr>
        <p:spPr>
          <a:xfrm>
            <a:off x="218485" y="1399922"/>
            <a:ext cx="8545189" cy="331773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41047" y="73152"/>
            <a:ext cx="7753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Natural resistance is driven by red blood cell variation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5E76E-B929-C98B-0770-047976789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84" b="52742"/>
          <a:stretch/>
        </p:blipFill>
        <p:spPr>
          <a:xfrm>
            <a:off x="380326" y="1845303"/>
            <a:ext cx="8217326" cy="2734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A01EDA-D01E-5B33-97B6-03DF1DE7E183}"/>
              </a:ext>
            </a:extLst>
          </p:cNvPr>
          <p:cNvSpPr/>
          <p:nvPr/>
        </p:nvSpPr>
        <p:spPr>
          <a:xfrm>
            <a:off x="946768" y="1998733"/>
            <a:ext cx="1820708" cy="6878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1737C0-829B-3EF0-9B46-525B6C1C12ED}"/>
              </a:ext>
            </a:extLst>
          </p:cNvPr>
          <p:cNvCxnSpPr>
            <a:cxnSpLocks/>
          </p:cNvCxnSpPr>
          <p:nvPr/>
        </p:nvCxnSpPr>
        <p:spPr>
          <a:xfrm>
            <a:off x="1641335" y="2342644"/>
            <a:ext cx="0" cy="271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618317-E6D6-B807-95CF-3009EB548288}"/>
              </a:ext>
            </a:extLst>
          </p:cNvPr>
          <p:cNvSpPr/>
          <p:nvPr/>
        </p:nvSpPr>
        <p:spPr>
          <a:xfrm>
            <a:off x="1550230" y="2720095"/>
            <a:ext cx="226831" cy="1230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0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97"/>
          <a:stretch/>
        </p:blipFill>
        <p:spPr>
          <a:xfrm>
            <a:off x="787384" y="1070002"/>
            <a:ext cx="6324555" cy="2302272"/>
          </a:xfrm>
          <a:prstGeom prst="rect">
            <a:avLst/>
          </a:prstGeom>
        </p:spPr>
      </p:pic>
      <p:pic>
        <p:nvPicPr>
          <p:cNvPr id="7" name="Picture 6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2" b="13788"/>
          <a:stretch/>
        </p:blipFill>
        <p:spPr>
          <a:xfrm>
            <a:off x="787384" y="3362477"/>
            <a:ext cx="6324555" cy="441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8461" y="3333923"/>
            <a:ext cx="167736" cy="505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Association near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 of </a:t>
            </a:r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69729" y="3418251"/>
            <a:ext cx="6422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000" i="1" dirty="0">
                <a:solidFill>
                  <a:srgbClr val="000000"/>
                </a:solidFill>
              </a:rPr>
              <a:t>ATP2B4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0686" y="5281083"/>
            <a:ext cx="6029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The associated SNPs cover a region around the second exon.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None of these SNPs make changes to the protein.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What could be going on?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636566" y="2286000"/>
            <a:ext cx="2408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Evidence for association</a:t>
            </a:r>
          </a:p>
        </p:txBody>
      </p:sp>
      <p:pic>
        <p:nvPicPr>
          <p:cNvPr id="25" name="Picture 24" descr="ATP2B4_hitplot_narro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5029" r="167" b="-516"/>
          <a:stretch/>
        </p:blipFill>
        <p:spPr>
          <a:xfrm>
            <a:off x="781034" y="3651253"/>
            <a:ext cx="6324555" cy="7835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652365" y="3714764"/>
            <a:ext cx="604762" cy="193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2399" y="3793519"/>
            <a:ext cx="1664018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“Canonical” gene model for ATP2B4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6133" y="4930169"/>
            <a:ext cx="1839700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ATP2B4 = a red cell “calcium pump”</a:t>
            </a:r>
          </a:p>
        </p:txBody>
      </p:sp>
    </p:spTree>
    <p:extLst>
      <p:ext uri="{BB962C8B-B14F-4D97-AF65-F5344CB8AC3E}">
        <p14:creationId xmlns:p14="http://schemas.microsoft.com/office/powerpoint/2010/main" val="33863521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236531"/>
            <a:ext cx="432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190052"/>
            <a:ext cx="144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79108" y="5032049"/>
            <a:ext cx="9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ea typeface="+mn-ea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 exon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32315" y="5528331"/>
            <a:ext cx="298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Introns</a:t>
            </a:r>
            <a:r>
              <a:rPr lang="en-US" sz="1200" dirty="0">
                <a:solidFill>
                  <a:schemeClr val="bg1"/>
                </a:solidFill>
                <a:latin typeface="Calibri"/>
                <a:ea typeface="+mn-ea"/>
              </a:rPr>
              <a:t> (these get spliced out of the RNA)</a:t>
            </a:r>
          </a:p>
        </p:txBody>
      </p:sp>
      <p:cxnSp>
        <p:nvCxnSpPr>
          <p:cNvPr id="65" name="Straight Arrow Connector 64"/>
          <p:cNvCxnSpPr>
            <a:cxnSpLocks/>
            <a:stCxn id="51" idx="0"/>
          </p:cNvCxnSpPr>
          <p:nvPr/>
        </p:nvCxnSpPr>
        <p:spPr>
          <a:xfrm flipH="1" flipV="1">
            <a:off x="3475523" y="4732171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V="1">
            <a:off x="5405678" y="4792430"/>
            <a:ext cx="71132" cy="608951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6298376" y="4784773"/>
            <a:ext cx="138564" cy="70988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DCD825-0AC5-B024-A647-E90302FD77DF}"/>
              </a:ext>
            </a:extLst>
          </p:cNvPr>
          <p:cNvCxnSpPr>
            <a:cxnSpLocks/>
          </p:cNvCxnSpPr>
          <p:nvPr/>
        </p:nvCxnSpPr>
        <p:spPr>
          <a:xfrm flipH="1" flipV="1">
            <a:off x="4350106" y="4770026"/>
            <a:ext cx="169555" cy="63135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E9990D7-47E4-2F11-EACB-7471BDDE8C5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E1AEDF-4F2F-78E6-9B65-AD498F7938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165DE92-4686-13B5-2EA6-52DA7E1982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B3DC4F5-65D7-ADAA-773A-5BDDD09F60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4F4606-AA2C-E76B-741F-FD27648FB1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176ED6E-0046-6500-FD21-2B04DF9937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F69AA0-47FE-B6DA-B2C4-8D32B5D9EC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01EF6A4-1D87-ABB6-CA1D-5DE715093A1F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C387A3-D1D6-11B5-9504-6F73D530AC5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C5E7DA9-3693-0BA7-6A46-F995A08C467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3E89CAF-299C-53C9-B9E5-E2E57FC9B97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3F659F-B604-2665-B6D5-47FBE4DA7D0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1C8870-701E-39C2-B445-BF848C6B49A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8C1CF24-6FA8-A6DE-CDFC-810E75310F1A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2E2598-8B70-F3FE-9136-828C2C150CB8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387DBB-8F58-A59C-3DF3-50D692048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6086444-5387-81AC-3956-E2F1A64945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F09A6A3-6BD6-9537-A2E0-50A89E77FC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0F7BD0C-1C10-B4F4-F408-372119EB79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79A399-0EA5-B522-1147-F23D2574FE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271BB7A-1330-049C-2F77-502E1F0B93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72AC05-4E71-D8BF-71F1-1425367385C6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84593C9-BEDD-7CFA-8180-0211380FEF00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11ACD3E-5013-14DF-E573-93293D776C3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3B686E7-65F5-A3ED-273C-04733664B3AF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E951514-B235-D169-33DC-87E9AEBC8ED1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E70B8D1-EE24-01C1-CE95-5AD76131E21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EE3DFE-20D0-1E67-DFBD-DE1AB9F68499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5F19FB-BF1C-5C49-18B1-50836976DE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00F2E83-0CCB-AB1A-F8AE-358C98E12C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3B733AA-282D-294B-52D1-6899134EB7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A93D5EF-12D2-770B-00F9-D9CA03F426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E6C9636-8DD3-733A-78B3-0EAA31D915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C2F7D-5D76-761E-2273-012C59FFE3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45A374-B456-16B8-0CD8-A8AED8E1AD8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EE87FA6-7D0A-885B-E4DC-F7B4588CA9D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93B4EEE-71CA-2EA9-9A78-31F456DBF05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F9E4019-3586-D9E9-6970-09765B92F98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4F4ABBD-5EE7-F3AA-FD48-E5F27C0142C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3946953-F7F4-4E3C-E6BB-DB026A7D273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2981D1A-F81C-BECC-3BBB-452640300867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76F1E19-ECFD-69F8-BF2E-D2B6EA29F9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49D82DF-5AE3-9002-506D-157AC3A494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C5CD0D3-52A4-2575-065A-66B8D4E53F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0E65431-0897-FE94-0758-B17CD07B8F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B44DDC4-0292-B195-B005-E054CFC8FD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D52A1A-46C6-1FC8-7527-451B7A0815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4B02EF-C462-0646-4405-E102ACEBDB8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8C3CBC0-F28E-3627-5679-115B287BABB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9850F7E-E572-3DEC-D9B9-A2340F2A9F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1B8F5DE-3329-3AC9-A900-BE8596923B3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15228FA-B7B0-D1E0-949E-682950DF3F8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B7E18C9-460B-D455-03DD-F791891BD88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486067F-7F73-5BF2-3B2A-0C64E361CBA4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CD96194-CA60-B188-590E-BD0304CD8DBD}"/>
              </a:ext>
            </a:extLst>
          </p:cNvPr>
          <p:cNvCxnSpPr>
            <a:cxnSpLocks/>
          </p:cNvCxnSpPr>
          <p:nvPr/>
        </p:nvCxnSpPr>
        <p:spPr>
          <a:xfrm flipV="1">
            <a:off x="2616740" y="3877770"/>
            <a:ext cx="632197" cy="143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9B314CFE-D780-2DF9-22CA-1E94D4B85A54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F11FCEE-D612-1A2D-1DC8-42C47DB59A13}"/>
              </a:ext>
            </a:extLst>
          </p:cNvPr>
          <p:cNvSpPr txBox="1"/>
          <p:nvPr/>
        </p:nvSpPr>
        <p:spPr>
          <a:xfrm>
            <a:off x="1975472" y="347374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9915527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655547" y="4424517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2439" y="4343673"/>
            <a:ext cx="8229600" cy="12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945250" y="4236531"/>
            <a:ext cx="432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240304" y="4190052"/>
            <a:ext cx="144000" cy="3706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82634" y="4346152"/>
            <a:ext cx="3049084" cy="1042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811144" y="4408065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17679" y="440766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951505" y="4417530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5745089" y="4401079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5910448" y="4410941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529605" y="4384628"/>
            <a:ext cx="337701" cy="1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99152" y="4229530"/>
            <a:ext cx="561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283" y="4233023"/>
            <a:ext cx="306319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5168" y="4196628"/>
            <a:ext cx="5040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31765" y="4219668"/>
            <a:ext cx="129600" cy="370603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 flipV="1">
            <a:off x="2473037" y="4906574"/>
            <a:ext cx="160505" cy="29987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2216331" y="4219668"/>
            <a:ext cx="461936" cy="33415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2216331" y="4386959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337290" y="4459975"/>
            <a:ext cx="216000" cy="21600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609600" y="268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alibri"/>
                <a:ea typeface="+mn-ea"/>
              </a:rPr>
              <a:t>Cartoon of a gene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E9990D7-47E4-2F11-EACB-7471BDDE8C50}"/>
              </a:ext>
            </a:extLst>
          </p:cNvPr>
          <p:cNvGrpSpPr/>
          <p:nvPr/>
        </p:nvGrpSpPr>
        <p:grpSpPr>
          <a:xfrm rot="21223056">
            <a:off x="3318813" y="2111364"/>
            <a:ext cx="1449366" cy="62354"/>
            <a:chOff x="4985942" y="2180071"/>
            <a:chExt cx="2153538" cy="16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E1AEDF-4F2F-78E6-9B65-AD498F7938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165DE92-4686-13B5-2EA6-52DA7E1982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B3DC4F5-65D7-ADAA-773A-5BDDD09F600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4F4606-AA2C-E76B-741F-FD27648FB19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176ED6E-0046-6500-FD21-2B04DF9937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2F69AA0-47FE-B6DA-B2C4-8D32B5D9EC1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01EF6A4-1D87-ABB6-CA1D-5DE715093A1F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C387A3-D1D6-11B5-9504-6F73D530AC52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C5E7DA9-3693-0BA7-6A46-F995A08C467C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3E89CAF-299C-53C9-B9E5-E2E57FC9B97E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B3F659F-B604-2665-B6D5-47FBE4DA7D05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61C8870-701E-39C2-B445-BF848C6B49AA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8C1CF24-6FA8-A6DE-CDFC-810E75310F1A}"/>
              </a:ext>
            </a:extLst>
          </p:cNvPr>
          <p:cNvSpPr txBox="1"/>
          <p:nvPr/>
        </p:nvSpPr>
        <p:spPr>
          <a:xfrm>
            <a:off x="665689" y="2075412"/>
            <a:ext cx="17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Calibri"/>
                <a:ea typeface="+mn-ea"/>
              </a:rPr>
              <a:t>Messenger RNA: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2E2598-8B70-F3FE-9136-828C2C150CB8}"/>
              </a:ext>
            </a:extLst>
          </p:cNvPr>
          <p:cNvGrpSpPr/>
          <p:nvPr/>
        </p:nvGrpSpPr>
        <p:grpSpPr>
          <a:xfrm>
            <a:off x="4477029" y="2274747"/>
            <a:ext cx="1449366" cy="62354"/>
            <a:chOff x="4985942" y="2180071"/>
            <a:chExt cx="2153538" cy="163687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E387DBB-8F58-A59C-3DF3-50D6920484B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6086444-5387-81AC-3956-E2F1A649459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DF09A6A3-6BD6-9537-A2E0-50A89E77FC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0F7BD0C-1C10-B4F4-F408-372119EB79C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A79A399-0EA5-B522-1147-F23D2574FE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271BB7A-1330-049C-2F77-502E1F0B936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472AC05-4E71-D8BF-71F1-1425367385C6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84593C9-BEDD-7CFA-8180-0211380FEF00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11ACD3E-5013-14DF-E573-93293D776C3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3B686E7-65F5-A3ED-273C-04733664B3AF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E951514-B235-D169-33DC-87E9AEBC8ED1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E70B8D1-EE24-01C1-CE95-5AD76131E217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AEE3DFE-20D0-1E67-DFBD-DE1AB9F68499}"/>
              </a:ext>
            </a:extLst>
          </p:cNvPr>
          <p:cNvGrpSpPr/>
          <p:nvPr/>
        </p:nvGrpSpPr>
        <p:grpSpPr>
          <a:xfrm rot="277588">
            <a:off x="3584205" y="2510747"/>
            <a:ext cx="1449366" cy="62354"/>
            <a:chOff x="4985942" y="2180071"/>
            <a:chExt cx="2153538" cy="163687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5F19FB-BF1C-5C49-18B1-50836976DE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900F2E83-0CCB-AB1A-F8AE-358C98E12C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3B733AA-282D-294B-52D1-6899134EB7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A93D5EF-12D2-770B-00F9-D9CA03F4267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E6C9636-8DD3-733A-78B3-0EAA31D915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C6C2F7D-5D76-761E-2273-012C59FFE3B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145A374-B456-16B8-0CD8-A8AED8E1AD82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EE87FA6-7D0A-885B-E4DC-F7B4588CA9D7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93B4EEE-71CA-2EA9-9A78-31F456DBF058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F9E4019-3586-D9E9-6970-09765B92F98B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4F4ABBD-5EE7-F3AA-FD48-E5F27C0142CF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33946953-F7F4-4E3C-E6BB-DB026A7D2739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2981D1A-F81C-BECC-3BBB-452640300867}"/>
              </a:ext>
            </a:extLst>
          </p:cNvPr>
          <p:cNvGrpSpPr/>
          <p:nvPr/>
        </p:nvGrpSpPr>
        <p:grpSpPr>
          <a:xfrm rot="20557220">
            <a:off x="5733420" y="2376060"/>
            <a:ext cx="1449366" cy="62354"/>
            <a:chOff x="4985942" y="2180071"/>
            <a:chExt cx="2153538" cy="163687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76F1E19-ECFD-69F8-BF2E-D2B6EA29F9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45772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649D82DF-5AE3-9002-506D-157AC3A4946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6180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C5CD0D3-52A4-2575-065A-66B8D4E53F4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95634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0E65431-0897-FE94-0758-B17CD07B8F5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1167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B44DDC4-0292-B195-B005-E054CFC8FD6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77037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CD52A1A-46C6-1FC8-7527-451B7A08155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492298" y="2261120"/>
              <a:ext cx="149155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84B02EF-C462-0646-4405-E102ACEBDB8C}"/>
                </a:ext>
              </a:extLst>
            </p:cNvPr>
            <p:cNvSpPr/>
            <p:nvPr/>
          </p:nvSpPr>
          <p:spPr>
            <a:xfrm>
              <a:off x="5439507" y="2180071"/>
              <a:ext cx="561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8C3CBC0-F28E-3627-5679-115B287BABBB}"/>
                </a:ext>
              </a:extLst>
            </p:cNvPr>
            <p:cNvSpPr/>
            <p:nvPr/>
          </p:nvSpPr>
          <p:spPr>
            <a:xfrm>
              <a:off x="6009815" y="2180071"/>
              <a:ext cx="306319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D9850F7E-E572-3DEC-D9B9-A2340F2A9FB9}"/>
                </a:ext>
              </a:extLst>
            </p:cNvPr>
            <p:cNvSpPr/>
            <p:nvPr/>
          </p:nvSpPr>
          <p:spPr>
            <a:xfrm>
              <a:off x="6475919" y="2180071"/>
              <a:ext cx="5040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1B8F5DE-3329-3AC9-A900-BE8596923B34}"/>
                </a:ext>
              </a:extLst>
            </p:cNvPr>
            <p:cNvSpPr/>
            <p:nvPr/>
          </p:nvSpPr>
          <p:spPr>
            <a:xfrm>
              <a:off x="6331864" y="2180071"/>
              <a:ext cx="129600" cy="163687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15228FA-B7B0-D1E0-949E-682950DF3F87}"/>
                </a:ext>
              </a:extLst>
            </p:cNvPr>
            <p:cNvSpPr/>
            <p:nvPr/>
          </p:nvSpPr>
          <p:spPr>
            <a:xfrm>
              <a:off x="6995480" y="2180071"/>
              <a:ext cx="144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B7E18C9-460B-D455-03DD-F791891BD885}"/>
                </a:ext>
              </a:extLst>
            </p:cNvPr>
            <p:cNvSpPr/>
            <p:nvPr/>
          </p:nvSpPr>
          <p:spPr>
            <a:xfrm>
              <a:off x="4985942" y="2180071"/>
              <a:ext cx="432000" cy="1636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6486067F-7F73-5BF2-3B2A-0C64E361CBA4}"/>
              </a:ext>
            </a:extLst>
          </p:cNvPr>
          <p:cNvSpPr txBox="1"/>
          <p:nvPr/>
        </p:nvSpPr>
        <p:spPr>
          <a:xfrm>
            <a:off x="5144712" y="3160123"/>
            <a:ext cx="225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Transcription to mRNA</a:t>
            </a:r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9CD96194-CA60-B188-590E-BD0304CD8DBD}"/>
              </a:ext>
            </a:extLst>
          </p:cNvPr>
          <p:cNvCxnSpPr>
            <a:cxnSpLocks/>
          </p:cNvCxnSpPr>
          <p:nvPr/>
        </p:nvCxnSpPr>
        <p:spPr>
          <a:xfrm flipV="1">
            <a:off x="2616740" y="3877770"/>
            <a:ext cx="632197" cy="14337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9B314CFE-D780-2DF9-22CA-1E94D4B85A54}"/>
              </a:ext>
            </a:extLst>
          </p:cNvPr>
          <p:cNvCxnSpPr/>
          <p:nvPr/>
        </p:nvCxnSpPr>
        <p:spPr>
          <a:xfrm flipV="1">
            <a:off x="4725159" y="2981277"/>
            <a:ext cx="228283" cy="688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CF11FCEE-D612-1A2D-1DC8-42C47DB59A13}"/>
              </a:ext>
            </a:extLst>
          </p:cNvPr>
          <p:cNvSpPr txBox="1"/>
          <p:nvPr/>
        </p:nvSpPr>
        <p:spPr>
          <a:xfrm>
            <a:off x="1975472" y="347374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Direction of transcription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5D8BBC-D5F8-E311-7AD7-B3CE140351A1}"/>
              </a:ext>
            </a:extLst>
          </p:cNvPr>
          <p:cNvSpPr/>
          <p:nvPr/>
        </p:nvSpPr>
        <p:spPr>
          <a:xfrm>
            <a:off x="2059233" y="4068567"/>
            <a:ext cx="796983" cy="7238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F88E1C-85D6-3C4E-61B7-9EC9777057AD}"/>
              </a:ext>
            </a:extLst>
          </p:cNvPr>
          <p:cNvSpPr txBox="1"/>
          <p:nvPr/>
        </p:nvSpPr>
        <p:spPr>
          <a:xfrm>
            <a:off x="879659" y="5274592"/>
            <a:ext cx="3199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u="sng" dirty="0">
                <a:solidFill>
                  <a:schemeClr val="bg1"/>
                </a:solidFill>
              </a:rPr>
              <a:t>promoter region.</a:t>
            </a:r>
          </a:p>
          <a:p>
            <a:pPr algn="ctr"/>
            <a:endParaRPr lang="en-US" u="sng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If the DNA is accessible here, transcription factors will bind and help to ‘turn on’ transcription</a:t>
            </a:r>
          </a:p>
        </p:txBody>
      </p:sp>
    </p:spTree>
    <p:extLst>
      <p:ext uri="{BB962C8B-B14F-4D97-AF65-F5344CB8AC3E}">
        <p14:creationId xmlns:p14="http://schemas.microsoft.com/office/powerpoint/2010/main" val="222970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co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16715"/>
          <a:stretch/>
        </p:blipFill>
        <p:spPr>
          <a:xfrm>
            <a:off x="523080" y="1223960"/>
            <a:ext cx="5998761" cy="3098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0888" y="2834401"/>
            <a:ext cx="5514258" cy="655485"/>
          </a:xfrm>
          <a:prstGeom prst="rect">
            <a:avLst/>
          </a:prstGeom>
          <a:solidFill>
            <a:srgbClr val="BFBFB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molecular assays</a:t>
            </a:r>
          </a:p>
          <a:p>
            <a:pPr algn="ctr"/>
            <a:r>
              <a:rPr lang="en-US" sz="1200" dirty="0"/>
              <a:t>chromatin state, transcription factor binding, RNA transcription...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Two ways to look at transcription</a:t>
            </a:r>
          </a:p>
        </p:txBody>
      </p:sp>
      <p:pic>
        <p:nvPicPr>
          <p:cNvPr id="8" name="Picture 7" descr="ENCOD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6" y="5751352"/>
            <a:ext cx="1480544" cy="8883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70" y="6177502"/>
            <a:ext cx="2135124" cy="462176"/>
          </a:xfrm>
          <a:prstGeom prst="rect">
            <a:avLst/>
          </a:prstGeom>
        </p:spPr>
      </p:pic>
      <p:pic>
        <p:nvPicPr>
          <p:cNvPr id="10" name="Picture 9" descr="gtex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11" y="6261853"/>
            <a:ext cx="2910652" cy="3778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" name="TextBox 12"/>
          <p:cNvSpPr txBox="1"/>
          <p:nvPr/>
        </p:nvSpPr>
        <p:spPr>
          <a:xfrm>
            <a:off x="6675339" y="4028509"/>
            <a:ext cx="2362827" cy="584776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Can look at chromatin state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6706" y="4868347"/>
            <a:ext cx="165272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RNA expression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84547" y="4427362"/>
            <a:ext cx="514553" cy="306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256765" y="3910794"/>
            <a:ext cx="548318" cy="259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02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ATP2B4 is widely expressed...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9690" y="6325750"/>
            <a:ext cx="3067591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ENCODE / Roadmap</a:t>
            </a:r>
          </a:p>
        </p:txBody>
      </p:sp>
    </p:spTree>
    <p:extLst>
      <p:ext uri="{BB962C8B-B14F-4D97-AF65-F5344CB8AC3E}">
        <p14:creationId xmlns:p14="http://schemas.microsoft.com/office/powerpoint/2010/main" val="20532879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P2B4 start chromHM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2170" r="22676" b="7253"/>
          <a:stretch/>
        </p:blipFill>
        <p:spPr>
          <a:xfrm>
            <a:off x="1300538" y="1735667"/>
            <a:ext cx="3251013" cy="4016486"/>
          </a:xfrm>
          <a:prstGeom prst="rect">
            <a:avLst/>
          </a:prstGeom>
        </p:spPr>
      </p:pic>
      <p:pic>
        <p:nvPicPr>
          <p:cNvPr id="3" name="Picture 2" descr="ATP2B4 hit regions chromHM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t="12290" r="22608" b="7133"/>
          <a:stretch/>
        </p:blipFill>
        <p:spPr>
          <a:xfrm>
            <a:off x="5445507" y="1735667"/>
            <a:ext cx="2726607" cy="4016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119" y="955027"/>
            <a:ext cx="841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1</a:t>
            </a:r>
            <a:r>
              <a:rPr lang="en-US" sz="1600" baseline="30000" dirty="0">
                <a:solidFill>
                  <a:srgbClr val="FFFFFF"/>
                </a:solidFill>
              </a:rPr>
              <a:t>st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66661" y="971546"/>
            <a:ext cx="148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  <a:r>
              <a:rPr lang="en-US" sz="1600" baseline="30000" dirty="0">
                <a:solidFill>
                  <a:srgbClr val="FFFFFF"/>
                </a:solidFill>
              </a:rPr>
              <a:t>nd</a:t>
            </a:r>
            <a:r>
              <a:rPr lang="en-US" sz="16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9" name="Right Brace 8"/>
          <p:cNvSpPr/>
          <p:nvPr/>
        </p:nvSpPr>
        <p:spPr>
          <a:xfrm rot="10800000">
            <a:off x="866947" y="1735666"/>
            <a:ext cx="288353" cy="4016485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2904784" y="1320298"/>
            <a:ext cx="5767211" cy="256618"/>
            <a:chOff x="2904784" y="298022"/>
            <a:chExt cx="5767211" cy="25661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08285" y="434275"/>
              <a:ext cx="3163710" cy="1411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6487483" y="321806"/>
              <a:ext cx="74789" cy="2328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18150" y="355673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55773" y="435686"/>
              <a:ext cx="1495778" cy="3528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904784" y="360897"/>
              <a:ext cx="169333" cy="156634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Elbow Connector 15"/>
            <p:cNvCxnSpPr/>
            <p:nvPr/>
          </p:nvCxnSpPr>
          <p:spPr>
            <a:xfrm flipV="1">
              <a:off x="2904784" y="298022"/>
              <a:ext cx="231426" cy="62876"/>
            </a:xfrm>
            <a:prstGeom prst="bentConnector3">
              <a:avLst>
                <a:gd name="adj1" fmla="val 307"/>
              </a:avLst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ight Brace 28"/>
          <p:cNvSpPr/>
          <p:nvPr/>
        </p:nvSpPr>
        <p:spPr>
          <a:xfrm rot="5400000">
            <a:off x="6538754" y="5592586"/>
            <a:ext cx="168205" cy="1219267"/>
          </a:xfrm>
          <a:prstGeom prst="righ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37262" y="6325750"/>
            <a:ext cx="261043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Malaria-associated region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 b="77304"/>
          <a:stretch/>
        </p:blipFill>
        <p:spPr>
          <a:xfrm>
            <a:off x="1974850" y="5882821"/>
            <a:ext cx="2656277" cy="1133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3" b="26810"/>
          <a:stretch/>
        </p:blipFill>
        <p:spPr>
          <a:xfrm>
            <a:off x="5387157" y="5882821"/>
            <a:ext cx="2998276" cy="113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7727" y="5810340"/>
            <a:ext cx="1541708" cy="307777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solidFill>
                  <a:srgbClr val="FFFFFF"/>
                </a:solidFill>
              </a:rPr>
              <a:t>Proerythroblasts</a:t>
            </a:r>
            <a:r>
              <a:rPr lang="en-US" sz="1400" dirty="0"/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87" y="6329343"/>
            <a:ext cx="3357259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Data from </a:t>
            </a:r>
            <a:r>
              <a:rPr lang="en-US" dirty="0" err="1">
                <a:solidFill>
                  <a:srgbClr val="FFFFFF"/>
                </a:solidFill>
              </a:rPr>
              <a:t>Xu</a:t>
            </a:r>
            <a:r>
              <a:rPr lang="en-US" dirty="0">
                <a:solidFill>
                  <a:srgbClr val="FFFFFF"/>
                </a:solidFill>
              </a:rPr>
              <a:t> et al </a:t>
            </a:r>
            <a:r>
              <a:rPr lang="en-US" dirty="0" err="1">
                <a:solidFill>
                  <a:srgbClr val="FFFFFF"/>
                </a:solidFill>
              </a:rPr>
              <a:t>Dev</a:t>
            </a:r>
            <a:r>
              <a:rPr lang="en-US" dirty="0">
                <a:solidFill>
                  <a:srgbClr val="FFFFFF"/>
                </a:solidFill>
              </a:rPr>
              <a:t> Cell (2012)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013223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32490" y="1642533"/>
            <a:ext cx="0" cy="437726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...but shows chromatin differences in RBCs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-1141743" y="3605348"/>
            <a:ext cx="3352200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Chromatin states in 130 cell types</a:t>
            </a:r>
          </a:p>
        </p:txBody>
      </p:sp>
    </p:spTree>
    <p:extLst>
      <p:ext uri="{BB962C8B-B14F-4D97-AF65-F5344CB8AC3E}">
        <p14:creationId xmlns:p14="http://schemas.microsoft.com/office/powerpoint/2010/main" val="39465007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is widely expressed…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1655" y="740833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4A629E-964B-D84A-A09F-928B49197B65}"/>
              </a:ext>
            </a:extLst>
          </p:cNvPr>
          <p:cNvSpPr txBox="1"/>
          <p:nvPr/>
        </p:nvSpPr>
        <p:spPr>
          <a:xfrm>
            <a:off x="2763106" y="4708440"/>
            <a:ext cx="1664018" cy="830997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Non-erythroid cells (i.e. no red blood cells)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E745E4-B9C4-4C48-B5D4-0758F52AB900}"/>
              </a:ext>
            </a:extLst>
          </p:cNvPr>
          <p:cNvCxnSpPr>
            <a:cxnSpLocks/>
          </p:cNvCxnSpPr>
          <p:nvPr/>
        </p:nvCxnSpPr>
        <p:spPr>
          <a:xfrm flipV="1">
            <a:off x="3328117" y="4166496"/>
            <a:ext cx="363253" cy="388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186134-0C95-6B60-2623-3429FF0B40B7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CB1906-333A-E7AE-BCCA-B267726396FB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24109872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has an erythroid-specific transcript</a:t>
            </a:r>
          </a:p>
        </p:txBody>
      </p:sp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4021668"/>
            <a:ext cx="8276095" cy="10318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0690"/>
          <a:stretch/>
        </p:blipFill>
        <p:spPr>
          <a:xfrm>
            <a:off x="598715" y="1935237"/>
            <a:ext cx="8276095" cy="1995715"/>
          </a:xfrm>
          <a:prstGeom prst="rect">
            <a:avLst/>
          </a:prstGeom>
        </p:spPr>
      </p:pic>
      <p:pic>
        <p:nvPicPr>
          <p:cNvPr id="10" name="Picture 9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3167" r="8320" b="62081"/>
          <a:stretch/>
        </p:blipFill>
        <p:spPr>
          <a:xfrm>
            <a:off x="593877" y="1390951"/>
            <a:ext cx="8276095" cy="4910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1655" y="740833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F323D-0A7B-294E-AD3C-E0639B69A124}"/>
              </a:ext>
            </a:extLst>
          </p:cNvPr>
          <p:cNvSpPr txBox="1"/>
          <p:nvPr/>
        </p:nvSpPr>
        <p:spPr>
          <a:xfrm>
            <a:off x="780288" y="5786556"/>
            <a:ext cx="3133344" cy="584775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Erythroid cells show a different expression pattern.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079A74-CD85-704D-8511-11D71619E4BE}"/>
              </a:ext>
            </a:extLst>
          </p:cNvPr>
          <p:cNvCxnSpPr>
            <a:cxnSpLocks/>
          </p:cNvCxnSpPr>
          <p:nvPr/>
        </p:nvCxnSpPr>
        <p:spPr>
          <a:xfrm flipV="1">
            <a:off x="2964864" y="5177740"/>
            <a:ext cx="363253" cy="388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72BFA44-0E07-0A42-BFD6-C4802A5AF0EC}"/>
              </a:ext>
            </a:extLst>
          </p:cNvPr>
          <p:cNvSpPr txBox="1"/>
          <p:nvPr/>
        </p:nvSpPr>
        <p:spPr>
          <a:xfrm>
            <a:off x="4551418" y="5294114"/>
            <a:ext cx="433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Red cells do not have nuclei, so to capture mRNA expression in red cells,  these studies experimentally differentiated stem cells into the erythroid lineage, and measured transcription before enucleation.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C57913-0505-8046-BE82-D0656BD8AADD}"/>
              </a:ext>
            </a:extLst>
          </p:cNvPr>
          <p:cNvCxnSpPr>
            <a:cxnSpLocks/>
          </p:cNvCxnSpPr>
          <p:nvPr/>
        </p:nvCxnSpPr>
        <p:spPr>
          <a:xfrm flipV="1">
            <a:off x="3691370" y="5177740"/>
            <a:ext cx="563638" cy="3887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8A613F-F60C-E3BB-D1AF-EA3AA4ABE796}"/>
              </a:ext>
            </a:extLst>
          </p:cNvPr>
          <p:cNvCxnSpPr/>
          <p:nvPr/>
        </p:nvCxnSpPr>
        <p:spPr>
          <a:xfrm>
            <a:off x="2983374" y="1750545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C066D69-B97A-1CFA-E2D7-CA010F9D670F}"/>
              </a:ext>
            </a:extLst>
          </p:cNvPr>
          <p:cNvSpPr txBox="1"/>
          <p:nvPr/>
        </p:nvSpPr>
        <p:spPr>
          <a:xfrm>
            <a:off x="3162640" y="1651186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</p:spTree>
    <p:extLst>
      <p:ext uri="{BB962C8B-B14F-4D97-AF65-F5344CB8AC3E}">
        <p14:creationId xmlns:p14="http://schemas.microsoft.com/office/powerpoint/2010/main" val="15327991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9" name="Picture 8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2239" y="698500"/>
            <a:ext cx="3776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RNA transcription (RNA-</a:t>
            </a:r>
            <a:r>
              <a:rPr lang="en-US" dirty="0" err="1">
                <a:solidFill>
                  <a:srgbClr val="FFFFFF"/>
                </a:solidFill>
              </a:rPr>
              <a:t>seq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80416" y="6115750"/>
            <a:ext cx="874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Putting together data from a variety of sources suggests the existence of an </a:t>
            </a:r>
            <a:r>
              <a:rPr lang="en-US" i="1" dirty="0">
                <a:solidFill>
                  <a:srgbClr val="FFFFFF"/>
                </a:solidFill>
              </a:rPr>
              <a:t>alternative transcription start site</a:t>
            </a:r>
            <a:r>
              <a:rPr lang="en-US" dirty="0">
                <a:solidFill>
                  <a:srgbClr val="FFFFFF"/>
                </a:solidFill>
              </a:rPr>
              <a:t> near the GWAS signal, but only active in erythrocytes.  How can this be?</a:t>
            </a:r>
          </a:p>
        </p:txBody>
      </p:sp>
      <p:pic>
        <p:nvPicPr>
          <p:cNvPr id="12" name="Picture 11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13E608-8BDA-6041-868B-F6EC38AE6944}"/>
              </a:ext>
            </a:extLst>
          </p:cNvPr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ATP2B4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has an erythroid-specific transcript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40E3-2CD8-8644-82D7-682A33998E63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BEA36-D255-C949-8FAA-0001808C5F62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899EC-3397-994C-847A-1A4C0B5A25B2}"/>
              </a:ext>
            </a:extLst>
          </p:cNvPr>
          <p:cNvSpPr txBox="1"/>
          <p:nvPr/>
        </p:nvSpPr>
        <p:spPr>
          <a:xfrm>
            <a:off x="5857652" y="5169932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CAD224-2D25-D145-A7C0-DE3241F95F4D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5352288" y="5339209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25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07802B93-B6E4-154F-BC79-BDEE5C14213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GWAS revolution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4FF72D-2598-7AF1-A87B-43853213DC8D}"/>
              </a:ext>
            </a:extLst>
          </p:cNvPr>
          <p:cNvGrpSpPr/>
          <p:nvPr/>
        </p:nvGrpSpPr>
        <p:grpSpPr>
          <a:xfrm>
            <a:off x="310339" y="1113426"/>
            <a:ext cx="8452660" cy="3554011"/>
            <a:chOff x="310339" y="1113426"/>
            <a:chExt cx="8452660" cy="35540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416E8B-884D-44C4-9A30-6335E6AE5F00}"/>
                </a:ext>
              </a:extLst>
            </p:cNvPr>
            <p:cNvSpPr/>
            <p:nvPr/>
          </p:nvSpPr>
          <p:spPr bwMode="auto">
            <a:xfrm>
              <a:off x="310339" y="1113426"/>
              <a:ext cx="8452660" cy="355401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BF93-8745-EC7B-7641-31FE92E40A22}"/>
                </a:ext>
              </a:extLst>
            </p:cNvPr>
            <p:cNvGrpSpPr/>
            <p:nvPr/>
          </p:nvGrpSpPr>
          <p:grpSpPr>
            <a:xfrm>
              <a:off x="381001" y="1204196"/>
              <a:ext cx="6977062" cy="3363686"/>
              <a:chOff x="381001" y="1204196"/>
              <a:chExt cx="6977062" cy="336368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BA95380-301C-6F68-22AB-27828EAEB3AF}"/>
                  </a:ext>
                </a:extLst>
              </p:cNvPr>
              <p:cNvSpPr/>
              <p:nvPr/>
            </p:nvSpPr>
            <p:spPr bwMode="auto">
              <a:xfrm>
                <a:off x="381001" y="1204196"/>
                <a:ext cx="6977062" cy="3363686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  <p:pic>
            <p:nvPicPr>
              <p:cNvPr id="46" name="Picture 45" descr="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6579C5E6-A0EC-4179-F55B-F2D9DC6B3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01"/>
              <a:stretch/>
            </p:blipFill>
            <p:spPr>
              <a:xfrm>
                <a:off x="468087" y="1315702"/>
                <a:ext cx="6762480" cy="3143323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08DE6B-8440-C5CE-B73D-4A34438B1F3E}"/>
                  </a:ext>
                </a:extLst>
              </p:cNvPr>
              <p:cNvSpPr/>
              <p:nvPr/>
            </p:nvSpPr>
            <p:spPr bwMode="auto">
              <a:xfrm>
                <a:off x="1794076" y="1315702"/>
                <a:ext cx="2303362" cy="139781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endParaRP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1245F2-00C7-566B-4A1D-033D620279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36000" y="3704377"/>
              <a:ext cx="0" cy="326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AC78A4-1169-FBBE-3747-81ADB90DD6CE}"/>
                </a:ext>
              </a:extLst>
            </p:cNvPr>
            <p:cNvSpPr txBox="1"/>
            <p:nvPr/>
          </p:nvSpPr>
          <p:spPr>
            <a:xfrm>
              <a:off x="1673599" y="3230750"/>
              <a:ext cx="22926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Multiple sclerosis study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05C4CE1-CFC7-8E6A-61FF-9FF9E214F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089" y="3400027"/>
              <a:ext cx="0" cy="64304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4FBED3-3BB4-8349-BAF9-D754D6032326}"/>
                </a:ext>
              </a:extLst>
            </p:cNvPr>
            <p:cNvSpPr txBox="1"/>
            <p:nvPr/>
          </p:nvSpPr>
          <p:spPr>
            <a:xfrm>
              <a:off x="468087" y="2819823"/>
              <a:ext cx="1494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WTCCC study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4AD988-FD70-51D7-533E-64AD0DD75A4A}"/>
                </a:ext>
              </a:extLst>
            </p:cNvPr>
            <p:cNvSpPr txBox="1"/>
            <p:nvPr/>
          </p:nvSpPr>
          <p:spPr>
            <a:xfrm>
              <a:off x="7445149" y="2527435"/>
              <a:ext cx="1290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Study sample size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332CA9-0A55-22E3-8A5D-1FD11534C602}"/>
                </a:ext>
              </a:extLst>
            </p:cNvPr>
            <p:cNvSpPr txBox="1"/>
            <p:nvPr/>
          </p:nvSpPr>
          <p:spPr>
            <a:xfrm>
              <a:off x="6740893" y="4101516"/>
              <a:ext cx="29848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D78F3-71EA-3E49-7621-1416963E97BC}"/>
                </a:ext>
              </a:extLst>
            </p:cNvPr>
            <p:cNvSpPr txBox="1"/>
            <p:nvPr/>
          </p:nvSpPr>
          <p:spPr>
            <a:xfrm>
              <a:off x="6740893" y="3586862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200k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C9DAB8-17E9-8EBC-F92F-9E158E64DC9E}"/>
                </a:ext>
              </a:extLst>
            </p:cNvPr>
            <p:cNvSpPr txBox="1"/>
            <p:nvPr/>
          </p:nvSpPr>
          <p:spPr>
            <a:xfrm>
              <a:off x="6740893" y="3113576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400k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AE510E-ED7C-1619-2933-7BA7377515FC}"/>
                </a:ext>
              </a:extLst>
            </p:cNvPr>
            <p:cNvSpPr txBox="1"/>
            <p:nvPr/>
          </p:nvSpPr>
          <p:spPr>
            <a:xfrm>
              <a:off x="6740893" y="2640290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600k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B037F6-4CDF-F63C-09D8-DF1B53D4700F}"/>
                </a:ext>
              </a:extLst>
            </p:cNvPr>
            <p:cNvSpPr txBox="1"/>
            <p:nvPr/>
          </p:nvSpPr>
          <p:spPr>
            <a:xfrm>
              <a:off x="6740893" y="2192879"/>
              <a:ext cx="62869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800k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DB2B21-533D-06EB-109C-1814732963BB}"/>
                </a:ext>
              </a:extLst>
            </p:cNvPr>
            <p:cNvSpPr txBox="1"/>
            <p:nvPr/>
          </p:nvSpPr>
          <p:spPr>
            <a:xfrm>
              <a:off x="6740893" y="1710632"/>
              <a:ext cx="470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BB32AC-B123-DB94-5356-51FE2B13EC13}"/>
                </a:ext>
              </a:extLst>
            </p:cNvPr>
            <p:cNvSpPr txBox="1"/>
            <p:nvPr/>
          </p:nvSpPr>
          <p:spPr>
            <a:xfrm>
              <a:off x="6740893" y="1263221"/>
              <a:ext cx="641522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2147"/>
                  </a:solidFill>
                </a:rPr>
                <a:t>1.2M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74AC6F-14EE-83C5-74A9-0A7FFF71066E}"/>
                </a:ext>
              </a:extLst>
            </p:cNvPr>
            <p:cNvSpPr txBox="1"/>
            <p:nvPr/>
          </p:nvSpPr>
          <p:spPr>
            <a:xfrm>
              <a:off x="36947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6D9224-B19B-A910-4926-032F09AC661D}"/>
                </a:ext>
              </a:extLst>
            </p:cNvPr>
            <p:cNvSpPr txBox="1"/>
            <p:nvPr/>
          </p:nvSpPr>
          <p:spPr>
            <a:xfrm>
              <a:off x="1363046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2009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0C6826-1404-95DA-1D40-4BAF7740ED19}"/>
                </a:ext>
              </a:extLst>
            </p:cNvPr>
            <p:cNvSpPr txBox="1"/>
            <p:nvPr/>
          </p:nvSpPr>
          <p:spPr>
            <a:xfrm>
              <a:off x="2363287" y="4317272"/>
              <a:ext cx="56887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757990-B7C8-84FE-7AC0-F8E3A0DDD90B}"/>
                </a:ext>
              </a:extLst>
            </p:cNvPr>
            <p:cNvSpPr txBox="1"/>
            <p:nvPr/>
          </p:nvSpPr>
          <p:spPr>
            <a:xfrm>
              <a:off x="3350192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5FEBD7-FC96-74B2-39AC-B7696F146CB2}"/>
                </a:ext>
              </a:extLst>
            </p:cNvPr>
            <p:cNvSpPr txBox="1"/>
            <p:nvPr/>
          </p:nvSpPr>
          <p:spPr>
            <a:xfrm>
              <a:off x="4374787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C79D41-ADA3-3571-54D2-53297B17C66C}"/>
                </a:ext>
              </a:extLst>
            </p:cNvPr>
            <p:cNvSpPr txBox="1"/>
            <p:nvPr/>
          </p:nvSpPr>
          <p:spPr>
            <a:xfrm>
              <a:off x="5354383" y="4317272"/>
              <a:ext cx="582211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2017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97C655-C74C-5310-5A1C-99C68BC99DA1}"/>
                </a:ext>
              </a:extLst>
            </p:cNvPr>
            <p:cNvSpPr txBox="1"/>
            <p:nvPr/>
          </p:nvSpPr>
          <p:spPr>
            <a:xfrm>
              <a:off x="6318605" y="4317272"/>
              <a:ext cx="36420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147"/>
                  </a:solidFill>
                </a:rPr>
                <a:t>…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C64AC17-6D24-DFD3-8AB5-A76F2B6EFAA5}"/>
              </a:ext>
            </a:extLst>
          </p:cNvPr>
          <p:cNvSpPr txBox="1"/>
          <p:nvPr/>
        </p:nvSpPr>
        <p:spPr>
          <a:xfrm>
            <a:off x="239051" y="5792935"/>
            <a:ext cx="866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Mills &amp; Rahal, “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 </a:t>
            </a:r>
            <a:r>
              <a:rPr kumimoji="0" lang="en-GB" sz="140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scientometric</a:t>
            </a:r>
            <a:r>
              <a:rPr kumimoji="0" lang="en-GB" sz="1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review of genome-wide association studies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Communications Biology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DDAEA0-FFD7-A02A-24BF-E3590EB68FAC}"/>
              </a:ext>
            </a:extLst>
          </p:cNvPr>
          <p:cNvSpPr txBox="1"/>
          <p:nvPr/>
        </p:nvSpPr>
        <p:spPr>
          <a:xfrm>
            <a:off x="1821854" y="6271139"/>
            <a:ext cx="5037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NHGRI GWAS Catalog: </a:t>
            </a:r>
            <a:r>
              <a:rPr lang="en-US" dirty="0">
                <a:hlinkClick r:id="rId3"/>
              </a:rPr>
              <a:t>https://www.ebi.ac.uk/gwas/</a:t>
            </a:r>
            <a:r>
              <a:rPr lang="en-US" dirty="0"/>
              <a:t> 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47ED82C-EAFA-B84D-AF82-DDB74356B73C}"/>
              </a:ext>
            </a:extLst>
          </p:cNvPr>
          <p:cNvCxnSpPr>
            <a:cxnSpLocks/>
          </p:cNvCxnSpPr>
          <p:nvPr/>
        </p:nvCxnSpPr>
        <p:spPr bwMode="auto">
          <a:xfrm>
            <a:off x="4657845" y="255008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E60EECD-B7D1-540C-7373-D566ACB7EA76}"/>
              </a:ext>
            </a:extLst>
          </p:cNvPr>
          <p:cNvSpPr txBox="1"/>
          <p:nvPr/>
        </p:nvSpPr>
        <p:spPr>
          <a:xfrm rot="20750038">
            <a:off x="4324453" y="1448984"/>
            <a:ext cx="1265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UK Biobank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6C90041-BD36-5BAD-94AC-82FF46375E5C}"/>
              </a:ext>
            </a:extLst>
          </p:cNvPr>
          <p:cNvCxnSpPr>
            <a:cxnSpLocks/>
          </p:cNvCxnSpPr>
          <p:nvPr/>
        </p:nvCxnSpPr>
        <p:spPr bwMode="auto">
          <a:xfrm>
            <a:off x="5757013" y="2223227"/>
            <a:ext cx="0" cy="326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4A5612B-B0B2-A974-EF92-E1FDB59E3E57}"/>
              </a:ext>
            </a:extLst>
          </p:cNvPr>
          <p:cNvSpPr txBox="1"/>
          <p:nvPr/>
        </p:nvSpPr>
        <p:spPr>
          <a:xfrm>
            <a:off x="4282833" y="2088422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Interim (150k)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B5CD32-A4DF-8F33-3777-66293D0C2879}"/>
              </a:ext>
            </a:extLst>
          </p:cNvPr>
          <p:cNvSpPr txBox="1"/>
          <p:nvPr/>
        </p:nvSpPr>
        <p:spPr>
          <a:xfrm>
            <a:off x="5364280" y="1731214"/>
            <a:ext cx="784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Full (500k)</a:t>
            </a:r>
          </a:p>
        </p:txBody>
      </p:sp>
    </p:spTree>
    <p:extLst>
      <p:ext uri="{BB962C8B-B14F-4D97-AF65-F5344CB8AC3E}">
        <p14:creationId xmlns:p14="http://schemas.microsoft.com/office/powerpoint/2010/main" val="15899984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408238"/>
            <a:ext cx="8274050" cy="2206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The transcription of genes in red blood cells is controlled by a particular set of transcription factors </a:t>
            </a:r>
            <a:r>
              <a:rPr lang="mr-IN" sz="2400" dirty="0">
                <a:solidFill>
                  <a:srgbClr val="FFFFFF"/>
                </a:solidFill>
              </a:rPr>
              <a:t>–</a:t>
            </a:r>
            <a:r>
              <a:rPr lang="en-US" sz="2400" dirty="0">
                <a:solidFill>
                  <a:srgbClr val="FFFFFF"/>
                </a:solidFill>
              </a:rPr>
              <a:t> a key one is GATA1.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GATA1 is named after the DNA motif it </a:t>
            </a:r>
            <a:r>
              <a:rPr lang="en-US" sz="2400" dirty="0" err="1">
                <a:solidFill>
                  <a:srgbClr val="FFFFFF"/>
                </a:solidFill>
              </a:rPr>
              <a:t>recognises</a:t>
            </a:r>
            <a:r>
              <a:rPr lang="en-US" sz="240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>
                <a:solidFill>
                  <a:schemeClr val="bg1"/>
                </a:solidFill>
                <a:latin typeface="Helvetica"/>
                <a:cs typeface="Helvetica"/>
              </a:rPr>
              <a:t>What is different about RBCs?</a:t>
            </a:r>
            <a:endParaRPr lang="en-GB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34" y="4413497"/>
            <a:ext cx="3122082" cy="2128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1723" y="5429250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v1.factorbook.org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77375" y="735432"/>
            <a:ext cx="8232708" cy="1510095"/>
            <a:chOff x="911292" y="4757099"/>
            <a:chExt cx="8232708" cy="1510095"/>
          </a:xfrm>
        </p:grpSpPr>
        <p:sp>
          <p:nvSpPr>
            <p:cNvPr id="9" name="Bent Arrow 8"/>
            <p:cNvSpPr/>
            <p:nvPr/>
          </p:nvSpPr>
          <p:spPr>
            <a:xfrm>
              <a:off x="3035983" y="4757099"/>
              <a:ext cx="440597" cy="505360"/>
            </a:xfrm>
            <a:prstGeom prst="bentArrow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14400" y="5353165"/>
              <a:ext cx="8229600" cy="129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11292" y="5272321"/>
              <a:ext cx="8229600" cy="129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ircular Arrow 11"/>
            <p:cNvSpPr/>
            <p:nvPr/>
          </p:nvSpPr>
          <p:spPr>
            <a:xfrm rot="1073579">
              <a:off x="7480831" y="5029214"/>
              <a:ext cx="725688" cy="90705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2954504"/>
                <a:gd name="adj5" fmla="val 12500"/>
              </a:avLst>
            </a:prstGeom>
            <a:solidFill>
              <a:srgbClr val="C0504D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93829" y="5154905"/>
              <a:ext cx="432000" cy="3706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19705" y="5139248"/>
              <a:ext cx="144000" cy="3706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41487" y="5274800"/>
              <a:ext cx="3049084" cy="10428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3361742" y="5315268"/>
              <a:ext cx="568196" cy="158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221854" y="5323359"/>
              <a:ext cx="568196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4069997" y="5336713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876532" y="5336316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210358" y="5346178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6003942" y="5329727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169301" y="5339589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6788458" y="5313276"/>
              <a:ext cx="337701" cy="15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658005" y="5158178"/>
              <a:ext cx="5616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59136" y="5161671"/>
              <a:ext cx="306319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84021" y="5125276"/>
              <a:ext cx="5040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90618" y="5148316"/>
              <a:ext cx="129600" cy="370603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340651" y="5135628"/>
              <a:ext cx="461936" cy="33415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105133" y="5125276"/>
              <a:ext cx="544267" cy="344511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165600" y="535316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433400" y="5316273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340651" y="5302919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90787" y="530995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61610" y="5375935"/>
              <a:ext cx="216000" cy="216000"/>
            </a:xfrm>
            <a:prstGeom prst="ellipse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20282" y="5620863"/>
              <a:ext cx="2035721" cy="64633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none" rtlCol="0">
              <a:spAutoFit/>
            </a:bodyPr>
            <a:lstStyle/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ea typeface="+mn-ea"/>
                </a:rPr>
                <a:t>Transcription factor </a:t>
              </a:r>
            </a:p>
            <a:p>
              <a:pPr algn="l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FFFFFF"/>
                  </a:solidFill>
                  <a:latin typeface="Calibri"/>
                  <a:ea typeface="+mn-ea"/>
                </a:rPr>
                <a:t>binding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4104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GATA1 binds just upstream of 2</a:t>
            </a:r>
            <a:r>
              <a:rPr lang="en-GB" sz="3200" baseline="30000" dirty="0">
                <a:solidFill>
                  <a:schemeClr val="bg1"/>
                </a:solidFill>
                <a:latin typeface="Helvetica"/>
                <a:cs typeface="Helvetica"/>
              </a:rPr>
              <a:t>nd</a:t>
            </a:r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 exon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4453" y="719667"/>
            <a:ext cx="2515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Measured GATA1 binding</a:t>
            </a:r>
          </a:p>
        </p:txBody>
      </p:sp>
      <p:pic>
        <p:nvPicPr>
          <p:cNvPr id="13" name="Picture 12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50475" r="8320" b="47907"/>
          <a:stretch/>
        </p:blipFill>
        <p:spPr>
          <a:xfrm>
            <a:off x="583897" y="5606883"/>
            <a:ext cx="8276095" cy="16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2665" y="6054195"/>
            <a:ext cx="817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solidFill>
                  <a:srgbClr val="FFFFFF"/>
                </a:solidFill>
              </a:rPr>
              <a:t>ChIP-seq</a:t>
            </a:r>
            <a:r>
              <a:rPr lang="en-US" sz="1800" dirty="0">
                <a:solidFill>
                  <a:srgbClr val="FFFFFF"/>
                </a:solidFill>
              </a:rPr>
              <a:t> experiments show GATA1 binds just upstream of our new exon. 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</a:rPr>
              <a:t>Moreover, one of the associated SNPs disrupts the GATA1 motif.</a:t>
            </a:r>
          </a:p>
        </p:txBody>
      </p:sp>
      <p:pic>
        <p:nvPicPr>
          <p:cNvPr id="21" name="Picture 20" descr="Figure 05 - ATP2B4.png">
            <a:extLst>
              <a:ext uri="{FF2B5EF4-FFF2-40B4-BE49-F238E27FC236}">
                <a16:creationId xmlns:a16="http://schemas.microsoft.com/office/drawing/2014/main" id="{905B45A5-D8B0-F944-9529-8EC9F8045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23342" r="8435" b="66675"/>
          <a:stretch/>
        </p:blipFill>
        <p:spPr>
          <a:xfrm>
            <a:off x="613532" y="3350610"/>
            <a:ext cx="8276095" cy="1031875"/>
          </a:xfrm>
          <a:prstGeom prst="rect">
            <a:avLst/>
          </a:prstGeom>
        </p:spPr>
      </p:pic>
      <p:pic>
        <p:nvPicPr>
          <p:cNvPr id="22" name="Picture 21" descr="Figure 05 - ATP2B4.png">
            <a:extLst>
              <a:ext uri="{FF2B5EF4-FFF2-40B4-BE49-F238E27FC236}">
                <a16:creationId xmlns:a16="http://schemas.microsoft.com/office/drawing/2014/main" id="{B09629F7-70E0-1148-B64F-068025AE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8320" b="81553"/>
          <a:stretch/>
        </p:blipFill>
        <p:spPr>
          <a:xfrm>
            <a:off x="598715" y="1380592"/>
            <a:ext cx="8276095" cy="1906513"/>
          </a:xfrm>
          <a:prstGeom prst="rect">
            <a:avLst/>
          </a:prstGeom>
        </p:spPr>
      </p:pic>
      <p:pic>
        <p:nvPicPr>
          <p:cNvPr id="23" name="Picture 22" descr="Figure 05 - ATP2B4.png">
            <a:extLst>
              <a:ext uri="{FF2B5EF4-FFF2-40B4-BE49-F238E27FC236}">
                <a16:creationId xmlns:a16="http://schemas.microsoft.com/office/drawing/2014/main" id="{583717A5-644D-BF41-9D15-4614AAD34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38086" r="8435" b="56016"/>
          <a:stretch/>
        </p:blipFill>
        <p:spPr>
          <a:xfrm>
            <a:off x="607182" y="4444926"/>
            <a:ext cx="8276095" cy="60959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4" name="Picture 23" descr="Figure 05 - ATP2B4.png">
            <a:extLst>
              <a:ext uri="{FF2B5EF4-FFF2-40B4-BE49-F238E27FC236}">
                <a16:creationId xmlns:a16="http://schemas.microsoft.com/office/drawing/2014/main" id="{20C3BBD8-9EAF-A242-AFAE-902D4AAC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46482" r="8320" b="49197"/>
          <a:stretch/>
        </p:blipFill>
        <p:spPr>
          <a:xfrm>
            <a:off x="600831" y="5115901"/>
            <a:ext cx="8276095" cy="4466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E7565C-7530-0B43-8475-A76BBC0C38DE}"/>
              </a:ext>
            </a:extLst>
          </p:cNvPr>
          <p:cNvSpPr txBox="1"/>
          <p:nvPr/>
        </p:nvSpPr>
        <p:spPr>
          <a:xfrm>
            <a:off x="2964864" y="1071444"/>
            <a:ext cx="726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1</a:t>
            </a:r>
            <a:r>
              <a:rPr lang="en-US" sz="1200" baseline="30000" dirty="0">
                <a:solidFill>
                  <a:srgbClr val="FFFFFF"/>
                </a:solidFill>
              </a:rPr>
              <a:t>st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485BDC-5629-3942-9C7A-9564B4F66E8B}"/>
              </a:ext>
            </a:extLst>
          </p:cNvPr>
          <p:cNvSpPr txBox="1"/>
          <p:nvPr/>
        </p:nvSpPr>
        <p:spPr>
          <a:xfrm>
            <a:off x="4019087" y="1077380"/>
            <a:ext cx="1480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2</a:t>
            </a:r>
            <a:r>
              <a:rPr lang="en-US" sz="1200" baseline="30000" dirty="0">
                <a:solidFill>
                  <a:srgbClr val="FFFFFF"/>
                </a:solidFill>
              </a:rPr>
              <a:t>nd</a:t>
            </a:r>
            <a:r>
              <a:rPr lang="en-US" sz="1200" dirty="0">
                <a:solidFill>
                  <a:srgbClr val="FFFFFF"/>
                </a:solidFill>
              </a:rPr>
              <a:t> exon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CEAC07-C6CA-784F-8C05-905F5B9A110A}"/>
              </a:ext>
            </a:extLst>
          </p:cNvPr>
          <p:cNvSpPr txBox="1"/>
          <p:nvPr/>
        </p:nvSpPr>
        <p:spPr>
          <a:xfrm>
            <a:off x="5857652" y="5169932"/>
            <a:ext cx="13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GWAS SNPs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FEF720-3FAE-214A-95FA-990FDCC9C796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5352288" y="5339209"/>
            <a:ext cx="50536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795D9D-6956-0348-BDB7-7966416B0965}"/>
              </a:ext>
            </a:extLst>
          </p:cNvPr>
          <p:cNvCxnSpPr>
            <a:cxnSpLocks/>
          </p:cNvCxnSpPr>
          <p:nvPr/>
        </p:nvCxnSpPr>
        <p:spPr>
          <a:xfrm flipV="1">
            <a:off x="4133088" y="5809787"/>
            <a:ext cx="163908" cy="2444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586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0" b="47883"/>
          <a:stretch/>
        </p:blipFill>
        <p:spPr>
          <a:xfrm>
            <a:off x="1406070" y="943427"/>
            <a:ext cx="6812644" cy="476482"/>
          </a:xfrm>
          <a:prstGeom prst="rect">
            <a:avLst/>
          </a:prstGeom>
        </p:spPr>
      </p:pic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b="60582"/>
          <a:stretch/>
        </p:blipFill>
        <p:spPr>
          <a:xfrm>
            <a:off x="1406070" y="1444172"/>
            <a:ext cx="6812644" cy="316301"/>
          </a:xfrm>
          <a:prstGeom prst="rect">
            <a:avLst/>
          </a:prstGeom>
        </p:spPr>
      </p:pic>
      <p:pic>
        <p:nvPicPr>
          <p:cNvPr id="7" name="Picture 6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2" b="65211"/>
          <a:stretch/>
        </p:blipFill>
        <p:spPr>
          <a:xfrm>
            <a:off x="1406070" y="1795723"/>
            <a:ext cx="6812644" cy="1236820"/>
          </a:xfrm>
          <a:prstGeom prst="rect">
            <a:avLst/>
          </a:prstGeom>
        </p:spPr>
      </p:pic>
      <p:pic>
        <p:nvPicPr>
          <p:cNvPr id="8" name="Picture 7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4" b="46402"/>
          <a:stretch/>
        </p:blipFill>
        <p:spPr>
          <a:xfrm>
            <a:off x="1406070" y="3060280"/>
            <a:ext cx="6812644" cy="123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3071" y="943427"/>
            <a:ext cx="1043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147"/>
                </a:solidFill>
                <a:latin typeface="FoundrySterling-Book"/>
                <a:cs typeface="FoundrySterling-Book"/>
              </a:rPr>
              <a:t>Association signal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3070" y="1447212"/>
            <a:ext cx="13334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02147"/>
                </a:solidFill>
                <a:latin typeface="FoundrySterling-Book"/>
                <a:cs typeface="FoundrySterling-Book"/>
              </a:rPr>
              <a:t>Known transcripts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492500" y="3220244"/>
            <a:ext cx="743856" cy="5076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27071" y="3220244"/>
            <a:ext cx="671286" cy="5076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97063" y="4073215"/>
            <a:ext cx="387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rgbClr val="F2F2F2"/>
                </a:solidFill>
                <a:latin typeface="Courier"/>
                <a:cs typeface="Courier"/>
              </a:rPr>
              <a:t>A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97063" y="3779579"/>
            <a:ext cx="3878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FBFBF"/>
                </a:solidFill>
                <a:latin typeface="Courier"/>
                <a:cs typeface="Courier"/>
              </a:rPr>
              <a:t>...GGAGC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b="1" dirty="0">
                <a:solidFill>
                  <a:srgbClr val="F2F2F2"/>
                </a:solidFill>
                <a:latin typeface="Courier"/>
                <a:cs typeface="Courier"/>
              </a:rPr>
              <a:t>G</a:t>
            </a:r>
            <a:r>
              <a:rPr lang="en-US" sz="2400" dirty="0">
                <a:solidFill>
                  <a:srgbClr val="F2F2F2"/>
                </a:solidFill>
                <a:latin typeface="Courier"/>
                <a:cs typeface="Courier"/>
              </a:rPr>
              <a:t>TA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ourier"/>
                <a:cs typeface="Courier"/>
              </a:rPr>
              <a:t>AGATA...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118428" y="4534880"/>
            <a:ext cx="0" cy="26348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68786" y="4234236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 risk allele)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68786" y="3934715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(malaria-protective allele)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8471" y="3980881"/>
            <a:ext cx="188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2F2F2"/>
                </a:solidFill>
                <a:latin typeface="FoundrySterling-Book"/>
                <a:cs typeface="FoundrySterling-Book"/>
              </a:rPr>
              <a:t>rs10715451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77" y="1788962"/>
            <a:ext cx="1152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2F2F2"/>
                </a:solidFill>
                <a:latin typeface="FoundrySterling-Book"/>
                <a:cs typeface="FoundrySterling-Book"/>
              </a:rPr>
              <a:t>Erythroid</a:t>
            </a:r>
            <a:r>
              <a:rPr lang="en-US" dirty="0">
                <a:solidFill>
                  <a:srgbClr val="F2F2F2"/>
                </a:solidFill>
                <a:latin typeface="FoundrySterling-Book"/>
                <a:cs typeface="FoundrySterling-Book"/>
              </a:rPr>
              <a:t> cells</a:t>
            </a:r>
          </a:p>
          <a:p>
            <a:pPr algn="ctr"/>
            <a:r>
              <a:rPr lang="en-US" sz="1200" dirty="0">
                <a:solidFill>
                  <a:srgbClr val="F2F2F2"/>
                </a:solidFill>
                <a:latin typeface="FoundrySterling-Book"/>
                <a:cs typeface="FoundrySterling-Book"/>
              </a:rPr>
              <a:t>from two experiments; N=3 &amp; N=24</a:t>
            </a:r>
          </a:p>
        </p:txBody>
      </p:sp>
      <p:sp>
        <p:nvSpPr>
          <p:cNvPr id="23" name="Left Brace 22"/>
          <p:cNvSpPr/>
          <p:nvPr/>
        </p:nvSpPr>
        <p:spPr>
          <a:xfrm>
            <a:off x="1133930" y="1788962"/>
            <a:ext cx="172356" cy="1300577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0850" y="5007957"/>
            <a:ext cx="801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Leads to a prediction: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risk allele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creates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GATA motif and is associated with increased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ATP2B4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expression in RBCs.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protective allele removes the GATA motif and the gene is not expressed.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A895568-FE2B-1440-A9E1-CAC67E863E5E}"/>
              </a:ext>
            </a:extLst>
          </p:cNvPr>
          <p:cNvSpPr/>
          <p:nvPr/>
        </p:nvSpPr>
        <p:spPr>
          <a:xfrm>
            <a:off x="135466" y="157474"/>
            <a:ext cx="889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Helvetica"/>
                <a:cs typeface="Helvetica"/>
              </a:rPr>
              <a:t>One of the malaria-associated SNPs disrupts the GATA site</a:t>
            </a:r>
          </a:p>
        </p:txBody>
      </p:sp>
    </p:spTree>
    <p:extLst>
      <p:ext uri="{BB962C8B-B14F-4D97-AF65-F5344CB8AC3E}">
        <p14:creationId xmlns:p14="http://schemas.microsoft.com/office/powerpoint/2010/main" val="5356277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66" y="157474"/>
            <a:ext cx="8890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"/>
                <a:cs typeface="Helvetica"/>
              </a:rPr>
              <a:t>Does this really hold up?</a:t>
            </a:r>
          </a:p>
        </p:txBody>
      </p:sp>
      <p:pic>
        <p:nvPicPr>
          <p:cNvPr id="5" name="Picture 4" descr="Figure 05 - ATP2B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9" t="80866" r="42486" b="2499"/>
          <a:stretch/>
        </p:blipFill>
        <p:spPr>
          <a:xfrm>
            <a:off x="228298" y="3023591"/>
            <a:ext cx="6301619" cy="202942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25167" y="3329517"/>
            <a:ext cx="2423584" cy="1369484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i="1" dirty="0">
                <a:solidFill>
                  <a:srgbClr val="FFFFFF"/>
                </a:solidFill>
              </a:rPr>
              <a:t>N</a:t>
            </a:r>
            <a:r>
              <a:rPr lang="en-US" sz="1800" dirty="0">
                <a:solidFill>
                  <a:srgbClr val="FFFFFF"/>
                </a:solidFill>
              </a:rPr>
              <a:t> = 24 experimentally differentiated erythrocyte precursor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C74E3-90CF-96E6-1FFE-332E33E617AD}"/>
              </a:ext>
            </a:extLst>
          </p:cNvPr>
          <p:cNvSpPr txBox="1"/>
          <p:nvPr/>
        </p:nvSpPr>
        <p:spPr>
          <a:xfrm>
            <a:off x="566996" y="1350357"/>
            <a:ext cx="801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Leads to a prediction: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risk allele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creates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GATA motif and is associated with increased </a:t>
            </a:r>
            <a:r>
              <a:rPr lang="en-US" sz="1800" i="1" dirty="0">
                <a:solidFill>
                  <a:srgbClr val="FFFF65"/>
                </a:solidFill>
                <a:latin typeface="FoundrySterling-Book"/>
                <a:cs typeface="FoundrySterling-Book"/>
              </a:rPr>
              <a:t>ATP2B4</a:t>
            </a: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 expression in RBCs.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65"/>
                </a:solidFill>
                <a:latin typeface="FoundrySterling-Book"/>
                <a:cs typeface="FoundrySterling-Book"/>
              </a:rPr>
              <a:t>The protective allele removes the GATA motif and the gene is not expressed.</a:t>
            </a:r>
          </a:p>
        </p:txBody>
      </p:sp>
    </p:spTree>
    <p:extLst>
      <p:ext uri="{BB962C8B-B14F-4D97-AF65-F5344CB8AC3E}">
        <p14:creationId xmlns:p14="http://schemas.microsoft.com/office/powerpoint/2010/main" val="21192535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151814-962F-012E-81E3-F2D5A63CDAE9}"/>
              </a:ext>
            </a:extLst>
          </p:cNvPr>
          <p:cNvSpPr/>
          <p:nvPr/>
        </p:nvSpPr>
        <p:spPr>
          <a:xfrm>
            <a:off x="305591" y="1694564"/>
            <a:ext cx="8131344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A167-57C8-C98F-E213-8855AFABD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524E8FCB-ED29-D3EA-F2A9-5D557E9D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1"/>
          <a:stretch/>
        </p:blipFill>
        <p:spPr>
          <a:xfrm>
            <a:off x="2335397" y="1841736"/>
            <a:ext cx="5829300" cy="291422"/>
          </a:xfrm>
          <a:prstGeom prst="rect">
            <a:avLst/>
          </a:prstGeom>
        </p:spPr>
      </p:pic>
      <p:pic>
        <p:nvPicPr>
          <p:cNvPr id="6" name="Picture 5" descr="A black and white grid&#10;&#10;Description automatically generated">
            <a:extLst>
              <a:ext uri="{FF2B5EF4-FFF2-40B4-BE49-F238E27FC236}">
                <a16:creationId xmlns:a16="http://schemas.microsoft.com/office/drawing/2014/main" id="{2666E6D9-28F6-E77A-9921-DAE5F84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7" b="37956"/>
          <a:stretch/>
        </p:blipFill>
        <p:spPr>
          <a:xfrm>
            <a:off x="2335397" y="2428210"/>
            <a:ext cx="5829300" cy="797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5E0AAE-0EE5-F78F-B879-91DCC5AB4A7A}"/>
              </a:ext>
            </a:extLst>
          </p:cNvPr>
          <p:cNvSpPr txBox="1">
            <a:spLocks/>
          </p:cNvSpPr>
          <p:nvPr/>
        </p:nvSpPr>
        <p:spPr>
          <a:xfrm>
            <a:off x="471081" y="1106149"/>
            <a:ext cx="8131345" cy="526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525"/>
              </a:lnSpc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</a:rPr>
              <a:t>Erythrocyte-specific calcium control at </a:t>
            </a:r>
            <a:r>
              <a:rPr lang="en-US" sz="1800" i="1" dirty="0">
                <a:solidFill>
                  <a:prstClr val="white"/>
                </a:solidFill>
                <a:latin typeface="Arial"/>
              </a:rPr>
              <a:t>ATP2B4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93EBD-201F-DDCC-EE02-2B1355E31C25}"/>
              </a:ext>
            </a:extLst>
          </p:cNvPr>
          <p:cNvSpPr txBox="1"/>
          <p:nvPr/>
        </p:nvSpPr>
        <p:spPr>
          <a:xfrm>
            <a:off x="390746" y="1807111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</a:rPr>
              <a:t>ATP2B4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 is expressed in all cells in this form</a:t>
            </a:r>
            <a:endParaRPr lang="en-US" sz="1200" i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2C3D0-42CE-7D43-3042-A5A6490BACB5}"/>
              </a:ext>
            </a:extLst>
          </p:cNvPr>
          <p:cNvSpPr txBox="1"/>
          <p:nvPr/>
        </p:nvSpPr>
        <p:spPr>
          <a:xfrm>
            <a:off x="509255" y="2245693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But in red cells in this form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DC425C-1A52-4E69-58DB-61BDB924A6F8}"/>
              </a:ext>
            </a:extLst>
          </p:cNvPr>
          <p:cNvCxnSpPr/>
          <p:nvPr/>
        </p:nvCxnSpPr>
        <p:spPr>
          <a:xfrm>
            <a:off x="2404974" y="1777451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5DE9AA-60BF-16F6-CA36-3C367D46991B}"/>
              </a:ext>
            </a:extLst>
          </p:cNvPr>
          <p:cNvSpPr txBox="1"/>
          <p:nvPr/>
        </p:nvSpPr>
        <p:spPr>
          <a:xfrm>
            <a:off x="2584240" y="1678092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FA813-5F18-C4DD-F264-7F97E512FDE2}"/>
              </a:ext>
            </a:extLst>
          </p:cNvPr>
          <p:cNvSpPr txBox="1"/>
          <p:nvPr/>
        </p:nvSpPr>
        <p:spPr>
          <a:xfrm>
            <a:off x="2695354" y="305021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b="1" dirty="0">
                <a:solidFill>
                  <a:srgbClr val="F0E542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A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A34B8-5B73-1BB3-0C4E-2D83A3A9C046}"/>
              </a:ext>
            </a:extLst>
          </p:cNvPr>
          <p:cNvSpPr txBox="1"/>
          <p:nvPr/>
        </p:nvSpPr>
        <p:spPr>
          <a:xfrm>
            <a:off x="2695354" y="3301596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srgbClr val="EB5F17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C152D8-E349-8951-79EA-8B78BED9D497}"/>
              </a:ext>
            </a:extLst>
          </p:cNvPr>
          <p:cNvCxnSpPr/>
          <p:nvPr/>
        </p:nvCxnSpPr>
        <p:spPr>
          <a:xfrm>
            <a:off x="3444949" y="2507955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BD70C-545A-2762-CFB8-60423E868A62}"/>
              </a:ext>
            </a:extLst>
          </p:cNvPr>
          <p:cNvCxnSpPr/>
          <p:nvPr/>
        </p:nvCxnSpPr>
        <p:spPr>
          <a:xfrm flipH="1">
            <a:off x="2751175" y="2826931"/>
            <a:ext cx="693774" cy="2073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B024A8-B502-5D69-3674-9FA8145DE9AE}"/>
              </a:ext>
            </a:extLst>
          </p:cNvPr>
          <p:cNvCxnSpPr/>
          <p:nvPr/>
        </p:nvCxnSpPr>
        <p:spPr>
          <a:xfrm>
            <a:off x="3535326" y="2507954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6985AF-1802-3E17-1F8F-9C4C136D2DE3}"/>
              </a:ext>
            </a:extLst>
          </p:cNvPr>
          <p:cNvCxnSpPr>
            <a:cxnSpLocks/>
          </p:cNvCxnSpPr>
          <p:nvPr/>
        </p:nvCxnSpPr>
        <p:spPr>
          <a:xfrm flipH="1" flipV="1">
            <a:off x="3535326" y="2826930"/>
            <a:ext cx="477988" cy="223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C6A115-E2B2-DB3D-65B7-37E1A1EDB56B}"/>
              </a:ext>
            </a:extLst>
          </p:cNvPr>
          <p:cNvSpPr txBox="1"/>
          <p:nvPr/>
        </p:nvSpPr>
        <p:spPr>
          <a:xfrm>
            <a:off x="218302" y="2866791"/>
            <a:ext cx="21128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risk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has a GATA site, 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and expresses the gene in RBCs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71DF5-42D6-CB1A-9D4A-3D075A1E0AD5}"/>
              </a:ext>
            </a:extLst>
          </p:cNvPr>
          <p:cNvSpPr txBox="1"/>
          <p:nvPr/>
        </p:nvSpPr>
        <p:spPr>
          <a:xfrm>
            <a:off x="4664268" y="3205854"/>
            <a:ext cx="420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protective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disrupts the GATA site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and does not express the gene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24578F-E511-0BB9-7BBF-7247ADBEC4D5}"/>
              </a:ext>
            </a:extLst>
          </p:cNvPr>
          <p:cNvCxnSpPr/>
          <p:nvPr/>
        </p:nvCxnSpPr>
        <p:spPr>
          <a:xfrm>
            <a:off x="2372283" y="3188714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B23683-6979-86FC-1A46-B3A9480E7D0A}"/>
              </a:ext>
            </a:extLst>
          </p:cNvPr>
          <p:cNvCxnSpPr>
            <a:cxnSpLocks/>
          </p:cNvCxnSpPr>
          <p:nvPr/>
        </p:nvCxnSpPr>
        <p:spPr>
          <a:xfrm flipH="1">
            <a:off x="4360044" y="3474720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789CE9E-5040-602A-C5A6-7C887018644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8BB601-1546-C262-1D5A-07D38922CBCE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336508-D6ED-5036-0FFE-A63862953702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E86CEF-CD0E-7634-1491-465F5D46002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0CBA8DF-1E32-AB2D-506C-8662E3B55320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1E6D45-223C-D084-4DE3-28A0AF0EB7CA}"/>
              </a:ext>
            </a:extLst>
          </p:cNvPr>
          <p:cNvSpPr txBox="1"/>
          <p:nvPr/>
        </p:nvSpPr>
        <p:spPr>
          <a:xfrm>
            <a:off x="1774861" y="431688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3B0442-3291-CA66-075B-F74262DEBAC5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1457333-E28E-14F9-06F0-2612CCF0EF47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963105-B283-761C-DB3A-D345F36048A9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571CE9-308A-9DEC-8BA6-1BF12E33100D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EAB38EF-85E1-590D-BF06-694B1CB4A392}"/>
              </a:ext>
            </a:extLst>
          </p:cNvPr>
          <p:cNvSpPr txBox="1"/>
          <p:nvPr/>
        </p:nvSpPr>
        <p:spPr>
          <a:xfrm>
            <a:off x="6944308" y="4480166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B13407-919C-3842-4E13-676947365E46}"/>
              </a:ext>
            </a:extLst>
          </p:cNvPr>
          <p:cNvSpPr txBox="1"/>
          <p:nvPr/>
        </p:nvSpPr>
        <p:spPr>
          <a:xfrm>
            <a:off x="7157829" y="4245413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5E326C-70E3-79A7-C562-DE447DD90E86}"/>
              </a:ext>
            </a:extLst>
          </p:cNvPr>
          <p:cNvSpPr txBox="1"/>
          <p:nvPr/>
        </p:nvSpPr>
        <p:spPr>
          <a:xfrm>
            <a:off x="7173670" y="4774847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28C965-0297-3A48-685A-A9B06A35B109}"/>
              </a:ext>
            </a:extLst>
          </p:cNvPr>
          <p:cNvSpPr txBox="1"/>
          <p:nvPr/>
        </p:nvSpPr>
        <p:spPr>
          <a:xfrm>
            <a:off x="7620649" y="4522412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A4439-98AC-0973-1AA5-372C3B7E882A}"/>
              </a:ext>
            </a:extLst>
          </p:cNvPr>
          <p:cNvSpPr txBox="1"/>
          <p:nvPr/>
        </p:nvSpPr>
        <p:spPr>
          <a:xfrm>
            <a:off x="3408363" y="4463420"/>
            <a:ext cx="23041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ATP2B4 is a calcium pump.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It removes 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400CCB-7880-3310-BD22-81000FA88D7D}"/>
              </a:ext>
            </a:extLst>
          </p:cNvPr>
          <p:cNvSpPr txBox="1"/>
          <p:nvPr/>
        </p:nvSpPr>
        <p:spPr>
          <a:xfrm>
            <a:off x="6692386" y="493784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C192C6-23CF-9FF9-C866-8C652DD909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8126098" y="3864390"/>
            <a:ext cx="375873" cy="5557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C84490-B4F5-278F-6C52-064E1F9C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115" r="1586"/>
          <a:stretch/>
        </p:blipFill>
        <p:spPr>
          <a:xfrm rot="3051702">
            <a:off x="2917325" y="4008266"/>
            <a:ext cx="375873" cy="5557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5AC3C-9E19-1441-BD64-46FD0882EC3F}"/>
              </a:ext>
            </a:extLst>
          </p:cNvPr>
          <p:cNvSpPr txBox="1"/>
          <p:nvPr/>
        </p:nvSpPr>
        <p:spPr>
          <a:xfrm>
            <a:off x="2764107" y="5818506"/>
            <a:ext cx="3592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65"/>
                </a:solidFill>
              </a:rPr>
              <a:t>Bit confusing – parasites like calcium!</a:t>
            </a:r>
          </a:p>
        </p:txBody>
      </p:sp>
    </p:spTree>
    <p:extLst>
      <p:ext uri="{BB962C8B-B14F-4D97-AF65-F5344CB8AC3E}">
        <p14:creationId xmlns:p14="http://schemas.microsoft.com/office/powerpoint/2010/main" val="157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151814-962F-012E-81E3-F2D5A63CDAE9}"/>
              </a:ext>
            </a:extLst>
          </p:cNvPr>
          <p:cNvSpPr/>
          <p:nvPr/>
        </p:nvSpPr>
        <p:spPr>
          <a:xfrm>
            <a:off x="305591" y="1694564"/>
            <a:ext cx="8131344" cy="1028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0A167-57C8-C98F-E213-8855AFABD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CC3F808-C7E8-4131-9EFE-B613B7BC3B90}" type="slidenum">
              <a:rPr lang="en-GB">
                <a:solidFill>
                  <a:prstClr val="white"/>
                </a:solidFill>
                <a:latin typeface="Arial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85</a:t>
            </a:fld>
            <a:endParaRPr lang="en-GB">
              <a:solidFill>
                <a:prstClr val="white"/>
              </a:solidFill>
              <a:latin typeface="Arial"/>
              <a:ea typeface="+mn-ea"/>
            </a:endParaRP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524E8FCB-ED29-D3EA-F2A9-5D557E9D8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61"/>
          <a:stretch/>
        </p:blipFill>
        <p:spPr>
          <a:xfrm>
            <a:off x="2335397" y="1841736"/>
            <a:ext cx="5829300" cy="291422"/>
          </a:xfrm>
          <a:prstGeom prst="rect">
            <a:avLst/>
          </a:prstGeom>
        </p:spPr>
      </p:pic>
      <p:pic>
        <p:nvPicPr>
          <p:cNvPr id="6" name="Picture 5" descr="A black and white grid&#10;&#10;Description automatically generated">
            <a:extLst>
              <a:ext uri="{FF2B5EF4-FFF2-40B4-BE49-F238E27FC236}">
                <a16:creationId xmlns:a16="http://schemas.microsoft.com/office/drawing/2014/main" id="{2666E6D9-28F6-E77A-9921-DAE5F8443E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7" b="37956"/>
          <a:stretch/>
        </p:blipFill>
        <p:spPr>
          <a:xfrm>
            <a:off x="2335397" y="2428210"/>
            <a:ext cx="5829300" cy="797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5E0AAE-0EE5-F78F-B879-91DCC5AB4A7A}"/>
              </a:ext>
            </a:extLst>
          </p:cNvPr>
          <p:cNvSpPr txBox="1">
            <a:spLocks/>
          </p:cNvSpPr>
          <p:nvPr/>
        </p:nvSpPr>
        <p:spPr>
          <a:xfrm>
            <a:off x="471081" y="1106149"/>
            <a:ext cx="8131345" cy="5262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7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lnSpc>
                <a:spcPts val="3525"/>
              </a:lnSpc>
              <a:spcAft>
                <a:spcPts val="0"/>
              </a:spcAft>
            </a:pPr>
            <a:r>
              <a:rPr lang="en-US" sz="1800" dirty="0">
                <a:solidFill>
                  <a:prstClr val="white"/>
                </a:solidFill>
                <a:latin typeface="Arial"/>
              </a:rPr>
              <a:t>Erythrocyte-specific calcium control at </a:t>
            </a:r>
            <a:r>
              <a:rPr lang="en-US" sz="1800" i="1" dirty="0">
                <a:solidFill>
                  <a:prstClr val="white"/>
                </a:solidFill>
                <a:latin typeface="Arial"/>
              </a:rPr>
              <a:t>ATP2B4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893EBD-201F-DDCC-EE02-2B1355E31C25}"/>
              </a:ext>
            </a:extLst>
          </p:cNvPr>
          <p:cNvSpPr txBox="1"/>
          <p:nvPr/>
        </p:nvSpPr>
        <p:spPr>
          <a:xfrm>
            <a:off x="390746" y="1807111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solidFill>
                  <a:srgbClr val="000000"/>
                </a:solidFill>
                <a:latin typeface="Arial"/>
                <a:ea typeface="+mn-ea"/>
              </a:rPr>
              <a:t>ATP2B4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 is expressed in all cells in this form</a:t>
            </a:r>
            <a:endParaRPr lang="en-US" sz="1200" i="1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E2C3D0-42CE-7D43-3042-A5A6490BACB5}"/>
              </a:ext>
            </a:extLst>
          </p:cNvPr>
          <p:cNvSpPr txBox="1"/>
          <p:nvPr/>
        </p:nvSpPr>
        <p:spPr>
          <a:xfrm>
            <a:off x="509255" y="2245693"/>
            <a:ext cx="182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ea typeface="+mn-ea"/>
              </a:rPr>
              <a:t>But in red cells in this form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DC425C-1A52-4E69-58DB-61BDB924A6F8}"/>
              </a:ext>
            </a:extLst>
          </p:cNvPr>
          <p:cNvCxnSpPr/>
          <p:nvPr/>
        </p:nvCxnSpPr>
        <p:spPr>
          <a:xfrm>
            <a:off x="2404974" y="1777451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5DE9AA-60BF-16F6-CA36-3C367D46991B}"/>
              </a:ext>
            </a:extLst>
          </p:cNvPr>
          <p:cNvSpPr txBox="1"/>
          <p:nvPr/>
        </p:nvSpPr>
        <p:spPr>
          <a:xfrm>
            <a:off x="2584240" y="1678092"/>
            <a:ext cx="14093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</a:rPr>
              <a:t>direction of transcription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FA813-5F18-C4DD-F264-7F97E512FDE2}"/>
              </a:ext>
            </a:extLst>
          </p:cNvPr>
          <p:cNvSpPr txBox="1"/>
          <p:nvPr/>
        </p:nvSpPr>
        <p:spPr>
          <a:xfrm>
            <a:off x="2695354" y="3050215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b="1" dirty="0">
                <a:solidFill>
                  <a:srgbClr val="F0E542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A</a:t>
            </a:r>
            <a:r>
              <a:rPr lang="en-US" sz="1800" b="1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EA34B8-5B73-1BB3-0C4E-2D83A3A9C046}"/>
              </a:ext>
            </a:extLst>
          </p:cNvPr>
          <p:cNvSpPr txBox="1"/>
          <p:nvPr/>
        </p:nvSpPr>
        <p:spPr>
          <a:xfrm>
            <a:off x="2695354" y="3301596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…GAGC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srgbClr val="EB5F17">
                    <a:lumMod val="60000"/>
                    <a:lumOff val="40000"/>
                  </a:srgbClr>
                </a:solidFill>
                <a:latin typeface="Courier" pitchFamily="2" charset="0"/>
                <a:ea typeface="+mn-ea"/>
              </a:rPr>
              <a:t>G</a:t>
            </a:r>
            <a:r>
              <a:rPr lang="en-US" sz="1800" dirty="0">
                <a:solidFill>
                  <a:prstClr val="white"/>
                </a:solidFill>
                <a:latin typeface="Courier" pitchFamily="2" charset="0"/>
                <a:ea typeface="+mn-ea"/>
              </a:rPr>
              <a:t>TA</a:t>
            </a:r>
            <a:r>
              <a:rPr lang="en-US" sz="1200" dirty="0">
                <a:solidFill>
                  <a:prstClr val="white"/>
                </a:solidFill>
                <a:latin typeface="Courier" pitchFamily="2" charset="0"/>
                <a:ea typeface="+mn-ea"/>
              </a:rPr>
              <a:t>AGAT…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C152D8-E349-8951-79EA-8B78BED9D497}"/>
              </a:ext>
            </a:extLst>
          </p:cNvPr>
          <p:cNvCxnSpPr/>
          <p:nvPr/>
        </p:nvCxnSpPr>
        <p:spPr>
          <a:xfrm>
            <a:off x="3444949" y="2507955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BD70C-545A-2762-CFB8-60423E868A62}"/>
              </a:ext>
            </a:extLst>
          </p:cNvPr>
          <p:cNvCxnSpPr/>
          <p:nvPr/>
        </p:nvCxnSpPr>
        <p:spPr>
          <a:xfrm flipH="1">
            <a:off x="2751175" y="2826931"/>
            <a:ext cx="693774" cy="2073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B024A8-B502-5D69-3674-9FA8145DE9AE}"/>
              </a:ext>
            </a:extLst>
          </p:cNvPr>
          <p:cNvCxnSpPr/>
          <p:nvPr/>
        </p:nvCxnSpPr>
        <p:spPr>
          <a:xfrm>
            <a:off x="3535326" y="2507954"/>
            <a:ext cx="0" cy="318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6985AF-1802-3E17-1F8F-9C4C136D2DE3}"/>
              </a:ext>
            </a:extLst>
          </p:cNvPr>
          <p:cNvCxnSpPr>
            <a:cxnSpLocks/>
          </p:cNvCxnSpPr>
          <p:nvPr/>
        </p:nvCxnSpPr>
        <p:spPr>
          <a:xfrm flipH="1" flipV="1">
            <a:off x="3535326" y="2826930"/>
            <a:ext cx="477988" cy="2232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C6A115-E2B2-DB3D-65B7-37E1A1EDB56B}"/>
              </a:ext>
            </a:extLst>
          </p:cNvPr>
          <p:cNvSpPr txBox="1"/>
          <p:nvPr/>
        </p:nvSpPr>
        <p:spPr>
          <a:xfrm>
            <a:off x="218302" y="2866791"/>
            <a:ext cx="211288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risk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has a GATA site, 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and expressed the gene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71DF5-42D6-CB1A-9D4A-3D075A1E0AD5}"/>
              </a:ext>
            </a:extLst>
          </p:cNvPr>
          <p:cNvSpPr txBox="1"/>
          <p:nvPr/>
        </p:nvSpPr>
        <p:spPr>
          <a:xfrm>
            <a:off x="4664268" y="3205854"/>
            <a:ext cx="4209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The </a:t>
            </a:r>
            <a:r>
              <a:rPr lang="en-US" sz="1350" b="1" dirty="0">
                <a:solidFill>
                  <a:prstClr val="white"/>
                </a:solidFill>
                <a:latin typeface="Arial"/>
                <a:ea typeface="+mn-ea"/>
              </a:rPr>
              <a:t>protective allele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disrupts the GATA site</a:t>
            </a:r>
            <a:r>
              <a:rPr lang="en-US" sz="1200" dirty="0">
                <a:solidFill>
                  <a:prstClr val="white"/>
                </a:solidFill>
                <a:latin typeface="Arial"/>
                <a:ea typeface="+mn-ea"/>
              </a:rPr>
              <a:t> 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and does not express the gene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24578F-E511-0BB9-7BBF-7247ADBEC4D5}"/>
              </a:ext>
            </a:extLst>
          </p:cNvPr>
          <p:cNvCxnSpPr/>
          <p:nvPr/>
        </p:nvCxnSpPr>
        <p:spPr>
          <a:xfrm>
            <a:off x="2372283" y="3188714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B23683-6979-86FC-1A46-B3A9480E7D0A}"/>
              </a:ext>
            </a:extLst>
          </p:cNvPr>
          <p:cNvCxnSpPr>
            <a:cxnSpLocks/>
          </p:cNvCxnSpPr>
          <p:nvPr/>
        </p:nvCxnSpPr>
        <p:spPr>
          <a:xfrm flipH="1">
            <a:off x="4360044" y="3474720"/>
            <a:ext cx="21195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F789CE9E-5040-602A-C5A6-7C887018644F}"/>
              </a:ext>
            </a:extLst>
          </p:cNvPr>
          <p:cNvSpPr/>
          <p:nvPr/>
        </p:nvSpPr>
        <p:spPr>
          <a:xfrm rot="20883592">
            <a:off x="496434" y="4113934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68BB601-1546-C262-1D5A-07D38922CBCE}"/>
              </a:ext>
            </a:extLst>
          </p:cNvPr>
          <p:cNvCxnSpPr>
            <a:cxnSpLocks/>
          </p:cNvCxnSpPr>
          <p:nvPr/>
        </p:nvCxnSpPr>
        <p:spPr>
          <a:xfrm flipH="1" flipV="1">
            <a:off x="695886" y="4296335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336508-D6ED-5036-0FFE-A63862953702}"/>
              </a:ext>
            </a:extLst>
          </p:cNvPr>
          <p:cNvCxnSpPr>
            <a:cxnSpLocks/>
          </p:cNvCxnSpPr>
          <p:nvPr/>
        </p:nvCxnSpPr>
        <p:spPr>
          <a:xfrm flipH="1" flipV="1">
            <a:off x="1329424" y="4019686"/>
            <a:ext cx="103667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7E86CEF-CD0E-7634-1491-465F5D460021}"/>
              </a:ext>
            </a:extLst>
          </p:cNvPr>
          <p:cNvCxnSpPr>
            <a:cxnSpLocks/>
          </p:cNvCxnSpPr>
          <p:nvPr/>
        </p:nvCxnSpPr>
        <p:spPr>
          <a:xfrm flipV="1">
            <a:off x="1988381" y="3988508"/>
            <a:ext cx="0" cy="3078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0CBA8DF-1E32-AB2D-506C-8662E3B55320}"/>
              </a:ext>
            </a:extLst>
          </p:cNvPr>
          <p:cNvSpPr txBox="1"/>
          <p:nvPr/>
        </p:nvSpPr>
        <p:spPr>
          <a:xfrm>
            <a:off x="981469" y="4550851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A3B0442-3291-CA66-075B-F74262DEBAC5}"/>
              </a:ext>
            </a:extLst>
          </p:cNvPr>
          <p:cNvCxnSpPr>
            <a:cxnSpLocks/>
          </p:cNvCxnSpPr>
          <p:nvPr/>
        </p:nvCxnSpPr>
        <p:spPr>
          <a:xfrm flipV="1">
            <a:off x="2569009" y="4019686"/>
            <a:ext cx="182166" cy="347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81457333-E28E-14F9-06F0-2612CCF0EF47}"/>
              </a:ext>
            </a:extLst>
          </p:cNvPr>
          <p:cNvSpPr/>
          <p:nvPr/>
        </p:nvSpPr>
        <p:spPr>
          <a:xfrm rot="21326057">
            <a:off x="5879402" y="4042460"/>
            <a:ext cx="2588537" cy="1570781"/>
          </a:xfrm>
          <a:prstGeom prst="ellipse">
            <a:avLst/>
          </a:prstGeom>
          <a:solidFill>
            <a:srgbClr val="981512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963105-B283-761C-DB3A-D345F36048A9}"/>
              </a:ext>
            </a:extLst>
          </p:cNvPr>
          <p:cNvCxnSpPr>
            <a:cxnSpLocks/>
          </p:cNvCxnSpPr>
          <p:nvPr/>
        </p:nvCxnSpPr>
        <p:spPr>
          <a:xfrm flipH="1" flipV="1">
            <a:off x="6078854" y="4224862"/>
            <a:ext cx="285584" cy="297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571CE9-308A-9DEC-8BA6-1BF12E33100D}"/>
              </a:ext>
            </a:extLst>
          </p:cNvPr>
          <p:cNvSpPr txBox="1"/>
          <p:nvPr/>
        </p:nvSpPr>
        <p:spPr>
          <a:xfrm>
            <a:off x="6364438" y="4479378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A4439-98AC-0973-1AA5-372C3B7E882A}"/>
              </a:ext>
            </a:extLst>
          </p:cNvPr>
          <p:cNvSpPr txBox="1"/>
          <p:nvPr/>
        </p:nvSpPr>
        <p:spPr>
          <a:xfrm>
            <a:off x="3408363" y="4463420"/>
            <a:ext cx="23041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ATP2B4 is a calcium pump.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It removes 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 from the cell.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BBC959D-60C5-DEBD-E403-E9AB7A88BB49}"/>
              </a:ext>
            </a:extLst>
          </p:cNvPr>
          <p:cNvGrpSpPr/>
          <p:nvPr/>
        </p:nvGrpSpPr>
        <p:grpSpPr>
          <a:xfrm>
            <a:off x="1519569" y="4359799"/>
            <a:ext cx="1036333" cy="888236"/>
            <a:chOff x="2026092" y="4670064"/>
            <a:chExt cx="1381777" cy="11843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836588-773A-02D4-D9D8-1ADE091D0B1A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15ABB07-506D-DDB6-7059-DB86560C7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396B6F7-3671-B2A8-4FCA-8DA8E81194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2347" y="4886883"/>
              <a:ext cx="234102" cy="20491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627D28-B71F-CF89-E8EC-3CB9ABAAD754}"/>
                </a:ext>
              </a:extLst>
            </p:cNvPr>
            <p:cNvCxnSpPr>
              <a:cxnSpLocks/>
            </p:cNvCxnSpPr>
            <p:nvPr/>
          </p:nvCxnSpPr>
          <p:spPr>
            <a:xfrm>
              <a:off x="2809150" y="4670064"/>
              <a:ext cx="0" cy="2763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19D7AF-BBAC-4D0A-606C-8C4D1E16F3D2}"/>
                </a:ext>
              </a:extLst>
            </p:cNvPr>
            <p:cNvCxnSpPr>
              <a:cxnSpLocks/>
            </p:cNvCxnSpPr>
            <p:nvPr/>
          </p:nvCxnSpPr>
          <p:spPr>
            <a:xfrm>
              <a:off x="2294316" y="4790666"/>
              <a:ext cx="158644" cy="1806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0ED176-09CE-927B-54DE-A0B36E2F4E09}"/>
                </a:ext>
              </a:extLst>
            </p:cNvPr>
            <p:cNvCxnSpPr>
              <a:cxnSpLocks/>
            </p:cNvCxnSpPr>
            <p:nvPr/>
          </p:nvCxnSpPr>
          <p:spPr>
            <a:xfrm>
              <a:off x="2026092" y="5088902"/>
              <a:ext cx="272539" cy="64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A613811-2C5E-5D7C-55AA-389A6165F1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1E6D45-223C-D084-4DE3-28A0AF0EB7CA}"/>
                </a:ext>
              </a:extLst>
            </p:cNvPr>
            <p:cNvSpPr txBox="1"/>
            <p:nvPr/>
          </p:nvSpPr>
          <p:spPr>
            <a:xfrm>
              <a:off x="2432338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7F40A2-E725-85F3-958F-EE6C55DE80AD}"/>
                </a:ext>
              </a:extLst>
            </p:cNvPr>
            <p:cNvSpPr txBox="1"/>
            <p:nvPr/>
          </p:nvSpPr>
          <p:spPr>
            <a:xfrm>
              <a:off x="2773302" y="5430142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C16DFB-DA7E-8E70-3EC5-70083AEE2F17}"/>
                </a:ext>
              </a:extLst>
            </p:cNvPr>
            <p:cNvSpPr txBox="1"/>
            <p:nvPr/>
          </p:nvSpPr>
          <p:spPr>
            <a:xfrm>
              <a:off x="2905168" y="5153143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6377D8-B741-7CB2-A2D5-1D7A9D1003B8}"/>
                </a:ext>
              </a:extLst>
            </p:cNvPr>
            <p:cNvSpPr txBox="1"/>
            <p:nvPr/>
          </p:nvSpPr>
          <p:spPr>
            <a:xfrm>
              <a:off x="2204796" y="4899665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333E4D-B0E4-0AFA-9F53-7460E81A55A1}"/>
              </a:ext>
            </a:extLst>
          </p:cNvPr>
          <p:cNvGrpSpPr/>
          <p:nvPr/>
        </p:nvGrpSpPr>
        <p:grpSpPr>
          <a:xfrm>
            <a:off x="7008334" y="4384087"/>
            <a:ext cx="928375" cy="802481"/>
            <a:chOff x="2049309" y="4784405"/>
            <a:chExt cx="1237833" cy="106997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6E074AC-BEFA-E352-C5E8-EB46028A7880}"/>
                </a:ext>
              </a:extLst>
            </p:cNvPr>
            <p:cNvSpPr/>
            <p:nvPr/>
          </p:nvSpPr>
          <p:spPr>
            <a:xfrm rot="20883592">
              <a:off x="2099290" y="4784405"/>
              <a:ext cx="1187852" cy="1069974"/>
            </a:xfrm>
            <a:prstGeom prst="ellipse">
              <a:avLst/>
            </a:prstGeom>
            <a:solidFill>
              <a:srgbClr val="981512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9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51B7B8A-9448-DB04-56A8-110901E3A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" t="3115" r="1586"/>
            <a:stretch/>
          </p:blipFill>
          <p:spPr>
            <a:xfrm rot="3051702">
              <a:off x="2382248" y="4973717"/>
              <a:ext cx="501164" cy="740990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264B4EB-A892-96D5-8097-376A0D79A8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9309" y="5440237"/>
              <a:ext cx="245007" cy="1200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9068DAF-22B3-DD49-0FBA-FA22318CFA3F}"/>
                </a:ext>
              </a:extLst>
            </p:cNvPr>
            <p:cNvSpPr txBox="1"/>
            <p:nvPr/>
          </p:nvSpPr>
          <p:spPr>
            <a:xfrm>
              <a:off x="2432340" y="5533130"/>
              <a:ext cx="50270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white"/>
                  </a:solidFill>
                  <a:latin typeface="Arial"/>
                  <a:ea typeface="+mn-ea"/>
                </a:rPr>
                <a:t>Ca</a:t>
              </a:r>
              <a:r>
                <a:rPr lang="en-US" sz="900" baseline="30000" dirty="0">
                  <a:solidFill>
                    <a:prstClr val="white"/>
                  </a:solidFill>
                  <a:latin typeface="Arial"/>
                  <a:ea typeface="+mn-ea"/>
                </a:rPr>
                <a:t>+</a:t>
              </a:r>
              <a:endParaRPr lang="en-US" sz="900" dirty="0">
                <a:solidFill>
                  <a:prstClr val="white"/>
                </a:solidFill>
                <a:latin typeface="Arial"/>
                <a:ea typeface="+mn-ea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7E66C5AE-895C-0CB2-AF77-8EC232295F70}"/>
              </a:ext>
            </a:extLst>
          </p:cNvPr>
          <p:cNvSpPr txBox="1"/>
          <p:nvPr/>
        </p:nvSpPr>
        <p:spPr>
          <a:xfrm>
            <a:off x="6879070" y="4194260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FC0F36-983F-DD16-6DC9-A18196B239CD}"/>
              </a:ext>
            </a:extLst>
          </p:cNvPr>
          <p:cNvSpPr txBox="1"/>
          <p:nvPr/>
        </p:nvSpPr>
        <p:spPr>
          <a:xfrm>
            <a:off x="6413627" y="4886695"/>
            <a:ext cx="473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Ca</a:t>
            </a:r>
            <a:r>
              <a:rPr lang="en-US" sz="1350" baseline="30000" dirty="0">
                <a:solidFill>
                  <a:prstClr val="white"/>
                </a:solidFill>
                <a:latin typeface="Arial"/>
                <a:ea typeface="+mn-ea"/>
              </a:rPr>
              <a:t>+</a:t>
            </a:r>
            <a:endParaRPr lang="en-US" sz="1350" dirty="0">
              <a:solidFill>
                <a:prstClr val="white"/>
              </a:solidFill>
              <a:latin typeface="Arial"/>
              <a:ea typeface="+mn-ea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BE7DDB-E444-24B9-A185-A7AD68A528B3}"/>
              </a:ext>
            </a:extLst>
          </p:cNvPr>
          <p:cNvSpPr txBox="1"/>
          <p:nvPr/>
        </p:nvSpPr>
        <p:spPr>
          <a:xfrm>
            <a:off x="5671336" y="5681626"/>
            <a:ext cx="30508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Arial"/>
                <a:ea typeface="+mn-ea"/>
              </a:rPr>
              <a:t>Lessard et al 2017, Zambo et al 2017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1AB1B72-91EE-C624-A563-E745C3E15737}"/>
              </a:ext>
            </a:extLst>
          </p:cNvPr>
          <p:cNvSpPr txBox="1"/>
          <p:nvPr/>
        </p:nvSpPr>
        <p:spPr>
          <a:xfrm>
            <a:off x="1381257" y="5233664"/>
            <a:ext cx="108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white"/>
                </a:solidFill>
                <a:latin typeface="Arial"/>
                <a:ea typeface="+mn-ea"/>
              </a:rPr>
              <a:t>Parasitophorous</a:t>
            </a:r>
            <a:r>
              <a:rPr lang="en-US" sz="900" dirty="0">
                <a:solidFill>
                  <a:prstClr val="white"/>
                </a:solidFill>
                <a:latin typeface="Arial"/>
                <a:ea typeface="+mn-ea"/>
              </a:rPr>
              <a:t> vacuole</a:t>
            </a:r>
          </a:p>
        </p:txBody>
      </p:sp>
    </p:spTree>
    <p:extLst>
      <p:ext uri="{BB962C8B-B14F-4D97-AF65-F5344CB8AC3E}">
        <p14:creationId xmlns:p14="http://schemas.microsoft.com/office/powerpoint/2010/main" val="600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954135" y="5834382"/>
            <a:ext cx="523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does happen.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…and there is lots of data!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DBC1B-EE09-2616-7F02-9DB74DD025CE}"/>
              </a:ext>
            </a:extLst>
          </p:cNvPr>
          <p:cNvSpPr txBox="1"/>
          <p:nvPr/>
        </p:nvSpPr>
        <p:spPr>
          <a:xfrm>
            <a:off x="1356360" y="2389401"/>
            <a:ext cx="6332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Have highlighted two of the complexities that could occur when trying to fine-map genetic association signals.</a:t>
            </a:r>
          </a:p>
          <a:p>
            <a:pPr algn="ctr"/>
            <a:endParaRPr lang="en-US" sz="1800" dirty="0">
              <a:latin typeface="FoundrySterling-Book" pitchFamily="2" charset="0"/>
            </a:endParaRPr>
          </a:p>
          <a:p>
            <a:pPr algn="ctr"/>
            <a:r>
              <a:rPr lang="en-US" sz="1800" dirty="0">
                <a:latin typeface="FoundrySterling-Book" pitchFamily="2" charset="0"/>
              </a:rPr>
              <a:t>They are pretty fascinating and luckily there is lots more of tis type of thing to find!</a:t>
            </a:r>
          </a:p>
        </p:txBody>
      </p:sp>
    </p:spTree>
    <p:extLst>
      <p:ext uri="{BB962C8B-B14F-4D97-AF65-F5344CB8AC3E}">
        <p14:creationId xmlns:p14="http://schemas.microsoft.com/office/powerpoint/2010/main" val="29555310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2071"/>
            <a:ext cx="6977062" cy="853844"/>
          </a:xfrm>
        </p:spPr>
        <p:txBody>
          <a:bodyPr/>
          <a:lstStyle/>
          <a:p>
            <a:r>
              <a:rPr lang="en-US" sz="3200" dirty="0">
                <a:latin typeface="FoundrySterling-Book" pitchFamily="2" charset="0"/>
              </a:rPr>
              <a:t>Learning biology from GWAS - 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EF4DD-CD28-256A-C957-1D748D86E266}"/>
              </a:ext>
            </a:extLst>
          </p:cNvPr>
          <p:cNvSpPr txBox="1"/>
          <p:nvPr/>
        </p:nvSpPr>
        <p:spPr>
          <a:xfrm rot="21378241">
            <a:off x="570643" y="1192960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Non-coding variants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4CD0E-7EE8-FE3A-CF47-6322B47D7C10}"/>
              </a:ext>
            </a:extLst>
          </p:cNvPr>
          <p:cNvSpPr txBox="1"/>
          <p:nvPr/>
        </p:nvSpPr>
        <p:spPr>
          <a:xfrm rot="188109">
            <a:off x="3674965" y="1192960"/>
            <a:ext cx="546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Long-distance interactions in the genome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8FEE3-3CE8-BEE1-B317-4CB48B3518F2}"/>
              </a:ext>
            </a:extLst>
          </p:cNvPr>
          <p:cNvSpPr txBox="1"/>
          <p:nvPr/>
        </p:nvSpPr>
        <p:spPr>
          <a:xfrm>
            <a:off x="473216" y="1789210"/>
            <a:ext cx="37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Changes to gene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67AC5-4700-BB7B-F8D3-19292545B126}"/>
              </a:ext>
            </a:extLst>
          </p:cNvPr>
          <p:cNvSpPr txBox="1"/>
          <p:nvPr/>
        </p:nvSpPr>
        <p:spPr>
          <a:xfrm rot="21378241">
            <a:off x="3785919" y="2099017"/>
            <a:ext cx="487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Polygenic effects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(lots of variants involved)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35742-BD24-0102-8227-08988B00E219}"/>
              </a:ext>
            </a:extLst>
          </p:cNvPr>
          <p:cNvSpPr txBox="1"/>
          <p:nvPr/>
        </p:nvSpPr>
        <p:spPr>
          <a:xfrm rot="241572">
            <a:off x="364491" y="300475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Pleiotropy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(a variant affects lots of phenotypes at once)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CDED2-A1E4-5292-7C26-C54C3AF4D0A9}"/>
              </a:ext>
            </a:extLst>
          </p:cNvPr>
          <p:cNvSpPr txBox="1"/>
          <p:nvPr/>
        </p:nvSpPr>
        <p:spPr>
          <a:xfrm rot="21378241">
            <a:off x="570674" y="3650108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Genetic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DF9D0-DC1D-EA5F-2F93-90AF5B954CB2}"/>
              </a:ext>
            </a:extLst>
          </p:cNvPr>
          <p:cNvSpPr txBox="1"/>
          <p:nvPr/>
        </p:nvSpPr>
        <p:spPr>
          <a:xfrm>
            <a:off x="4621196" y="3737730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Host-pathogen interactions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C694-E1BA-54A6-D2C4-3FD93BCA890A}"/>
              </a:ext>
            </a:extLst>
          </p:cNvPr>
          <p:cNvSpPr txBox="1"/>
          <p:nvPr/>
        </p:nvSpPr>
        <p:spPr>
          <a:xfrm>
            <a:off x="1385075" y="5916871"/>
            <a:ext cx="6373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Anything that can happen, it does happen.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7B33C-AF71-B883-FBCB-A551FB217631}"/>
              </a:ext>
            </a:extLst>
          </p:cNvPr>
          <p:cNvSpPr txBox="1"/>
          <p:nvPr/>
        </p:nvSpPr>
        <p:spPr>
          <a:xfrm>
            <a:off x="473216" y="4340909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Repetitive DNA / repeat expansions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7F3DFC-C0A5-A2D7-BD94-98473544B67E}"/>
              </a:ext>
            </a:extLst>
          </p:cNvPr>
          <p:cNvSpPr txBox="1"/>
          <p:nvPr/>
        </p:nvSpPr>
        <p:spPr>
          <a:xfrm rot="21399427">
            <a:off x="4845280" y="477031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structural 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7F5A18-E52C-B1FD-106F-F73CD0E812B9}"/>
              </a:ext>
            </a:extLst>
          </p:cNvPr>
          <p:cNvSpPr txBox="1"/>
          <p:nvPr/>
        </p:nvSpPr>
        <p:spPr>
          <a:xfrm rot="160556">
            <a:off x="1533085" y="514550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Genome evolution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845BDF-ED40-5426-72F8-6A19EBDC961F}"/>
              </a:ext>
            </a:extLst>
          </p:cNvPr>
          <p:cNvSpPr txBox="1"/>
          <p:nvPr/>
        </p:nvSpPr>
        <p:spPr>
          <a:xfrm rot="160924">
            <a:off x="4411768" y="2694639"/>
            <a:ext cx="4249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Cell-type / tissue heterogeneity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358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-53436"/>
            <a:ext cx="6977062" cy="1143000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Prospective cohort studies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33" y="1272371"/>
            <a:ext cx="841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A new crop of studies aims to create a database of deep genotype, phenotype, and exposure data across large cohorts of individuals sampled from the population or from health services.  Examples: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2BEB77-F42A-4C8B-F8C8-56179577F8F4}"/>
              </a:ext>
            </a:extLst>
          </p:cNvPr>
          <p:cNvGrpSpPr/>
          <p:nvPr/>
        </p:nvGrpSpPr>
        <p:grpSpPr>
          <a:xfrm>
            <a:off x="5828586" y="5308247"/>
            <a:ext cx="2918036" cy="1307556"/>
            <a:chOff x="5768350" y="5096343"/>
            <a:chExt cx="2918036" cy="13075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937" y="5096343"/>
              <a:ext cx="1720865" cy="88400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1" name="TextBox 10"/>
            <p:cNvSpPr txBox="1"/>
            <p:nvPr/>
          </p:nvSpPr>
          <p:spPr>
            <a:xfrm>
              <a:off x="5768350" y="6096122"/>
              <a:ext cx="2918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The 100,000 genomes project (UK)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CEE5116-86AE-8230-942C-38E994B4FB3C}"/>
              </a:ext>
            </a:extLst>
          </p:cNvPr>
          <p:cNvGrpSpPr/>
          <p:nvPr/>
        </p:nvGrpSpPr>
        <p:grpSpPr>
          <a:xfrm>
            <a:off x="162835" y="3167272"/>
            <a:ext cx="2749604" cy="1641808"/>
            <a:chOff x="423333" y="3204413"/>
            <a:chExt cx="2749604" cy="1641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646" y="3204413"/>
              <a:ext cx="1571842" cy="10464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3333" y="4323001"/>
              <a:ext cx="2749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Precision Medicine Initiative,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All of Us (US)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5A3B41-020E-EE38-72B5-7CD99B4E7EBE}"/>
              </a:ext>
            </a:extLst>
          </p:cNvPr>
          <p:cNvGrpSpPr/>
          <p:nvPr/>
        </p:nvGrpSpPr>
        <p:grpSpPr>
          <a:xfrm>
            <a:off x="559872" y="5777704"/>
            <a:ext cx="1955529" cy="763397"/>
            <a:chOff x="694267" y="5656128"/>
            <a:chExt cx="1955529" cy="7633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267" y="5656128"/>
              <a:ext cx="1955529" cy="4399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55233" y="6111748"/>
              <a:ext cx="10806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UK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9E0C49-A7E4-9DAF-22EB-8A50CD536614}"/>
              </a:ext>
            </a:extLst>
          </p:cNvPr>
          <p:cNvGrpSpPr/>
          <p:nvPr/>
        </p:nvGrpSpPr>
        <p:grpSpPr>
          <a:xfrm>
            <a:off x="6207782" y="2880000"/>
            <a:ext cx="2039173" cy="1460396"/>
            <a:chOff x="6207782" y="2880000"/>
            <a:chExt cx="2039173" cy="14603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2686" r="80315" b="16554"/>
            <a:stretch/>
          </p:blipFill>
          <p:spPr>
            <a:xfrm>
              <a:off x="6594700" y="2880000"/>
              <a:ext cx="1385808" cy="11086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207782" y="4032619"/>
              <a:ext cx="2039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China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Kadoorie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Biobank</a:t>
              </a:r>
              <a:endParaRPr lang="en-US" sz="1400" dirty="0">
                <a:solidFill>
                  <a:srgbClr val="FFFFFF"/>
                </a:solidFill>
                <a:latin typeface="FoundrySterling-Book" pitchFamily="2" charset="0"/>
                <a:ea typeface="+mn-ea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49791A-6551-ABE2-41F9-62F4FCBC541C}"/>
              </a:ext>
            </a:extLst>
          </p:cNvPr>
          <p:cNvGrpSpPr/>
          <p:nvPr/>
        </p:nvGrpSpPr>
        <p:grpSpPr>
          <a:xfrm>
            <a:off x="3539274" y="3309474"/>
            <a:ext cx="1801756" cy="968121"/>
            <a:chOff x="3539274" y="3309474"/>
            <a:chExt cx="1801756" cy="9681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t="3" b="23898"/>
            <a:stretch/>
          </p:blipFill>
          <p:spPr>
            <a:xfrm>
              <a:off x="3829050" y="3309474"/>
              <a:ext cx="1222205" cy="5750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9274" y="3969818"/>
              <a:ext cx="18017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CartaGene</a:t>
              </a:r>
              <a:r>
                <a:rPr lang="en-US" sz="1400" dirty="0">
                  <a:solidFill>
                    <a:srgbClr val="FFFFFF"/>
                  </a:solidFill>
                  <a:latin typeface="FoundrySterling-Book" pitchFamily="2" charset="0"/>
                  <a:ea typeface="+mn-ea"/>
                </a:rPr>
                <a:t> (Canada)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6DE8EF-991A-5014-4674-A1CEF91574AE}"/>
              </a:ext>
            </a:extLst>
          </p:cNvPr>
          <p:cNvSpPr txBox="1"/>
          <p:nvPr/>
        </p:nvSpPr>
        <p:spPr>
          <a:xfrm>
            <a:off x="3585286" y="5000470"/>
            <a:ext cx="1625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FinnGen</a:t>
            </a:r>
            <a:r>
              <a:rPr lang="en-US" sz="1400" dirty="0"/>
              <a:t> (Finland)</a:t>
            </a:r>
          </a:p>
        </p:txBody>
      </p:sp>
      <p:pic>
        <p:nvPicPr>
          <p:cNvPr id="20" name="Picture 19" descr="A close-up of a sign&#10;&#10;Description automatically generated">
            <a:extLst>
              <a:ext uri="{FF2B5EF4-FFF2-40B4-BE49-F238E27FC236}">
                <a16:creationId xmlns:a16="http://schemas.microsoft.com/office/drawing/2014/main" id="{A1EA9B67-8A1A-8061-95B4-1B6DD5656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6" y="5675522"/>
            <a:ext cx="711200" cy="711200"/>
          </a:xfrm>
          <a:prstGeom prst="rect">
            <a:avLst/>
          </a:prstGeom>
        </p:spPr>
      </p:pic>
      <p:pic>
        <p:nvPicPr>
          <p:cNvPr id="22" name="Picture 21" descr="A blue and white logo&#10;&#10;Description automatically generated">
            <a:extLst>
              <a:ext uri="{FF2B5EF4-FFF2-40B4-BE49-F238E27FC236}">
                <a16:creationId xmlns:a16="http://schemas.microsoft.com/office/drawing/2014/main" id="{CDEE4F58-D843-1474-1026-E645128BC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03" y="3365971"/>
            <a:ext cx="685800" cy="6477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5A92960A-D5D3-E6C1-D225-2C4469AF63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69" y="4397448"/>
            <a:ext cx="1193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118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a qr code&#10;&#10;Description automatically generated">
            <a:extLst>
              <a:ext uri="{FF2B5EF4-FFF2-40B4-BE49-F238E27FC236}">
                <a16:creationId xmlns:a16="http://schemas.microsoft.com/office/drawing/2014/main" id="{EF3A844B-75DF-AF60-5C03-62E92AEE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370839"/>
            <a:ext cx="4549140" cy="6234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85CDA1-060E-5230-8719-45E3622D83A5}"/>
              </a:ext>
            </a:extLst>
          </p:cNvPr>
          <p:cNvSpPr/>
          <p:nvPr/>
        </p:nvSpPr>
        <p:spPr bwMode="auto">
          <a:xfrm>
            <a:off x="525780" y="3688080"/>
            <a:ext cx="4046220" cy="2743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9F587-FAF7-9054-7D32-97538295112B}"/>
              </a:ext>
            </a:extLst>
          </p:cNvPr>
          <p:cNvSpPr txBox="1"/>
          <p:nvPr/>
        </p:nvSpPr>
        <p:spPr>
          <a:xfrm>
            <a:off x="5494020" y="3357146"/>
            <a:ext cx="274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https://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  <a:ea typeface="ＭＳ Ｐゴシック" charset="0"/>
                <a:cs typeface="+mn-cs"/>
              </a:rPr>
              <a:t>ourfuturehealth.org.uk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FoundrySterling-Book" pitchFamily="2" charset="0"/>
              <a:ea typeface="ＭＳ Ｐゴシック" charset="0"/>
              <a:cs typeface="+mn-cs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35AE01DE-F2A8-5A07-C064-236B57608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0" y="1728362"/>
            <a:ext cx="711200" cy="71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8EF326-5A69-CC58-29F1-63B7B6129466}"/>
              </a:ext>
            </a:extLst>
          </p:cNvPr>
          <p:cNvSpPr txBox="1"/>
          <p:nvPr/>
        </p:nvSpPr>
        <p:spPr>
          <a:xfrm>
            <a:off x="6142505" y="4444007"/>
            <a:ext cx="1446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Recruiting now</a:t>
            </a:r>
          </a:p>
        </p:txBody>
      </p:sp>
    </p:spTree>
    <p:extLst>
      <p:ext uri="{BB962C8B-B14F-4D97-AF65-F5344CB8AC3E}">
        <p14:creationId xmlns:p14="http://schemas.microsoft.com/office/powerpoint/2010/main" val="2603191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86CCF0-BCFD-CD44-A891-8A4E04B9ADC1}"/>
              </a:ext>
            </a:extLst>
          </p:cNvPr>
          <p:cNvSpPr txBox="1"/>
          <p:nvPr/>
        </p:nvSpPr>
        <p:spPr>
          <a:xfrm>
            <a:off x="6112025" y="3114056"/>
            <a:ext cx="2490170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 = 125,992  IBD cases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1.2 million controls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520D67-1A1A-D14A-9311-D1E43B0D20D9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Inflammatory bowel disease</a:t>
            </a:r>
            <a:endParaRPr lang="en-US" kern="0" dirty="0">
              <a:solidFill>
                <a:srgbClr val="FFFF66"/>
              </a:solidFill>
              <a:latin typeface="FoundrySterling-Book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(Crohn’s disease and ulcerative colitis)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433962-2363-3854-C558-3D111D0548B3}"/>
              </a:ext>
            </a:extLst>
          </p:cNvPr>
          <p:cNvGrpSpPr/>
          <p:nvPr/>
        </p:nvGrpSpPr>
        <p:grpSpPr>
          <a:xfrm>
            <a:off x="368944" y="947612"/>
            <a:ext cx="3164770" cy="1407566"/>
            <a:chOff x="-56403" y="3903533"/>
            <a:chExt cx="4440357" cy="19748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380BA6-07F6-3B8A-520D-D24F2DC83A5C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1974896"/>
              <a:chOff x="1276133" y="3903533"/>
              <a:chExt cx="3107821" cy="197489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A500A19-10B1-41D8-CA10-7D5C52441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01BC7AD-1558-A4E3-CAA2-5775FD45B4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2010777-172A-CE13-DC39-4FDA4BDF66E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2ABE6A6-220B-23C6-2F1B-9989B5E94E71}"/>
                  </a:ext>
                </a:extLst>
              </p:cNvPr>
              <p:cNvSpPr txBox="1"/>
              <p:nvPr/>
            </p:nvSpPr>
            <p:spPr>
              <a:xfrm>
                <a:off x="1307894" y="5632208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C1186A-61E8-EE48-8A2F-D3F4D27E4B2C}"/>
                  </a:ext>
                </a:extLst>
              </p:cNvPr>
              <p:cNvSpPr txBox="1"/>
              <p:nvPr/>
            </p:nvSpPr>
            <p:spPr>
              <a:xfrm>
                <a:off x="2078703" y="5632208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E3565A-8F86-0B37-5B75-649C719420D3}"/>
                  </a:ext>
                </a:extLst>
              </p:cNvPr>
              <p:cNvSpPr txBox="1"/>
              <p:nvPr/>
            </p:nvSpPr>
            <p:spPr>
              <a:xfrm>
                <a:off x="2571944" y="5632208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78A735-7D78-3B5D-014C-F2A01305D1EB}"/>
                  </a:ext>
                </a:extLst>
              </p:cNvPr>
              <p:cNvSpPr txBox="1"/>
              <p:nvPr/>
            </p:nvSpPr>
            <p:spPr>
              <a:xfrm>
                <a:off x="3410611" y="5632208"/>
                <a:ext cx="97334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B63E35-FB61-4D23-4E6E-87D0EB0167D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4C86BE-E475-2BAE-8081-23E83FC75792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E3FE857-4DA3-1C88-4AA0-5B359D5C7C22}"/>
                  </a:ext>
                </a:extLst>
              </p:cNvPr>
              <p:cNvSpPr/>
              <p:nvPr/>
            </p:nvSpPr>
            <p:spPr bwMode="auto">
              <a:xfrm>
                <a:off x="3012170" y="508785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1DDEEA1-6824-E281-0723-CDBAB4C64A37}"/>
                  </a:ext>
                </a:extLst>
              </p:cNvPr>
              <p:cNvSpPr/>
              <p:nvPr/>
            </p:nvSpPr>
            <p:spPr bwMode="auto">
              <a:xfrm>
                <a:off x="2658206" y="522458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22BD1C-9900-4480-7F3A-CA80E96DA29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4784817-3E2F-F4A2-2DBD-5765437CDFFA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C7BA19C-D4D7-E558-B6D6-7E8484568342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4A8A26-9A8F-4B30-7380-5489156F99A2}"/>
                  </a:ext>
                </a:extLst>
              </p:cNvPr>
              <p:cNvSpPr/>
              <p:nvPr/>
            </p:nvSpPr>
            <p:spPr bwMode="auto">
              <a:xfrm>
                <a:off x="2112810" y="5228475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1135AA6-A430-9D38-57C9-FA3303383F8A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9B882D4-FFB0-45E3-34C5-CAEACEBAB588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D464E82-E777-462D-7C2E-A0E269CC6644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DF3D65E-88C9-BB1F-8D00-9D5C9ED4A347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01020" cy="1010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7EC893-BA97-EBB9-CF8B-1D4B3406962E}"/>
                </a:ext>
              </a:extLst>
            </p:cNvPr>
            <p:cNvSpPr txBox="1"/>
            <p:nvPr/>
          </p:nvSpPr>
          <p:spPr>
            <a:xfrm>
              <a:off x="-56403" y="4472554"/>
              <a:ext cx="1039102" cy="73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Relative</a:t>
              </a:r>
              <a:r>
                <a:rPr lang="en-US" sz="1400" i="1" dirty="0"/>
                <a:t>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77B5160-3521-8BA9-8C33-951980707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2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45BAED9-3417-1F84-5680-56EAB9CBC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 r="-526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BD16F0-969A-C6DC-D22D-575422E827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 descr="A graph of numbers and letters&#10;&#10;Description automatically generated">
            <a:extLst>
              <a:ext uri="{FF2B5EF4-FFF2-40B4-BE49-F238E27FC236}">
                <a16:creationId xmlns:a16="http://schemas.microsoft.com/office/drawing/2014/main" id="{A8AB36B8-A5C2-FD53-F019-2346E6736C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r="3459"/>
          <a:stretch/>
        </p:blipFill>
        <p:spPr>
          <a:xfrm>
            <a:off x="322368" y="2665384"/>
            <a:ext cx="5004953" cy="2286465"/>
          </a:xfrm>
          <a:prstGeom prst="rect">
            <a:avLst/>
          </a:prstGeom>
        </p:spPr>
      </p:pic>
      <p:pic>
        <p:nvPicPr>
          <p:cNvPr id="39" name="Picture 3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E7EE919-551E-0F51-C647-20D092544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72" y="5453369"/>
            <a:ext cx="5793721" cy="95312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DE8EDA1-2948-8942-A0A4-B140CBF1BE88}"/>
              </a:ext>
            </a:extLst>
          </p:cNvPr>
          <p:cNvSpPr txBox="1"/>
          <p:nvPr/>
        </p:nvSpPr>
        <p:spPr>
          <a:xfrm>
            <a:off x="5570220" y="4090686"/>
            <a:ext cx="3573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FoundrySterling-Book" pitchFamily="2" charset="0"/>
              </a:rPr>
              <a:t>&gt; 600 association signals.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52074DE-783E-7DBE-6556-BFE92CF6D48E}"/>
              </a:ext>
            </a:extLst>
          </p:cNvPr>
          <p:cNvCxnSpPr>
            <a:cxnSpLocks/>
          </p:cNvCxnSpPr>
          <p:nvPr/>
        </p:nvCxnSpPr>
        <p:spPr bwMode="auto">
          <a:xfrm>
            <a:off x="594360" y="4358640"/>
            <a:ext cx="4610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456374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069148"/>
            <a:ext cx="8710510" cy="4527255"/>
          </a:xfrm>
        </p:spPr>
        <p:txBody>
          <a:bodyPr/>
          <a:lstStyle/>
          <a:p>
            <a:r>
              <a:rPr lang="en-GB" sz="1800" dirty="0"/>
              <a:t>Understand a genome-wide association study (GWAS) and the concept of a hypothesis-free approach to studying genetic associations.</a:t>
            </a:r>
          </a:p>
          <a:p>
            <a:endParaRPr lang="en-GB" sz="1800" dirty="0"/>
          </a:p>
          <a:p>
            <a:r>
              <a:rPr lang="en-GB" sz="1800" dirty="0"/>
              <a:t>Have a working knowledge of the different steps involved in the conduct of GWAS, including study design, quality control and basic analyses.</a:t>
            </a:r>
          </a:p>
          <a:p>
            <a:endParaRPr lang="en-GB" sz="1800" dirty="0"/>
          </a:p>
          <a:p>
            <a:r>
              <a:rPr lang="en-GB" sz="1800" dirty="0"/>
              <a:t>Be able to interpret and critically appraise evidence from genome-wide association studies.</a:t>
            </a:r>
          </a:p>
          <a:p>
            <a:endParaRPr lang="en-GB" sz="1800" dirty="0"/>
          </a:p>
          <a:p>
            <a:r>
              <a:rPr lang="en-GB" sz="1800" dirty="0"/>
              <a:t>Understand the relevance of replication, meta-analysis and consortia, and multi-ancestry approaches, in genome-wide association studies.</a:t>
            </a:r>
          </a:p>
          <a:p>
            <a:endParaRPr lang="en-GB" sz="1800" dirty="0"/>
          </a:p>
          <a:p>
            <a:r>
              <a:rPr lang="en-GB" sz="1800" dirty="0"/>
              <a:t>Appreciate the use of post-GWAS analyses including fine mapping, gene and pathway analyses, and the concept of causal variants.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21488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64DC-6D6A-7B44-81BC-8317BD52C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69" y="944880"/>
            <a:ext cx="8725662" cy="4191000"/>
          </a:xfrm>
        </p:spPr>
        <p:txBody>
          <a:bodyPr/>
          <a:lstStyle/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Most human traits are highly heritable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For ‘complex’ traits, the effects are made up of many genetic variants often with modest effects -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polygenicity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GWAS study designs can find these variants. They rely on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large samples and dense genotyping</a:t>
            </a:r>
            <a:r>
              <a:rPr lang="en-US" sz="2400" dirty="0">
                <a:latin typeface="FoundrySterling-Book" pitchFamily="2" charset="0"/>
              </a:rPr>
              <a:t>, and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patterns of linkage </a:t>
            </a:r>
            <a:r>
              <a:rPr lang="en-US" sz="2400" dirty="0" err="1">
                <a:solidFill>
                  <a:srgbClr val="FFFF65"/>
                </a:solidFill>
                <a:latin typeface="FoundrySterling-Book" pitchFamily="2" charset="0"/>
              </a:rPr>
              <a:t>disequilbirum</a:t>
            </a:r>
            <a:r>
              <a:rPr lang="en-US" sz="2400" dirty="0">
                <a:latin typeface="FoundrySterling-Book" pitchFamily="2" charset="0"/>
              </a:rPr>
              <a:t> to detect signals.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A major frontier is to understand the biology and translate these findings into clinically useful insights and predictions. 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9CBBF-FABB-D14B-BCBA-3CFF4F58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38" y="-1"/>
            <a:ext cx="6977062" cy="725617"/>
          </a:xfrm>
        </p:spPr>
        <p:txBody>
          <a:bodyPr/>
          <a:lstStyle/>
          <a:p>
            <a:r>
              <a:rPr lang="en-US" dirty="0">
                <a:latin typeface="FoundrySterling-Book" pitchFamily="2" charset="0"/>
              </a:rPr>
              <a:t>Conclusions and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CCDEA-288E-0AA5-4D53-EA02758C3A9E}"/>
              </a:ext>
            </a:extLst>
          </p:cNvPr>
          <p:cNvSpPr txBox="1"/>
          <p:nvPr/>
        </p:nvSpPr>
        <p:spPr>
          <a:xfrm>
            <a:off x="1521619" y="5682287"/>
            <a:ext cx="5753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(We need people like you to do this.)</a:t>
            </a:r>
          </a:p>
        </p:txBody>
      </p:sp>
    </p:spTree>
    <p:extLst>
      <p:ext uri="{BB962C8B-B14F-4D97-AF65-F5344CB8AC3E}">
        <p14:creationId xmlns:p14="http://schemas.microsoft.com/office/powerpoint/2010/main" val="2552951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Administrator\Desktop\NTU14248\web fig\nature14248-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r="58289" b="31186"/>
          <a:stretch/>
        </p:blipFill>
        <p:spPr bwMode="auto">
          <a:xfrm>
            <a:off x="6933514" y="1984987"/>
            <a:ext cx="1695621" cy="254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68084" y="561071"/>
            <a:ext cx="1637002" cy="1252297"/>
            <a:chOff x="2032000" y="1162574"/>
            <a:chExt cx="4031972" cy="30263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77" y="1210681"/>
            <a:ext cx="1455064" cy="611461"/>
          </a:xfrm>
          <a:prstGeom prst="rect">
            <a:avLst/>
          </a:prstGeom>
        </p:spPr>
      </p:pic>
      <p:pic>
        <p:nvPicPr>
          <p:cNvPr id="11" name="Picture 10" descr="figure 1-30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3679" b="17238"/>
          <a:stretch/>
        </p:blipFill>
        <p:spPr>
          <a:xfrm>
            <a:off x="3535406" y="5245799"/>
            <a:ext cx="2443507" cy="1235677"/>
          </a:xfrm>
          <a:prstGeom prst="rect">
            <a:avLst/>
          </a:prstGeom>
        </p:spPr>
      </p:pic>
      <p:pic>
        <p:nvPicPr>
          <p:cNvPr id="12" name="Picture 11" descr="figure 4-7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7" r="17560" b="29045"/>
          <a:stretch/>
        </p:blipFill>
        <p:spPr>
          <a:xfrm rot="21337459">
            <a:off x="633061" y="3138145"/>
            <a:ext cx="1209757" cy="224937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 flipH="1">
            <a:off x="3473948" y="1336749"/>
            <a:ext cx="329513" cy="343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>
            <a:off x="1359964" y="2326273"/>
            <a:ext cx="108463" cy="2485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479590" y="5768251"/>
            <a:ext cx="314409" cy="466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6785101" y="5250434"/>
            <a:ext cx="241642" cy="2457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 flipV="1">
            <a:off x="6719197" y="1578462"/>
            <a:ext cx="271850" cy="2031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5-Point Star 41"/>
          <p:cNvSpPr/>
          <p:nvPr/>
        </p:nvSpPr>
        <p:spPr bwMode="auto">
          <a:xfrm rot="1258965">
            <a:off x="1773423" y="14169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6D63C-43E2-3549-BE08-A0791330851C}"/>
              </a:ext>
            </a:extLst>
          </p:cNvPr>
          <p:cNvSpPr txBox="1"/>
          <p:nvPr/>
        </p:nvSpPr>
        <p:spPr>
          <a:xfrm>
            <a:off x="3061865" y="3258476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106527260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NDM Theme">
  <a:themeElements>
    <a:clrScheme name="NDM">
      <a:dk1>
        <a:srgbClr val="000000"/>
      </a:dk1>
      <a:lt1>
        <a:sysClr val="window" lastClr="FFFFFF"/>
      </a:lt1>
      <a:dk2>
        <a:srgbClr val="002147"/>
      </a:dk2>
      <a:lt2>
        <a:srgbClr val="D4D4D2"/>
      </a:lt2>
      <a:accent1>
        <a:srgbClr val="158045"/>
      </a:accent1>
      <a:accent2>
        <a:srgbClr val="CDD940"/>
      </a:accent2>
      <a:accent3>
        <a:srgbClr val="A4BE4D"/>
      </a:accent3>
      <a:accent4>
        <a:srgbClr val="5D9E4D"/>
      </a:accent4>
      <a:accent5>
        <a:srgbClr val="F0E542"/>
      </a:accent5>
      <a:accent6>
        <a:srgbClr val="EB5F17"/>
      </a:accent6>
      <a:hlink>
        <a:srgbClr val="3382CD"/>
      </a:hlink>
      <a:folHlink>
        <a:srgbClr val="C548EC"/>
      </a:folHlink>
    </a:clrScheme>
    <a:fontScheme name="ND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G_PPT_template_MASTER" id="{478D7B35-B811-4E11-BB80-EC74FA4F5534}" vid="{F40E6E9C-3E86-4ECB-9F22-BDD02E6C27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22658</TotalTime>
  <Pages>19</Pages>
  <Words>4852</Words>
  <Application>Microsoft Macintosh PowerPoint</Application>
  <PresentationFormat>On-screen Show (4:3)</PresentationFormat>
  <Paragraphs>857</Paragraphs>
  <Slides>92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92</vt:i4>
      </vt:variant>
    </vt:vector>
  </HeadingPairs>
  <TitlesOfParts>
    <vt:vector size="112" baseType="lpstr">
      <vt:lpstr>Arial</vt:lpstr>
      <vt:lpstr>Calibri</vt:lpstr>
      <vt:lpstr>Cambria Math</vt:lpstr>
      <vt:lpstr>Copperplate Gothic Bold</vt:lpstr>
      <vt:lpstr>Courier</vt:lpstr>
      <vt:lpstr>FOUNDRYSTERLING-BOOK</vt:lpstr>
      <vt:lpstr>FOUNDRYSTERLING-BOOK</vt:lpstr>
      <vt:lpstr>Helvetica</vt:lpstr>
      <vt:lpstr>Monotype Sorts</vt:lpstr>
      <vt:lpstr>Symbol</vt:lpstr>
      <vt:lpstr>t</vt:lpstr>
      <vt:lpstr>Office Theme</vt:lpstr>
      <vt:lpstr>1_Office Theme</vt:lpstr>
      <vt:lpstr>3_Office Theme</vt:lpstr>
      <vt:lpstr>5_Office Theme</vt:lpstr>
      <vt:lpstr>6_Office Theme</vt:lpstr>
      <vt:lpstr>1_t</vt:lpstr>
      <vt:lpstr>2_t</vt:lpstr>
      <vt:lpstr>NDM Theme</vt:lpstr>
      <vt:lpstr>3_t</vt:lpstr>
      <vt:lpstr>PowerPoint Presentation</vt:lpstr>
      <vt:lpstr>Main points in this lecture</vt:lpstr>
      <vt:lpstr>PowerPoint Presentation</vt:lpstr>
      <vt:lpstr>PowerPoint Presentation</vt:lpstr>
      <vt:lpstr>Remember the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these studies possible? Consortia and meta-analysis</vt:lpstr>
      <vt:lpstr>Consolidation question from last lecture</vt:lpstr>
      <vt:lpstr>Consortia and meta-analysis</vt:lpstr>
      <vt:lpstr>PowerPoint Presentation</vt:lpstr>
      <vt:lpstr>PowerPoint Presentation</vt:lpstr>
      <vt:lpstr>PowerPoint Presentation</vt:lpstr>
      <vt:lpstr>Anatomy of an association analysis</vt:lpstr>
      <vt:lpstr>Main points in this lecture</vt:lpstr>
      <vt:lpstr>PowerPoint Presentation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The circle of genetic causation</vt:lpstr>
      <vt:lpstr>PowerPoint Presentation</vt:lpstr>
      <vt:lpstr>The circle of genetic causation</vt:lpstr>
      <vt:lpstr>PowerPoint Presentation</vt:lpstr>
      <vt:lpstr>PowerPoint Presentation</vt:lpstr>
      <vt:lpstr>PowerPoint Presentation</vt:lpstr>
      <vt:lpstr>From GWAS to PheWAS</vt:lpstr>
      <vt:lpstr>PowerPoint Presentation</vt:lpstr>
      <vt:lpstr>The circle of genetic causation</vt:lpstr>
      <vt:lpstr>PowerPoint Presentation</vt:lpstr>
      <vt:lpstr>GWAS of susceptibility to severe malaria </vt:lpstr>
      <vt:lpstr>PowerPoint Presentation</vt:lpstr>
      <vt:lpstr>PowerPoint Presentation</vt:lpstr>
      <vt:lpstr>PowerPoint Presentation</vt:lpstr>
      <vt:lpstr>PowerPoint Presentation</vt:lpstr>
      <vt:lpstr>Can we finemap?</vt:lpstr>
      <vt:lpstr>PowerPoint Presentation</vt:lpstr>
      <vt:lpstr>Glycophorins encode the ‘MNS’ blood group (antigenic molecules on RBC surface)</vt:lpstr>
      <vt:lpstr>PowerPoint Presentation</vt:lpstr>
      <vt:lpstr>Can we finemap?</vt:lpstr>
      <vt:lpstr>Can we finemap?</vt:lpstr>
      <vt:lpstr>Can we finemap?</vt:lpstr>
      <vt:lpstr>Structural variants create deletions, duplications, and hybrid genes</vt:lpstr>
      <vt:lpstr>Can we finemap?</vt:lpstr>
      <vt:lpstr>Steps to fine-map</vt:lpstr>
      <vt:lpstr>A regional reference panel capturing structural variation</vt:lpstr>
      <vt:lpstr>A regional reference panel capturing structural variation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DUP4?</vt:lpstr>
      <vt:lpstr>What is DUP4?</vt:lpstr>
      <vt:lpstr>Dantu is globally rare...</vt:lpstr>
      <vt:lpstr>…but found at high frequency in east Africa</vt:lpstr>
      <vt:lpstr>The circle of genetic causation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biology from GWAS - summary</vt:lpstr>
      <vt:lpstr>Learning biology from GWAS - summary</vt:lpstr>
      <vt:lpstr>Prospective cohort studies</vt:lpstr>
      <vt:lpstr>PowerPoint Presentation</vt:lpstr>
      <vt:lpstr>Learning objectives</vt:lpstr>
      <vt:lpstr>Conclusions and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798</cp:revision>
  <cp:lastPrinted>1999-11-04T12:46:32Z</cp:lastPrinted>
  <dcterms:created xsi:type="dcterms:W3CDTF">1997-11-07T18:14:52Z</dcterms:created>
  <dcterms:modified xsi:type="dcterms:W3CDTF">2025-03-07T14:05:27Z</dcterms:modified>
</cp:coreProperties>
</file>