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75" r:id="rId2"/>
    <p:sldMasterId id="2147484087" r:id="rId3"/>
    <p:sldMasterId id="2147484111" r:id="rId4"/>
    <p:sldMasterId id="2147484135" r:id="rId5"/>
    <p:sldMasterId id="2147484147" r:id="rId6"/>
    <p:sldMasterId id="2147484183" r:id="rId7"/>
    <p:sldMasterId id="2147484195" r:id="rId8"/>
    <p:sldMasterId id="2147484207" r:id="rId9"/>
    <p:sldMasterId id="2147484218" r:id="rId10"/>
  </p:sldMasterIdLst>
  <p:notesMasterIdLst>
    <p:notesMasterId r:id="rId116"/>
  </p:notesMasterIdLst>
  <p:handoutMasterIdLst>
    <p:handoutMasterId r:id="rId117"/>
  </p:handoutMasterIdLst>
  <p:sldIdLst>
    <p:sldId id="1712" r:id="rId11"/>
    <p:sldId id="1639" r:id="rId12"/>
    <p:sldId id="1661" r:id="rId13"/>
    <p:sldId id="1662" r:id="rId14"/>
    <p:sldId id="1658" r:id="rId15"/>
    <p:sldId id="1607" r:id="rId16"/>
    <p:sldId id="1634" r:id="rId17"/>
    <p:sldId id="1635" r:id="rId18"/>
    <p:sldId id="1664" r:id="rId19"/>
    <p:sldId id="1609" r:id="rId20"/>
    <p:sldId id="1670" r:id="rId21"/>
    <p:sldId id="1671" r:id="rId22"/>
    <p:sldId id="1672" r:id="rId23"/>
    <p:sldId id="1516" r:id="rId24"/>
    <p:sldId id="1673" r:id="rId25"/>
    <p:sldId id="1590" r:id="rId26"/>
    <p:sldId id="1675" r:id="rId27"/>
    <p:sldId id="1498" r:id="rId28"/>
    <p:sldId id="1674" r:id="rId29"/>
    <p:sldId id="1630" r:id="rId30"/>
    <p:sldId id="1593" r:id="rId31"/>
    <p:sldId id="1715" r:id="rId32"/>
    <p:sldId id="1678" r:id="rId33"/>
    <p:sldId id="1317" r:id="rId34"/>
    <p:sldId id="1319" r:id="rId35"/>
    <p:sldId id="1320" r:id="rId36"/>
    <p:sldId id="1318" r:id="rId37"/>
    <p:sldId id="1519" r:id="rId38"/>
    <p:sldId id="1716" r:id="rId39"/>
    <p:sldId id="1524" r:id="rId40"/>
    <p:sldId id="1617" r:id="rId41"/>
    <p:sldId id="1527" r:id="rId42"/>
    <p:sldId id="1528" r:id="rId43"/>
    <p:sldId id="1713" r:id="rId44"/>
    <p:sldId id="1714" r:id="rId45"/>
    <p:sldId id="1529" r:id="rId46"/>
    <p:sldId id="1618" r:id="rId47"/>
    <p:sldId id="1376" r:id="rId48"/>
    <p:sldId id="1642" r:id="rId49"/>
    <p:sldId id="1641" r:id="rId50"/>
    <p:sldId id="1643" r:id="rId51"/>
    <p:sldId id="1434" r:id="rId52"/>
    <p:sldId id="1432" r:id="rId53"/>
    <p:sldId id="1433" r:id="rId54"/>
    <p:sldId id="1447" r:id="rId55"/>
    <p:sldId id="1430" r:id="rId56"/>
    <p:sldId id="1431" r:id="rId57"/>
    <p:sldId id="1626" r:id="rId58"/>
    <p:sldId id="1644" r:id="rId59"/>
    <p:sldId id="1646" r:id="rId60"/>
    <p:sldId id="1429" r:id="rId61"/>
    <p:sldId id="1627" r:id="rId62"/>
    <p:sldId id="1373" r:id="rId63"/>
    <p:sldId id="1437" r:id="rId64"/>
    <p:sldId id="1647" r:id="rId65"/>
    <p:sldId id="1387" r:id="rId66"/>
    <p:sldId id="1648" r:id="rId67"/>
    <p:sldId id="1372" r:id="rId68"/>
    <p:sldId id="1375" r:id="rId69"/>
    <p:sldId id="1438" r:id="rId70"/>
    <p:sldId id="1385" r:id="rId71"/>
    <p:sldId id="1383" r:id="rId72"/>
    <p:sldId id="1392" r:id="rId73"/>
    <p:sldId id="1445" r:id="rId74"/>
    <p:sldId id="1303" r:id="rId75"/>
    <p:sldId id="1628" r:id="rId76"/>
    <p:sldId id="1440" r:id="rId77"/>
    <p:sldId id="1441" r:id="rId78"/>
    <p:sldId id="1621" r:id="rId79"/>
    <p:sldId id="1697" r:id="rId80"/>
    <p:sldId id="1649" r:id="rId81"/>
    <p:sldId id="1717" r:id="rId82"/>
    <p:sldId id="1699" r:id="rId83"/>
    <p:sldId id="1718" r:id="rId84"/>
    <p:sldId id="1684" r:id="rId85"/>
    <p:sldId id="1685" r:id="rId86"/>
    <p:sldId id="1686" r:id="rId87"/>
    <p:sldId id="1687" r:id="rId88"/>
    <p:sldId id="1689" r:id="rId89"/>
    <p:sldId id="1688" r:id="rId90"/>
    <p:sldId id="1719" r:id="rId91"/>
    <p:sldId id="1720" r:id="rId92"/>
    <p:sldId id="1721" r:id="rId93"/>
    <p:sldId id="1722" r:id="rId94"/>
    <p:sldId id="1723" r:id="rId95"/>
    <p:sldId id="1702" r:id="rId96"/>
    <p:sldId id="1724" r:id="rId97"/>
    <p:sldId id="1701" r:id="rId98"/>
    <p:sldId id="1692" r:id="rId99"/>
    <p:sldId id="1725" r:id="rId100"/>
    <p:sldId id="1694" r:id="rId101"/>
    <p:sldId id="1703" r:id="rId102"/>
    <p:sldId id="1696" r:id="rId103"/>
    <p:sldId id="1726" r:id="rId104"/>
    <p:sldId id="1705" r:id="rId105"/>
    <p:sldId id="1706" r:id="rId106"/>
    <p:sldId id="1707" r:id="rId107"/>
    <p:sldId id="1679" r:id="rId108"/>
    <p:sldId id="1624" r:id="rId109"/>
    <p:sldId id="1727" r:id="rId110"/>
    <p:sldId id="1729" r:id="rId111"/>
    <p:sldId id="1465" r:id="rId112"/>
    <p:sldId id="1677" r:id="rId113"/>
    <p:sldId id="1520" r:id="rId114"/>
    <p:sldId id="1418" r:id="rId115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147"/>
    <a:srgbClr val="FFFF65"/>
    <a:srgbClr val="1A90DD"/>
    <a:srgbClr val="F2F2F2"/>
    <a:srgbClr val="0E2056"/>
    <a:srgbClr val="0F2264"/>
    <a:srgbClr val="E06B1B"/>
    <a:srgbClr val="DD691B"/>
    <a:srgbClr val="FFFF55"/>
    <a:srgbClr val="112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C437A2-4911-9B48-995B-B8C6AD1119FD}" v="42" dt="2026-03-06T13:03:18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4" autoAdjust="0"/>
    <p:restoredTop sz="95020" autoAdjust="0"/>
  </p:normalViewPr>
  <p:slideViewPr>
    <p:cSldViewPr snapToGrid="0">
      <p:cViewPr>
        <p:scale>
          <a:sx n="106" d="100"/>
          <a:sy n="106" d="100"/>
        </p:scale>
        <p:origin x="2520" y="520"/>
      </p:cViewPr>
      <p:guideLst>
        <p:guide orient="horz" pos="2124"/>
        <p:guide pos="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2896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presProps" Target="presProps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viewProps" Target="viewProps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A3A4A27B-A0BF-5A44-A617-5A7ADDD4AAE9}"/>
    <pc:docChg chg="undo custSel addSld delSld modSld sldOrd delMainMaster">
      <pc:chgData name="Gavin Band" userId="c8f793f7-5806-46f0-b9bd-90a61d07a992" providerId="ADAL" clId="{A3A4A27B-A0BF-5A44-A617-5A7ADDD4AAE9}" dt="2023-03-03T08:12:33.044" v="2440" actId="1076"/>
      <pc:docMkLst>
        <pc:docMk/>
      </pc:docMkLst>
      <pc:sldChg chg="del">
        <pc:chgData name="Gavin Band" userId="c8f793f7-5806-46f0-b9bd-90a61d07a992" providerId="ADAL" clId="{A3A4A27B-A0BF-5A44-A617-5A7ADDD4AAE9}" dt="2023-03-02T22:30:48.483" v="168" actId="2696"/>
        <pc:sldMkLst>
          <pc:docMk/>
          <pc:sldMk cId="0" sldId="269"/>
        </pc:sldMkLst>
      </pc:sldChg>
      <pc:sldChg chg="del">
        <pc:chgData name="Gavin Band" userId="c8f793f7-5806-46f0-b9bd-90a61d07a992" providerId="ADAL" clId="{A3A4A27B-A0BF-5A44-A617-5A7ADDD4AAE9}" dt="2023-03-03T07:27:32.380" v="772" actId="2696"/>
        <pc:sldMkLst>
          <pc:docMk/>
          <pc:sldMk cId="1562512504" sldId="366"/>
        </pc:sldMkLst>
      </pc:sldChg>
      <pc:sldChg chg="del">
        <pc:chgData name="Gavin Band" userId="c8f793f7-5806-46f0-b9bd-90a61d07a992" providerId="ADAL" clId="{A3A4A27B-A0BF-5A44-A617-5A7ADDD4AAE9}" dt="2023-03-02T22:49:05.756" v="286" actId="2696"/>
        <pc:sldMkLst>
          <pc:docMk/>
          <pc:sldMk cId="2708079203" sldId="1265"/>
        </pc:sldMkLst>
      </pc:sldChg>
      <pc:sldChg chg="del">
        <pc:chgData name="Gavin Band" userId="c8f793f7-5806-46f0-b9bd-90a61d07a992" providerId="ADAL" clId="{A3A4A27B-A0BF-5A44-A617-5A7ADDD4AAE9}" dt="2023-03-02T22:49:05.751" v="285" actId="2696"/>
        <pc:sldMkLst>
          <pc:docMk/>
          <pc:sldMk cId="2405287202" sldId="1267"/>
        </pc:sldMkLst>
      </pc:sldChg>
      <pc:sldChg chg="modSp mod">
        <pc:chgData name="Gavin Band" userId="c8f793f7-5806-46f0-b9bd-90a61d07a992" providerId="ADAL" clId="{A3A4A27B-A0BF-5A44-A617-5A7ADDD4AAE9}" dt="2023-03-03T07:54:44.492" v="1416" actId="20577"/>
        <pc:sldMkLst>
          <pc:docMk/>
          <pc:sldMk cId="1333108379" sldId="1288"/>
        </pc:sldMkLst>
      </pc:sldChg>
      <pc:sldChg chg="addSp delSp modSp mod modShow">
        <pc:chgData name="Gavin Band" userId="c8f793f7-5806-46f0-b9bd-90a61d07a992" providerId="ADAL" clId="{A3A4A27B-A0BF-5A44-A617-5A7ADDD4AAE9}" dt="2023-03-03T07:49:41.828" v="1122" actId="2085"/>
        <pc:sldMkLst>
          <pc:docMk/>
          <pc:sldMk cId="4094200261" sldId="1303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627894868" sldId="1314"/>
        </pc:sldMkLst>
      </pc:sldChg>
      <pc:sldChg chg="add del">
        <pc:chgData name="Gavin Band" userId="c8f793f7-5806-46f0-b9bd-90a61d07a992" providerId="ADAL" clId="{A3A4A27B-A0BF-5A44-A617-5A7ADDD4AAE9}" dt="2023-03-03T07:18:46.010" v="564" actId="2696"/>
        <pc:sldMkLst>
          <pc:docMk/>
          <pc:sldMk cId="2659724628" sldId="1314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361970756" sldId="1314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90008377" sldId="1316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562204532" sldId="1316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034880149" sldId="1316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30859400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30974825" sldId="1316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62299023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878914199" sldId="1317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872217031" sldId="1317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84812488" sldId="1317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430394476" sldId="1317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491715966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4129193399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8396003" sldId="1318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625316850" sldId="1318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932201631" sldId="1318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166103886" sldId="1318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1750486531" sldId="13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46925633" sldId="1318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2949703387" sldId="13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25229173" sldId="13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678965272" sldId="1319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34383875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4104189527" sldId="13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4118488804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2817868025" sldId="1320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940164934" sldId="1320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105898325" sldId="1320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181884210" sldId="1320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71027279" sldId="1320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939928964" sldId="1320"/>
        </pc:sldMkLst>
      </pc:sldChg>
      <pc:sldChg chg="del">
        <pc:chgData name="Gavin Band" userId="c8f793f7-5806-46f0-b9bd-90a61d07a992" providerId="ADAL" clId="{A3A4A27B-A0BF-5A44-A617-5A7ADDD4AAE9}" dt="2023-03-02T22:30:48.403" v="161" actId="2696"/>
        <pc:sldMkLst>
          <pc:docMk/>
          <pc:sldMk cId="1901322848" sldId="1351"/>
        </pc:sldMkLst>
      </pc:sldChg>
      <pc:sldChg chg="del">
        <pc:chgData name="Gavin Band" userId="c8f793f7-5806-46f0-b9bd-90a61d07a992" providerId="ADAL" clId="{A3A4A27B-A0BF-5A44-A617-5A7ADDD4AAE9}" dt="2023-03-02T22:30:48.418" v="166" actId="2696"/>
        <pc:sldMkLst>
          <pc:docMk/>
          <pc:sldMk cId="906420539" sldId="1352"/>
        </pc:sldMkLst>
      </pc:sldChg>
      <pc:sldChg chg="del">
        <pc:chgData name="Gavin Band" userId="c8f793f7-5806-46f0-b9bd-90a61d07a992" providerId="ADAL" clId="{A3A4A27B-A0BF-5A44-A617-5A7ADDD4AAE9}" dt="2023-03-02T22:30:48.408" v="164" actId="2696"/>
        <pc:sldMkLst>
          <pc:docMk/>
          <pc:sldMk cId="1278054304" sldId="1353"/>
        </pc:sldMkLst>
      </pc:sldChg>
      <pc:sldChg chg="del">
        <pc:chgData name="Gavin Band" userId="c8f793f7-5806-46f0-b9bd-90a61d07a992" providerId="ADAL" clId="{A3A4A27B-A0BF-5A44-A617-5A7ADDD4AAE9}" dt="2023-03-02T22:30:48.535" v="182" actId="2696"/>
        <pc:sldMkLst>
          <pc:docMk/>
          <pc:sldMk cId="3194766067" sldId="1354"/>
        </pc:sldMkLst>
      </pc:sldChg>
      <pc:sldChg chg="del">
        <pc:chgData name="Gavin Band" userId="c8f793f7-5806-46f0-b9bd-90a61d07a992" providerId="ADAL" clId="{A3A4A27B-A0BF-5A44-A617-5A7ADDD4AAE9}" dt="2023-03-02T22:30:48.546" v="184" actId="2696"/>
        <pc:sldMkLst>
          <pc:docMk/>
          <pc:sldMk cId="2281063151" sldId="1355"/>
        </pc:sldMkLst>
      </pc:sldChg>
      <pc:sldChg chg="del">
        <pc:chgData name="Gavin Band" userId="c8f793f7-5806-46f0-b9bd-90a61d07a992" providerId="ADAL" clId="{A3A4A27B-A0BF-5A44-A617-5A7ADDD4AAE9}" dt="2023-03-02T22:30:34.840" v="158" actId="2696"/>
        <pc:sldMkLst>
          <pc:docMk/>
          <pc:sldMk cId="1351048267" sldId="1356"/>
        </pc:sldMkLst>
      </pc:sldChg>
      <pc:sldChg chg="del">
        <pc:chgData name="Gavin Band" userId="c8f793f7-5806-46f0-b9bd-90a61d07a992" providerId="ADAL" clId="{A3A4A27B-A0BF-5A44-A617-5A7ADDD4AAE9}" dt="2023-03-02T22:30:52.368" v="199" actId="2696"/>
        <pc:sldMkLst>
          <pc:docMk/>
          <pc:sldMk cId="4192579149" sldId="1357"/>
        </pc:sldMkLst>
      </pc:sldChg>
      <pc:sldChg chg="del">
        <pc:chgData name="Gavin Band" userId="c8f793f7-5806-46f0-b9bd-90a61d07a992" providerId="ADAL" clId="{A3A4A27B-A0BF-5A44-A617-5A7ADDD4AAE9}" dt="2023-03-02T22:30:52.366" v="198" actId="2696"/>
        <pc:sldMkLst>
          <pc:docMk/>
          <pc:sldMk cId="1441764807" sldId="1358"/>
        </pc:sldMkLst>
      </pc:sldChg>
      <pc:sldChg chg="modSp mod">
        <pc:chgData name="Gavin Band" userId="c8f793f7-5806-46f0-b9bd-90a61d07a992" providerId="ADAL" clId="{A3A4A27B-A0BF-5A44-A617-5A7ADDD4AAE9}" dt="2023-03-03T07:52:17.727" v="1278" actId="255"/>
        <pc:sldMkLst>
          <pc:docMk/>
          <pc:sldMk cId="1689520962" sldId="1361"/>
        </pc:sldMkLst>
      </pc:sldChg>
      <pc:sldChg chg="ord">
        <pc:chgData name="Gavin Band" userId="c8f793f7-5806-46f0-b9bd-90a61d07a992" providerId="ADAL" clId="{A3A4A27B-A0BF-5A44-A617-5A7ADDD4AAE9}" dt="2023-03-03T07:55:13.285" v="1417" actId="20578"/>
        <pc:sldMkLst>
          <pc:docMk/>
          <pc:sldMk cId="937831254" sldId="1363"/>
        </pc:sldMkLst>
      </pc:sldChg>
      <pc:sldChg chg="modSp add del mod modShow">
        <pc:chgData name="Gavin Band" userId="c8f793f7-5806-46f0-b9bd-90a61d07a992" providerId="ADAL" clId="{A3A4A27B-A0BF-5A44-A617-5A7ADDD4AAE9}" dt="2023-03-03T07:22:48.865" v="596" actId="2696"/>
        <pc:sldMkLst>
          <pc:docMk/>
          <pc:sldMk cId="1985272675" sldId="1371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767439447" sldId="1372"/>
        </pc:sldMkLst>
      </pc:sldChg>
      <pc:sldChg chg="delSp modSp mod modShow">
        <pc:chgData name="Gavin Band" userId="c8f793f7-5806-46f0-b9bd-90a61d07a992" providerId="ADAL" clId="{A3A4A27B-A0BF-5A44-A617-5A7ADDD4AAE9}" dt="2023-03-03T07:42:54.796" v="880" actId="478"/>
        <pc:sldMkLst>
          <pc:docMk/>
          <pc:sldMk cId="968655259" sldId="137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629170835" sldId="1375"/>
        </pc:sldMkLst>
      </pc:sldChg>
      <pc:sldChg chg="del mod modShow">
        <pc:chgData name="Gavin Band" userId="c8f793f7-5806-46f0-b9bd-90a61d07a992" providerId="ADAL" clId="{A3A4A27B-A0BF-5A44-A617-5A7ADDD4AAE9}" dt="2023-03-03T07:35:06.826" v="829" actId="2696"/>
        <pc:sldMkLst>
          <pc:docMk/>
          <pc:sldMk cId="2445764022" sldId="137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91001299" sldId="138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565484854" sldId="138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711043944" sldId="1387"/>
        </pc:sldMkLst>
      </pc:sldChg>
      <pc:sldChg chg="del mod modShow">
        <pc:chgData name="Gavin Band" userId="c8f793f7-5806-46f0-b9bd-90a61d07a992" providerId="ADAL" clId="{A3A4A27B-A0BF-5A44-A617-5A7ADDD4AAE9}" dt="2023-03-03T07:24:55.546" v="632" actId="2696"/>
        <pc:sldMkLst>
          <pc:docMk/>
          <pc:sldMk cId="297699796" sldId="138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119959796" sldId="1392"/>
        </pc:sldMkLst>
      </pc:sldChg>
      <pc:sldChg chg="del mod modShow">
        <pc:chgData name="Gavin Band" userId="c8f793f7-5806-46f0-b9bd-90a61d07a992" providerId="ADAL" clId="{A3A4A27B-A0BF-5A44-A617-5A7ADDD4AAE9}" dt="2023-03-03T07:25:11.888" v="645" actId="2696"/>
        <pc:sldMkLst>
          <pc:docMk/>
          <pc:sldMk cId="4213307999" sldId="1415"/>
        </pc:sldMkLst>
      </pc:sldChg>
      <pc:sldChg chg="del">
        <pc:chgData name="Gavin Band" userId="c8f793f7-5806-46f0-b9bd-90a61d07a992" providerId="ADAL" clId="{A3A4A27B-A0BF-5A44-A617-5A7ADDD4AAE9}" dt="2023-03-02T22:30:48.404" v="162" actId="2696"/>
        <pc:sldMkLst>
          <pc:docMk/>
          <pc:sldMk cId="353131327" sldId="1427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308782779" sldId="1429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901452673" sldId="1430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415033325" sldId="1431"/>
        </pc:sldMkLst>
      </pc:sldChg>
      <pc:sldChg chg="addSp modSp mod modShow">
        <pc:chgData name="Gavin Band" userId="c8f793f7-5806-46f0-b9bd-90a61d07a992" providerId="ADAL" clId="{A3A4A27B-A0BF-5A44-A617-5A7ADDD4AAE9}" dt="2023-03-03T07:21:51.676" v="588" actId="1035"/>
        <pc:sldMkLst>
          <pc:docMk/>
          <pc:sldMk cId="929049670" sldId="1432"/>
        </pc:sldMkLst>
      </pc:sldChg>
      <pc:sldChg chg="modSp mod modShow">
        <pc:chgData name="Gavin Band" userId="c8f793f7-5806-46f0-b9bd-90a61d07a992" providerId="ADAL" clId="{A3A4A27B-A0BF-5A44-A617-5A7ADDD4AAE9}" dt="2023-03-03T07:37:25.232" v="864" actId="20577"/>
        <pc:sldMkLst>
          <pc:docMk/>
          <pc:sldMk cId="1599706050" sldId="1433"/>
        </pc:sldMkLst>
      </pc:sldChg>
      <pc:sldChg chg="addSp modSp mod modShow">
        <pc:chgData name="Gavin Band" userId="c8f793f7-5806-46f0-b9bd-90a61d07a992" providerId="ADAL" clId="{A3A4A27B-A0BF-5A44-A617-5A7ADDD4AAE9}" dt="2023-03-03T07:33:18.197" v="828" actId="1076"/>
        <pc:sldMkLst>
          <pc:docMk/>
          <pc:sldMk cId="3314432806" sldId="1434"/>
        </pc:sldMkLst>
      </pc:sldChg>
      <pc:sldChg chg="modSp del mod modShow">
        <pc:chgData name="Gavin Band" userId="c8f793f7-5806-46f0-b9bd-90a61d07a992" providerId="ADAL" clId="{A3A4A27B-A0BF-5A44-A617-5A7ADDD4AAE9}" dt="2023-03-03T07:38:13.950" v="869" actId="2696"/>
        <pc:sldMkLst>
          <pc:docMk/>
          <pc:sldMk cId="1091845925" sldId="1435"/>
        </pc:sldMkLst>
      </pc:sldChg>
      <pc:sldChg chg="del mod modShow">
        <pc:chgData name="Gavin Band" userId="c8f793f7-5806-46f0-b9bd-90a61d07a992" providerId="ADAL" clId="{A3A4A27B-A0BF-5A44-A617-5A7ADDD4AAE9}" dt="2023-03-03T07:42:35.140" v="876" actId="2696"/>
        <pc:sldMkLst>
          <pc:docMk/>
          <pc:sldMk cId="470028607" sldId="1436"/>
        </pc:sldMkLst>
      </pc:sldChg>
      <pc:sldChg chg="addSp modSp mod modShow">
        <pc:chgData name="Gavin Band" userId="c8f793f7-5806-46f0-b9bd-90a61d07a992" providerId="ADAL" clId="{A3A4A27B-A0BF-5A44-A617-5A7ADDD4AAE9}" dt="2023-03-03T07:45:17.127" v="1028" actId="20577"/>
        <pc:sldMkLst>
          <pc:docMk/>
          <pc:sldMk cId="1980517326" sldId="1437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791373478" sldId="1438"/>
        </pc:sldMkLst>
      </pc:sldChg>
      <pc:sldChg chg="modSp mod modShow">
        <pc:chgData name="Gavin Band" userId="c8f793f7-5806-46f0-b9bd-90a61d07a992" providerId="ADAL" clId="{A3A4A27B-A0BF-5A44-A617-5A7ADDD4AAE9}" dt="2023-03-03T07:51:27.543" v="1247" actId="20577"/>
        <pc:sldMkLst>
          <pc:docMk/>
          <pc:sldMk cId="2667884663" sldId="1440"/>
        </pc:sldMkLst>
      </pc:sldChg>
      <pc:sldChg chg="modSp mod modShow">
        <pc:chgData name="Gavin Band" userId="c8f793f7-5806-46f0-b9bd-90a61d07a992" providerId="ADAL" clId="{A3A4A27B-A0BF-5A44-A617-5A7ADDD4AAE9}" dt="2023-03-03T07:51:40.887" v="1275" actId="255"/>
        <pc:sldMkLst>
          <pc:docMk/>
          <pc:sldMk cId="3291438052" sldId="1441"/>
        </pc:sldMkLst>
      </pc:sldChg>
      <pc:sldChg chg="del mod modShow">
        <pc:chgData name="Gavin Band" userId="c8f793f7-5806-46f0-b9bd-90a61d07a992" providerId="ADAL" clId="{A3A4A27B-A0BF-5A44-A617-5A7ADDD4AAE9}" dt="2023-03-03T07:24:55.502" v="630" actId="2696"/>
        <pc:sldMkLst>
          <pc:docMk/>
          <pc:sldMk cId="2820942496" sldId="1442"/>
        </pc:sldMkLst>
      </pc:sldChg>
      <pc:sldChg chg="del mod modShow">
        <pc:chgData name="Gavin Band" userId="c8f793f7-5806-46f0-b9bd-90a61d07a992" providerId="ADAL" clId="{A3A4A27B-A0BF-5A44-A617-5A7ADDD4AAE9}" dt="2023-03-03T07:46:29.466" v="1029" actId="2696"/>
        <pc:sldMkLst>
          <pc:docMk/>
          <pc:sldMk cId="995305978" sldId="144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671869845" sldId="144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359087725" sldId="1447"/>
        </pc:sldMkLst>
      </pc:sldChg>
      <pc:sldChg chg="del">
        <pc:chgData name="Gavin Band" userId="c8f793f7-5806-46f0-b9bd-90a61d07a992" providerId="ADAL" clId="{A3A4A27B-A0BF-5A44-A617-5A7ADDD4AAE9}" dt="2023-03-03T07:25:27.437" v="650" actId="2696"/>
        <pc:sldMkLst>
          <pc:docMk/>
          <pc:sldMk cId="8633832" sldId="1448"/>
        </pc:sldMkLst>
      </pc:sldChg>
      <pc:sldChg chg="del mod modShow">
        <pc:chgData name="Gavin Band" userId="c8f793f7-5806-46f0-b9bd-90a61d07a992" providerId="ADAL" clId="{A3A4A27B-A0BF-5A44-A617-5A7ADDD4AAE9}" dt="2023-03-03T07:25:11.893" v="646" actId="2696"/>
        <pc:sldMkLst>
          <pc:docMk/>
          <pc:sldMk cId="2563289101" sldId="1453"/>
        </pc:sldMkLst>
      </pc:sldChg>
      <pc:sldChg chg="delSp mod">
        <pc:chgData name="Gavin Band" userId="c8f793f7-5806-46f0-b9bd-90a61d07a992" providerId="ADAL" clId="{A3A4A27B-A0BF-5A44-A617-5A7ADDD4AAE9}" dt="2023-03-03T07:59:50.898" v="1575" actId="478"/>
        <pc:sldMkLst>
          <pc:docMk/>
          <pc:sldMk cId="2119253521" sldId="1457"/>
        </pc:sldMkLst>
      </pc:sldChg>
      <pc:sldChg chg="del">
        <pc:chgData name="Gavin Band" userId="c8f793f7-5806-46f0-b9bd-90a61d07a992" providerId="ADAL" clId="{A3A4A27B-A0BF-5A44-A617-5A7ADDD4AAE9}" dt="2023-03-03T07:27:32.385" v="773" actId="2696"/>
        <pc:sldMkLst>
          <pc:docMk/>
          <pc:sldMk cId="2462367557" sldId="1458"/>
        </pc:sldMkLst>
      </pc:sldChg>
      <pc:sldChg chg="del mod modShow">
        <pc:chgData name="Gavin Band" userId="c8f793f7-5806-46f0-b9bd-90a61d07a992" providerId="ADAL" clId="{A3A4A27B-A0BF-5A44-A617-5A7ADDD4AAE9}" dt="2023-03-03T07:24:55.521" v="631" actId="2696"/>
        <pc:sldMkLst>
          <pc:docMk/>
          <pc:sldMk cId="1781596527" sldId="1460"/>
        </pc:sldMkLst>
      </pc:sldChg>
      <pc:sldChg chg="del">
        <pc:chgData name="Gavin Band" userId="c8f793f7-5806-46f0-b9bd-90a61d07a992" providerId="ADAL" clId="{A3A4A27B-A0BF-5A44-A617-5A7ADDD4AAE9}" dt="2023-03-03T07:53:00.699" v="1279" actId="2696"/>
        <pc:sldMkLst>
          <pc:docMk/>
          <pc:sldMk cId="2872975682" sldId="1461"/>
        </pc:sldMkLst>
      </pc:sldChg>
      <pc:sldChg chg="modSp mod">
        <pc:chgData name="Gavin Band" userId="c8f793f7-5806-46f0-b9bd-90a61d07a992" providerId="ADAL" clId="{A3A4A27B-A0BF-5A44-A617-5A7ADDD4AAE9}" dt="2023-03-03T07:54:01.083" v="1330" actId="1076"/>
        <pc:sldMkLst>
          <pc:docMk/>
          <pc:sldMk cId="3078811872" sldId="1465"/>
        </pc:sldMkLst>
      </pc:sldChg>
      <pc:sldChg chg="del">
        <pc:chgData name="Gavin Band" userId="c8f793f7-5806-46f0-b9bd-90a61d07a992" providerId="ADAL" clId="{A3A4A27B-A0BF-5A44-A617-5A7ADDD4AAE9}" dt="2023-03-02T22:30:34.846" v="159" actId="2696"/>
        <pc:sldMkLst>
          <pc:docMk/>
          <pc:sldMk cId="1523931606" sldId="1476"/>
        </pc:sldMkLst>
      </pc:sldChg>
      <pc:sldChg chg="del">
        <pc:chgData name="Gavin Band" userId="c8f793f7-5806-46f0-b9bd-90a61d07a992" providerId="ADAL" clId="{A3A4A27B-A0BF-5A44-A617-5A7ADDD4AAE9}" dt="2023-03-02T22:30:48.409" v="165" actId="2696"/>
        <pc:sldMkLst>
          <pc:docMk/>
          <pc:sldMk cId="1222139020" sldId="1479"/>
        </pc:sldMkLst>
      </pc:sldChg>
      <pc:sldChg chg="del">
        <pc:chgData name="Gavin Band" userId="c8f793f7-5806-46f0-b9bd-90a61d07a992" providerId="ADAL" clId="{A3A4A27B-A0BF-5A44-A617-5A7ADDD4AAE9}" dt="2023-03-02T22:30:48.556" v="197" actId="2696"/>
        <pc:sldMkLst>
          <pc:docMk/>
          <pc:sldMk cId="40821544" sldId="1480"/>
        </pc:sldMkLst>
      </pc:sldChg>
      <pc:sldChg chg="del">
        <pc:chgData name="Gavin Band" userId="c8f793f7-5806-46f0-b9bd-90a61d07a992" providerId="ADAL" clId="{A3A4A27B-A0BF-5A44-A617-5A7ADDD4AAE9}" dt="2023-03-02T22:30:48.406" v="163" actId="2696"/>
        <pc:sldMkLst>
          <pc:docMk/>
          <pc:sldMk cId="3537103551" sldId="1481"/>
        </pc:sldMkLst>
      </pc:sldChg>
      <pc:sldChg chg="del">
        <pc:chgData name="Gavin Band" userId="c8f793f7-5806-46f0-b9bd-90a61d07a992" providerId="ADAL" clId="{A3A4A27B-A0BF-5A44-A617-5A7ADDD4AAE9}" dt="2023-03-02T22:30:48.529" v="181" actId="2696"/>
        <pc:sldMkLst>
          <pc:docMk/>
          <pc:sldMk cId="1653033375" sldId="1484"/>
        </pc:sldMkLst>
      </pc:sldChg>
      <pc:sldChg chg="del">
        <pc:chgData name="Gavin Band" userId="c8f793f7-5806-46f0-b9bd-90a61d07a992" providerId="ADAL" clId="{A3A4A27B-A0BF-5A44-A617-5A7ADDD4AAE9}" dt="2023-03-02T22:30:48.538" v="183" actId="2696"/>
        <pc:sldMkLst>
          <pc:docMk/>
          <pc:sldMk cId="2047331414" sldId="1485"/>
        </pc:sldMkLst>
      </pc:sldChg>
      <pc:sldChg chg="del">
        <pc:chgData name="Gavin Band" userId="c8f793f7-5806-46f0-b9bd-90a61d07a992" providerId="ADAL" clId="{A3A4A27B-A0BF-5A44-A617-5A7ADDD4AAE9}" dt="2023-03-02T22:30:02.900" v="148" actId="2696"/>
        <pc:sldMkLst>
          <pc:docMk/>
          <pc:sldMk cId="1155768527" sldId="1489"/>
        </pc:sldMkLst>
      </pc:sldChg>
      <pc:sldChg chg="del">
        <pc:chgData name="Gavin Band" userId="c8f793f7-5806-46f0-b9bd-90a61d07a992" providerId="ADAL" clId="{A3A4A27B-A0BF-5A44-A617-5A7ADDD4AAE9}" dt="2023-03-02T22:30:48.401" v="160" actId="2696"/>
        <pc:sldMkLst>
          <pc:docMk/>
          <pc:sldMk cId="1731462911" sldId="1492"/>
        </pc:sldMkLst>
      </pc:sldChg>
      <pc:sldChg chg="del">
        <pc:chgData name="Gavin Band" userId="c8f793f7-5806-46f0-b9bd-90a61d07a992" providerId="ADAL" clId="{A3A4A27B-A0BF-5A44-A617-5A7ADDD4AAE9}" dt="2023-03-02T22:30:48.481" v="167" actId="2696"/>
        <pc:sldMkLst>
          <pc:docMk/>
          <pc:sldMk cId="147315139" sldId="1493"/>
        </pc:sldMkLst>
      </pc:sldChg>
      <pc:sldChg chg="del">
        <pc:chgData name="Gavin Band" userId="c8f793f7-5806-46f0-b9bd-90a61d07a992" providerId="ADAL" clId="{A3A4A27B-A0BF-5A44-A617-5A7ADDD4AAE9}" dt="2023-03-02T22:47:04.247" v="243" actId="2696"/>
        <pc:sldMkLst>
          <pc:docMk/>
          <pc:sldMk cId="1028773249" sldId="1496"/>
        </pc:sldMkLst>
      </pc:sldChg>
      <pc:sldChg chg="del">
        <pc:chgData name="Gavin Band" userId="c8f793f7-5806-46f0-b9bd-90a61d07a992" providerId="ADAL" clId="{A3A4A27B-A0BF-5A44-A617-5A7ADDD4AAE9}" dt="2023-03-02T22:30:02.901" v="149" actId="2696"/>
        <pc:sldMkLst>
          <pc:docMk/>
          <pc:sldMk cId="1426673266" sldId="1497"/>
        </pc:sldMkLst>
      </pc:sldChg>
      <pc:sldChg chg="del">
        <pc:chgData name="Gavin Band" userId="c8f793f7-5806-46f0-b9bd-90a61d07a992" providerId="ADAL" clId="{A3A4A27B-A0BF-5A44-A617-5A7ADDD4AAE9}" dt="2023-03-02T22:30:02.903" v="150" actId="2696"/>
        <pc:sldMkLst>
          <pc:docMk/>
          <pc:sldMk cId="1640285417" sldId="1499"/>
        </pc:sldMkLst>
      </pc:sldChg>
      <pc:sldChg chg="del">
        <pc:chgData name="Gavin Band" userId="c8f793f7-5806-46f0-b9bd-90a61d07a992" providerId="ADAL" clId="{A3A4A27B-A0BF-5A44-A617-5A7ADDD4AAE9}" dt="2023-03-02T22:30:02.898" v="147" actId="2696"/>
        <pc:sldMkLst>
          <pc:docMk/>
          <pc:sldMk cId="2936059739" sldId="1500"/>
        </pc:sldMkLst>
      </pc:sldChg>
      <pc:sldChg chg="del">
        <pc:chgData name="Gavin Band" userId="c8f793f7-5806-46f0-b9bd-90a61d07a992" providerId="ADAL" clId="{A3A4A27B-A0BF-5A44-A617-5A7ADDD4AAE9}" dt="2023-03-02T22:30:02.897" v="146" actId="2696"/>
        <pc:sldMkLst>
          <pc:docMk/>
          <pc:sldMk cId="1561411164" sldId="1502"/>
        </pc:sldMkLst>
      </pc:sldChg>
      <pc:sldChg chg="del">
        <pc:chgData name="Gavin Band" userId="c8f793f7-5806-46f0-b9bd-90a61d07a992" providerId="ADAL" clId="{A3A4A27B-A0BF-5A44-A617-5A7ADDD4AAE9}" dt="2023-03-02T22:29:58.192" v="144" actId="2696"/>
        <pc:sldMkLst>
          <pc:docMk/>
          <pc:sldMk cId="854269163" sldId="1503"/>
        </pc:sldMkLst>
      </pc:sldChg>
      <pc:sldChg chg="del">
        <pc:chgData name="Gavin Band" userId="c8f793f7-5806-46f0-b9bd-90a61d07a992" providerId="ADAL" clId="{A3A4A27B-A0BF-5A44-A617-5A7ADDD4AAE9}" dt="2023-03-02T22:30:09.863" v="152" actId="2696"/>
        <pc:sldMkLst>
          <pc:docMk/>
          <pc:sldMk cId="1767274553" sldId="1504"/>
        </pc:sldMkLst>
      </pc:sldChg>
      <pc:sldChg chg="del">
        <pc:chgData name="Gavin Band" userId="c8f793f7-5806-46f0-b9bd-90a61d07a992" providerId="ADAL" clId="{A3A4A27B-A0BF-5A44-A617-5A7ADDD4AAE9}" dt="2023-03-02T22:30:09.868" v="153" actId="2696"/>
        <pc:sldMkLst>
          <pc:docMk/>
          <pc:sldMk cId="767797649" sldId="1505"/>
        </pc:sldMkLst>
      </pc:sldChg>
      <pc:sldChg chg="del">
        <pc:chgData name="Gavin Band" userId="c8f793f7-5806-46f0-b9bd-90a61d07a992" providerId="ADAL" clId="{A3A4A27B-A0BF-5A44-A617-5A7ADDD4AAE9}" dt="2023-03-02T22:29:59.479" v="145" actId="2696"/>
        <pc:sldMkLst>
          <pc:docMk/>
          <pc:sldMk cId="4157927470" sldId="1506"/>
        </pc:sldMkLst>
      </pc:sldChg>
      <pc:sldChg chg="del">
        <pc:chgData name="Gavin Band" userId="c8f793f7-5806-46f0-b9bd-90a61d07a992" providerId="ADAL" clId="{A3A4A27B-A0BF-5A44-A617-5A7ADDD4AAE9}" dt="2023-03-02T22:47:04.244" v="241" actId="2696"/>
        <pc:sldMkLst>
          <pc:docMk/>
          <pc:sldMk cId="600855284" sldId="1507"/>
        </pc:sldMkLst>
      </pc:sldChg>
      <pc:sldChg chg="del">
        <pc:chgData name="Gavin Band" userId="c8f793f7-5806-46f0-b9bd-90a61d07a992" providerId="ADAL" clId="{A3A4A27B-A0BF-5A44-A617-5A7ADDD4AAE9}" dt="2023-03-02T22:30:09.921" v="154" actId="2696"/>
        <pc:sldMkLst>
          <pc:docMk/>
          <pc:sldMk cId="2679975572" sldId="1508"/>
        </pc:sldMkLst>
      </pc:sldChg>
      <pc:sldChg chg="modSp mod">
        <pc:chgData name="Gavin Band" userId="c8f793f7-5806-46f0-b9bd-90a61d07a992" providerId="ADAL" clId="{A3A4A27B-A0BF-5A44-A617-5A7ADDD4AAE9}" dt="2023-03-03T08:00:57.870" v="1607" actId="20577"/>
        <pc:sldMkLst>
          <pc:docMk/>
          <pc:sldMk cId="681055640" sldId="1509"/>
        </pc:sldMkLst>
      </pc:sldChg>
      <pc:sldChg chg="modSp mod">
        <pc:chgData name="Gavin Band" userId="c8f793f7-5806-46f0-b9bd-90a61d07a992" providerId="ADAL" clId="{A3A4A27B-A0BF-5A44-A617-5A7ADDD4AAE9}" dt="2023-03-03T08:01:07.796" v="1608" actId="2711"/>
        <pc:sldMkLst>
          <pc:docMk/>
          <pc:sldMk cId="360791841" sldId="1510"/>
        </pc:sldMkLst>
      </pc:sldChg>
      <pc:sldChg chg="del">
        <pc:chgData name="Gavin Band" userId="c8f793f7-5806-46f0-b9bd-90a61d07a992" providerId="ADAL" clId="{A3A4A27B-A0BF-5A44-A617-5A7ADDD4AAE9}" dt="2023-03-02T22:47:04.200" v="240" actId="2696"/>
        <pc:sldMkLst>
          <pc:docMk/>
          <pc:sldMk cId="2096397936" sldId="1513"/>
        </pc:sldMkLst>
      </pc:sldChg>
      <pc:sldChg chg="del">
        <pc:chgData name="Gavin Band" userId="c8f793f7-5806-46f0-b9bd-90a61d07a992" providerId="ADAL" clId="{A3A4A27B-A0BF-5A44-A617-5A7ADDD4AAE9}" dt="2023-03-02T22:30:26.360" v="157" actId="2696"/>
        <pc:sldMkLst>
          <pc:docMk/>
          <pc:sldMk cId="1949715068" sldId="1514"/>
        </pc:sldMkLst>
      </pc:sldChg>
      <pc:sldChg chg="del">
        <pc:chgData name="Gavin Band" userId="c8f793f7-5806-46f0-b9bd-90a61d07a992" providerId="ADAL" clId="{A3A4A27B-A0BF-5A44-A617-5A7ADDD4AAE9}" dt="2023-03-02T22:30:26.212" v="156" actId="2696"/>
        <pc:sldMkLst>
          <pc:docMk/>
          <pc:sldMk cId="3375697248" sldId="1516"/>
        </pc:sldMkLst>
      </pc:sldChg>
      <pc:sldChg chg="del">
        <pc:chgData name="Gavin Band" userId="c8f793f7-5806-46f0-b9bd-90a61d07a992" providerId="ADAL" clId="{A3A4A27B-A0BF-5A44-A617-5A7ADDD4AAE9}" dt="2023-03-02T22:47:04.246" v="242" actId="2696"/>
        <pc:sldMkLst>
          <pc:docMk/>
          <pc:sldMk cId="901772097" sldId="1517"/>
        </pc:sldMkLst>
      </pc:sldChg>
      <pc:sldChg chg="del">
        <pc:chgData name="Gavin Band" userId="c8f793f7-5806-46f0-b9bd-90a61d07a992" providerId="ADAL" clId="{A3A4A27B-A0BF-5A44-A617-5A7ADDD4AAE9}" dt="2023-03-02T22:30:02.905" v="151" actId="2696"/>
        <pc:sldMkLst>
          <pc:docMk/>
          <pc:sldMk cId="3095623817" sldId="15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323260232" sldId="15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111567953" sldId="15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2379391577" sldId="15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2946148270" sldId="1519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66514148" sldId="15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367664407" sldId="1519"/>
        </pc:sldMkLst>
      </pc:sldChg>
      <pc:sldChg chg="modSp mod">
        <pc:chgData name="Gavin Band" userId="c8f793f7-5806-46f0-b9bd-90a61d07a992" providerId="ADAL" clId="{A3A4A27B-A0BF-5A44-A617-5A7ADDD4AAE9}" dt="2023-03-03T08:03:19.015" v="1830" actId="20577"/>
        <pc:sldMkLst>
          <pc:docMk/>
          <pc:sldMk cId="2552951775" sldId="1520"/>
        </pc:sldMkLst>
      </pc:sldChg>
      <pc:sldChg chg="del">
        <pc:chgData name="Gavin Band" userId="c8f793f7-5806-46f0-b9bd-90a61d07a992" providerId="ADAL" clId="{A3A4A27B-A0BF-5A44-A617-5A7ADDD4AAE9}" dt="2023-03-02T22:30:26.103" v="155" actId="2696"/>
        <pc:sldMkLst>
          <pc:docMk/>
          <pc:sldMk cId="2132012143" sldId="1521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1427518083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427630768" sldId="1524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3109499849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283098898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2470565652" sldId="1526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2912296883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1261285984" sldId="1527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672178188" sldId="1527"/>
        </pc:sldMkLst>
      </pc:sldChg>
      <pc:sldChg chg="addSp delSp 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07915443" sldId="1527"/>
        </pc:sldMkLst>
      </pc:sldChg>
      <pc:sldChg chg="addSp modSp add mod">
        <pc:chgData name="Gavin Band" userId="c8f793f7-5806-46f0-b9bd-90a61d07a992" providerId="ADAL" clId="{A3A4A27B-A0BF-5A44-A617-5A7ADDD4AAE9}" dt="2023-03-03T07:15:48.585" v="355" actId="1076"/>
        <pc:sldMkLst>
          <pc:docMk/>
          <pc:sldMk cId="3361008220" sldId="1528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469806032" sldId="1528"/>
        </pc:sldMkLst>
      </pc:sldChg>
      <pc:sldChg chg="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58282090" sldId="1528"/>
        </pc:sldMkLst>
      </pc:sldChg>
      <pc:sldChg chg="add del setBg">
        <pc:chgData name="Gavin Band" userId="c8f793f7-5806-46f0-b9bd-90a61d07a992" providerId="ADAL" clId="{A3A4A27B-A0BF-5A44-A617-5A7ADDD4AAE9}" dt="2023-03-03T07:19:33.301" v="568"/>
        <pc:sldMkLst>
          <pc:docMk/>
          <pc:sldMk cId="990543034" sldId="1529"/>
        </pc:sldMkLst>
      </pc:sldChg>
      <pc:sldChg chg="del">
        <pc:chgData name="Gavin Band" userId="c8f793f7-5806-46f0-b9bd-90a61d07a992" providerId="ADAL" clId="{A3A4A27B-A0BF-5A44-A617-5A7ADDD4AAE9}" dt="2023-03-03T07:19:23.944" v="566" actId="2696"/>
        <pc:sldMkLst>
          <pc:docMk/>
          <pc:sldMk cId="1136046430" sldId="1529"/>
        </pc:sldMkLst>
      </pc:sldChg>
      <pc:sldChg chg="add ord">
        <pc:chgData name="Gavin Band" userId="c8f793f7-5806-46f0-b9bd-90a61d07a992" providerId="ADAL" clId="{A3A4A27B-A0BF-5A44-A617-5A7ADDD4AAE9}" dt="2023-03-03T07:24:03.935" v="612" actId="20578"/>
        <pc:sldMkLst>
          <pc:docMk/>
          <pc:sldMk cId="3549383659" sldId="1529"/>
        </pc:sldMkLst>
      </pc:sldChg>
      <pc:sldChg chg="del">
        <pc:chgData name="Gavin Band" userId="c8f793f7-5806-46f0-b9bd-90a61d07a992" providerId="ADAL" clId="{A3A4A27B-A0BF-5A44-A617-5A7ADDD4AAE9}" dt="2023-03-03T08:11:03.756" v="2426" actId="2696"/>
        <pc:sldMkLst>
          <pc:docMk/>
          <pc:sldMk cId="128080483" sldId="1598"/>
        </pc:sldMkLst>
      </pc:sldChg>
      <pc:sldChg chg="del">
        <pc:chgData name="Gavin Band" userId="c8f793f7-5806-46f0-b9bd-90a61d07a992" providerId="ADAL" clId="{A3A4A27B-A0BF-5A44-A617-5A7ADDD4AAE9}" dt="2023-03-03T08:11:03.833" v="2427" actId="2696"/>
        <pc:sldMkLst>
          <pc:docMk/>
          <pc:sldMk cId="7360896" sldId="1599"/>
        </pc:sldMkLst>
      </pc:sldChg>
      <pc:sldChg chg="addSp delSp modSp mod">
        <pc:chgData name="Gavin Band" userId="c8f793f7-5806-46f0-b9bd-90a61d07a992" providerId="ADAL" clId="{A3A4A27B-A0BF-5A44-A617-5A7ADDD4AAE9}" dt="2023-03-03T08:10:32.589" v="2421" actId="113"/>
        <pc:sldMkLst>
          <pc:docMk/>
          <pc:sldMk cId="4101040686" sldId="1603"/>
        </pc:sldMkLst>
      </pc:sldChg>
      <pc:sldChg chg="ord">
        <pc:chgData name="Gavin Band" userId="c8f793f7-5806-46f0-b9bd-90a61d07a992" providerId="ADAL" clId="{A3A4A27B-A0BF-5A44-A617-5A7ADDD4AAE9}" dt="2023-03-03T08:11:27.028" v="2428" actId="20578"/>
        <pc:sldMkLst>
          <pc:docMk/>
          <pc:sldMk cId="470313194" sldId="1608"/>
        </pc:sldMkLst>
      </pc:sldChg>
      <pc:sldChg chg="new del">
        <pc:chgData name="Gavin Band" userId="c8f793f7-5806-46f0-b9bd-90a61d07a992" providerId="ADAL" clId="{A3A4A27B-A0BF-5A44-A617-5A7ADDD4AAE9}" dt="2023-03-02T22:28:46.954" v="2" actId="2696"/>
        <pc:sldMkLst>
          <pc:docMk/>
          <pc:sldMk cId="1877205075" sldId="1612"/>
        </pc:sldMkLst>
      </pc:sldChg>
      <pc:sldChg chg="addSp modSp add mod">
        <pc:chgData name="Gavin Band" userId="c8f793f7-5806-46f0-b9bd-90a61d07a992" providerId="ADAL" clId="{A3A4A27B-A0BF-5A44-A617-5A7ADDD4AAE9}" dt="2023-03-03T07:17:14.001" v="431" actId="20577"/>
        <pc:sldMkLst>
          <pc:docMk/>
          <pc:sldMk cId="3225692794" sldId="1613"/>
        </pc:sldMkLst>
      </pc:sldChg>
      <pc:sldChg chg="addSp delSp modSp new del mod">
        <pc:chgData name="Gavin Band" userId="c8f793f7-5806-46f0-b9bd-90a61d07a992" providerId="ADAL" clId="{A3A4A27B-A0BF-5A44-A617-5A7ADDD4AAE9}" dt="2023-03-02T23:54:49.726" v="309" actId="2696"/>
        <pc:sldMkLst>
          <pc:docMk/>
          <pc:sldMk cId="2452931837" sldId="1614"/>
        </pc:sldMkLst>
      </pc:sldChg>
      <pc:sldChg chg="addSp delSp modSp add mod">
        <pc:chgData name="Gavin Band" userId="c8f793f7-5806-46f0-b9bd-90a61d07a992" providerId="ADAL" clId="{A3A4A27B-A0BF-5A44-A617-5A7ADDD4AAE9}" dt="2023-03-03T08:09:33.889" v="2389" actId="1076"/>
        <pc:sldMkLst>
          <pc:docMk/>
          <pc:sldMk cId="2443233572" sldId="1615"/>
        </pc:sldMkLst>
      </pc:sldChg>
      <pc:sldChg chg="add del setBg">
        <pc:chgData name="Gavin Band" userId="c8f793f7-5806-46f0-b9bd-90a61d07a992" providerId="ADAL" clId="{A3A4A27B-A0BF-5A44-A617-5A7ADDD4AAE9}" dt="2023-03-03T07:04:50.470" v="320"/>
        <pc:sldMkLst>
          <pc:docMk/>
          <pc:sldMk cId="1412748461" sldId="1616"/>
        </pc:sldMkLst>
      </pc:sldChg>
      <pc:sldChg chg="modSp add mod">
        <pc:chgData name="Gavin Band" userId="c8f793f7-5806-46f0-b9bd-90a61d07a992" providerId="ADAL" clId="{A3A4A27B-A0BF-5A44-A617-5A7ADDD4AAE9}" dt="2023-03-03T07:31:55.585" v="792"/>
        <pc:sldMkLst>
          <pc:docMk/>
          <pc:sldMk cId="2459787823" sldId="1616"/>
        </pc:sldMkLst>
      </pc:sldChg>
      <pc:sldChg chg="addSp delSp modSp add mod">
        <pc:chgData name="Gavin Band" userId="c8f793f7-5806-46f0-b9bd-90a61d07a992" providerId="ADAL" clId="{A3A4A27B-A0BF-5A44-A617-5A7ADDD4AAE9}" dt="2023-03-03T07:18:33.159" v="550" actId="20577"/>
        <pc:sldMkLst>
          <pc:docMk/>
          <pc:sldMk cId="302406238" sldId="1617"/>
        </pc:sldMkLst>
      </pc:sldChg>
      <pc:sldChg chg="add del setBg">
        <pc:chgData name="Gavin Band" userId="c8f793f7-5806-46f0-b9bd-90a61d07a992" providerId="ADAL" clId="{A3A4A27B-A0BF-5A44-A617-5A7ADDD4AAE9}" dt="2023-03-03T07:07:10.086" v="334"/>
        <pc:sldMkLst>
          <pc:docMk/>
          <pc:sldMk cId="3775646950" sldId="1617"/>
        </pc:sldMkLst>
      </pc:sldChg>
      <pc:sldChg chg="add del setBg">
        <pc:chgData name="Gavin Band" userId="c8f793f7-5806-46f0-b9bd-90a61d07a992" providerId="ADAL" clId="{A3A4A27B-A0BF-5A44-A617-5A7ADDD4AAE9}" dt="2023-03-03T07:16:04.105" v="357"/>
        <pc:sldMkLst>
          <pc:docMk/>
          <pc:sldMk cId="499041581" sldId="1618"/>
        </pc:sldMkLst>
      </pc:sldChg>
      <pc:sldChg chg="addSp modSp add mod">
        <pc:chgData name="Gavin Band" userId="c8f793f7-5806-46f0-b9bd-90a61d07a992" providerId="ADAL" clId="{A3A4A27B-A0BF-5A44-A617-5A7ADDD4AAE9}" dt="2023-03-03T07:18:42.721" v="563" actId="20577"/>
        <pc:sldMkLst>
          <pc:docMk/>
          <pc:sldMk cId="1027156536" sldId="1618"/>
        </pc:sldMkLst>
      </pc:sldChg>
      <pc:sldChg chg="add del setBg">
        <pc:chgData name="Gavin Band" userId="c8f793f7-5806-46f0-b9bd-90a61d07a992" providerId="ADAL" clId="{A3A4A27B-A0BF-5A44-A617-5A7ADDD4AAE9}" dt="2023-03-03T07:17:31.559" v="433"/>
        <pc:sldMkLst>
          <pc:docMk/>
          <pc:sldMk cId="2491441406" sldId="1619"/>
        </pc:sldMkLst>
      </pc:sldChg>
      <pc:sldChg chg="modSp add mod">
        <pc:chgData name="Gavin Band" userId="c8f793f7-5806-46f0-b9bd-90a61d07a992" providerId="ADAL" clId="{A3A4A27B-A0BF-5A44-A617-5A7ADDD4AAE9}" dt="2023-03-03T07:31:50.358" v="791"/>
        <pc:sldMkLst>
          <pc:docMk/>
          <pc:sldMk cId="3975710077" sldId="1619"/>
        </pc:sldMkLst>
      </pc:sldChg>
      <pc:sldChg chg="addSp modSp add">
        <pc:chgData name="Gavin Band" userId="c8f793f7-5806-46f0-b9bd-90a61d07a992" providerId="ADAL" clId="{A3A4A27B-A0BF-5A44-A617-5A7ADDD4AAE9}" dt="2023-03-03T07:22:46.051" v="595"/>
        <pc:sldMkLst>
          <pc:docMk/>
          <pc:sldMk cId="3553576950" sldId="1620"/>
        </pc:sldMkLst>
      </pc:sldChg>
      <pc:sldChg chg="addSp modSp add mod">
        <pc:chgData name="Gavin Band" userId="c8f793f7-5806-46f0-b9bd-90a61d07a992" providerId="ADAL" clId="{A3A4A27B-A0BF-5A44-A617-5A7ADDD4AAE9}" dt="2023-03-03T07:24:51.809" v="629" actId="20577"/>
        <pc:sldMkLst>
          <pc:docMk/>
          <pc:sldMk cId="2245122884" sldId="1621"/>
        </pc:sldMkLst>
      </pc:sldChg>
      <pc:sldChg chg="add del setBg">
        <pc:chgData name="Gavin Band" userId="c8f793f7-5806-46f0-b9bd-90a61d07a992" providerId="ADAL" clId="{A3A4A27B-A0BF-5A44-A617-5A7ADDD4AAE9}" dt="2023-03-03T07:24:40.606" v="614"/>
        <pc:sldMkLst>
          <pc:docMk/>
          <pc:sldMk cId="4151407799" sldId="1621"/>
        </pc:sldMkLst>
      </pc:sldChg>
      <pc:sldChg chg="modSp add mod">
        <pc:chgData name="Gavin Band" userId="c8f793f7-5806-46f0-b9bd-90a61d07a992" providerId="ADAL" clId="{A3A4A27B-A0BF-5A44-A617-5A7ADDD4AAE9}" dt="2023-03-03T07:25:36.894" v="663" actId="1076"/>
        <pc:sldMkLst>
          <pc:docMk/>
          <pc:sldMk cId="2135747437" sldId="1622"/>
        </pc:sldMkLst>
      </pc:sldChg>
      <pc:sldChg chg="add del setBg">
        <pc:chgData name="Gavin Band" userId="c8f793f7-5806-46f0-b9bd-90a61d07a992" providerId="ADAL" clId="{A3A4A27B-A0BF-5A44-A617-5A7ADDD4AAE9}" dt="2023-03-03T07:25:25.549" v="648"/>
        <pc:sldMkLst>
          <pc:docMk/>
          <pc:sldMk cId="4197663634" sldId="1622"/>
        </pc:sldMkLst>
      </pc:sldChg>
      <pc:sldChg chg="add del setBg">
        <pc:chgData name="Gavin Band" userId="c8f793f7-5806-46f0-b9bd-90a61d07a992" providerId="ADAL" clId="{A3A4A27B-A0BF-5A44-A617-5A7ADDD4AAE9}" dt="2023-03-03T07:26:23.740" v="665"/>
        <pc:sldMkLst>
          <pc:docMk/>
          <pc:sldMk cId="1371250623" sldId="1623"/>
        </pc:sldMkLst>
      </pc:sldChg>
      <pc:sldChg chg="add">
        <pc:chgData name="Gavin Band" userId="c8f793f7-5806-46f0-b9bd-90a61d07a992" providerId="ADAL" clId="{A3A4A27B-A0BF-5A44-A617-5A7ADDD4AAE9}" dt="2023-03-03T07:26:23.774" v="666"/>
        <pc:sldMkLst>
          <pc:docMk/>
          <pc:sldMk cId="3877730360" sldId="1623"/>
        </pc:sldMkLst>
      </pc:sldChg>
      <pc:sldChg chg="addSp modSp add del mod setBg">
        <pc:chgData name="Gavin Band" userId="c8f793f7-5806-46f0-b9bd-90a61d07a992" providerId="ADAL" clId="{A3A4A27B-A0BF-5A44-A617-5A7ADDD4AAE9}" dt="2023-03-03T07:27:24.490" v="771" actId="20577"/>
        <pc:sldMkLst>
          <pc:docMk/>
          <pc:sldMk cId="1421835843" sldId="1624"/>
        </pc:sldMkLst>
      </pc:sldChg>
      <pc:sldChg chg="modSp add mod">
        <pc:chgData name="Gavin Band" userId="c8f793f7-5806-46f0-b9bd-90a61d07a992" providerId="ADAL" clId="{A3A4A27B-A0BF-5A44-A617-5A7ADDD4AAE9}" dt="2023-03-03T07:31:36.467" v="790" actId="20577"/>
        <pc:sldMkLst>
          <pc:docMk/>
          <pc:sldMk cId="3914613674" sldId="1625"/>
        </pc:sldMkLst>
      </pc:sldChg>
      <pc:sldChg chg="add del setBg">
        <pc:chgData name="Gavin Band" userId="c8f793f7-5806-46f0-b9bd-90a61d07a992" providerId="ADAL" clId="{A3A4A27B-A0BF-5A44-A617-5A7ADDD4AAE9}" dt="2023-03-03T07:27:52.359" v="775"/>
        <pc:sldMkLst>
          <pc:docMk/>
          <pc:sldMk cId="3926451279" sldId="1625"/>
        </pc:sldMkLst>
      </pc:sldChg>
      <pc:sldChg chg="modSp add mod">
        <pc:chgData name="Gavin Band" userId="c8f793f7-5806-46f0-b9bd-90a61d07a992" providerId="ADAL" clId="{A3A4A27B-A0BF-5A44-A617-5A7ADDD4AAE9}" dt="2023-03-03T07:38:09.152" v="868"/>
        <pc:sldMkLst>
          <pc:docMk/>
          <pc:sldMk cId="1341368394" sldId="1626"/>
        </pc:sldMkLst>
      </pc:sldChg>
      <pc:sldChg chg="add del setBg">
        <pc:chgData name="Gavin Band" userId="c8f793f7-5806-46f0-b9bd-90a61d07a992" providerId="ADAL" clId="{A3A4A27B-A0BF-5A44-A617-5A7ADDD4AAE9}" dt="2023-03-03T07:37:06.819" v="843"/>
        <pc:sldMkLst>
          <pc:docMk/>
          <pc:sldMk cId="2182685123" sldId="1626"/>
        </pc:sldMkLst>
      </pc:sldChg>
      <pc:sldChg chg="modSp add mod">
        <pc:chgData name="Gavin Band" userId="c8f793f7-5806-46f0-b9bd-90a61d07a992" providerId="ADAL" clId="{A3A4A27B-A0BF-5A44-A617-5A7ADDD4AAE9}" dt="2023-03-03T07:42:21.050" v="875"/>
        <pc:sldMkLst>
          <pc:docMk/>
          <pc:sldMk cId="362015996" sldId="1627"/>
        </pc:sldMkLst>
      </pc:sldChg>
      <pc:sldChg chg="add del setBg">
        <pc:chgData name="Gavin Band" userId="c8f793f7-5806-46f0-b9bd-90a61d07a992" providerId="ADAL" clId="{A3A4A27B-A0BF-5A44-A617-5A7ADDD4AAE9}" dt="2023-03-03T07:42:15.662" v="871"/>
        <pc:sldMkLst>
          <pc:docMk/>
          <pc:sldMk cId="3266098140" sldId="1627"/>
        </pc:sldMkLst>
      </pc:sldChg>
      <pc:sldChg chg="addSp modSp add mod">
        <pc:chgData name="Gavin Band" userId="c8f793f7-5806-46f0-b9bd-90a61d07a992" providerId="ADAL" clId="{A3A4A27B-A0BF-5A44-A617-5A7ADDD4AAE9}" dt="2023-03-03T07:49:12.315" v="1115" actId="1076"/>
        <pc:sldMkLst>
          <pc:docMk/>
          <pc:sldMk cId="271246442" sldId="1628"/>
        </pc:sldMkLst>
      </pc:sldChg>
      <pc:sldChg chg="addSp modSp add mod setBg">
        <pc:chgData name="Gavin Band" userId="c8f793f7-5806-46f0-b9bd-90a61d07a992" providerId="ADAL" clId="{A3A4A27B-A0BF-5A44-A617-5A7ADDD4AAE9}" dt="2023-03-03T07:53:45.917" v="1326" actId="20577"/>
        <pc:sldMkLst>
          <pc:docMk/>
          <pc:sldMk cId="372948091" sldId="1629"/>
        </pc:sldMkLst>
      </pc:sldChg>
      <pc:sldChg chg="addSp delSp modSp add mod">
        <pc:chgData name="Gavin Band" userId="c8f793f7-5806-46f0-b9bd-90a61d07a992" providerId="ADAL" clId="{A3A4A27B-A0BF-5A44-A617-5A7ADDD4AAE9}" dt="2023-03-03T08:10:58.603" v="2424" actId="1076"/>
        <pc:sldMkLst>
          <pc:docMk/>
          <pc:sldMk cId="3130005805" sldId="1630"/>
        </pc:sldMkLst>
      </pc:sldChg>
      <pc:sldChg chg="new del">
        <pc:chgData name="Gavin Band" userId="c8f793f7-5806-46f0-b9bd-90a61d07a992" providerId="ADAL" clId="{A3A4A27B-A0BF-5A44-A617-5A7ADDD4AAE9}" dt="2023-03-03T08:05:10.580" v="1920" actId="2696"/>
        <pc:sldMkLst>
          <pc:docMk/>
          <pc:sldMk cId="1041514940" sldId="1631"/>
        </pc:sldMkLst>
      </pc:sldChg>
      <pc:sldChg chg="addSp modSp add mod">
        <pc:chgData name="Gavin Band" userId="c8f793f7-5806-46f0-b9bd-90a61d07a992" providerId="ADAL" clId="{A3A4A27B-A0BF-5A44-A617-5A7ADDD4AAE9}" dt="2023-03-03T08:12:33.044" v="2440" actId="1076"/>
        <pc:sldMkLst>
          <pc:docMk/>
          <pc:sldMk cId="2151264891" sldId="1631"/>
        </pc:sldMkLst>
      </pc:sldChg>
      <pc:sldChg chg="new del">
        <pc:chgData name="Gavin Band" userId="c8f793f7-5806-46f0-b9bd-90a61d07a992" providerId="ADAL" clId="{A3A4A27B-A0BF-5A44-A617-5A7ADDD4AAE9}" dt="2023-03-03T08:12:02.744" v="2430" actId="2696"/>
        <pc:sldMkLst>
          <pc:docMk/>
          <pc:sldMk cId="3819562149" sldId="1631"/>
        </pc:sldMkLst>
      </pc:sldChg>
      <pc:sldChg chg="add del">
        <pc:chgData name="Gavin Band" userId="c8f793f7-5806-46f0-b9bd-90a61d07a992" providerId="ADAL" clId="{A3A4A27B-A0BF-5A44-A617-5A7ADDD4AAE9}" dt="2023-03-03T08:11:03.744" v="2425" actId="2696"/>
        <pc:sldMkLst>
          <pc:docMk/>
          <pc:sldMk cId="627575490" sldId="1632"/>
        </pc:sldMkLst>
      </pc:sldChg>
      <pc:sldMasterChg chg="del delSldLayout">
        <pc:chgData name="Gavin Band" userId="c8f793f7-5806-46f0-b9bd-90a61d07a992" providerId="ADAL" clId="{A3A4A27B-A0BF-5A44-A617-5A7ADDD4AAE9}" dt="2023-03-02T22:30:48.551" v="196" actId="2696"/>
        <pc:sldMasterMkLst>
          <pc:docMk/>
          <pc:sldMasterMk cId="3846738432" sldId="2147484063"/>
        </pc:sldMasterMkLst>
        <pc:sldLayoutChg chg="del">
          <pc:chgData name="Gavin Band" userId="c8f793f7-5806-46f0-b9bd-90a61d07a992" providerId="ADAL" clId="{A3A4A27B-A0BF-5A44-A617-5A7ADDD4AAE9}" dt="2023-03-02T22:30:48.546" v="185" actId="2696"/>
          <pc:sldLayoutMkLst>
            <pc:docMk/>
            <pc:sldMasterMk cId="3846738432" sldId="2147484063"/>
            <pc:sldLayoutMk cId="1623930670" sldId="2147484064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6" actId="2696"/>
          <pc:sldLayoutMkLst>
            <pc:docMk/>
            <pc:sldMasterMk cId="3846738432" sldId="2147484063"/>
            <pc:sldLayoutMk cId="2511439056" sldId="2147484065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7" actId="2696"/>
          <pc:sldLayoutMkLst>
            <pc:docMk/>
            <pc:sldMasterMk cId="3846738432" sldId="2147484063"/>
            <pc:sldLayoutMk cId="3354333623" sldId="2147484066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8" actId="2696"/>
          <pc:sldLayoutMkLst>
            <pc:docMk/>
            <pc:sldMasterMk cId="3846738432" sldId="2147484063"/>
            <pc:sldLayoutMk cId="2957728752" sldId="2147484067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89" actId="2696"/>
          <pc:sldLayoutMkLst>
            <pc:docMk/>
            <pc:sldMasterMk cId="3846738432" sldId="2147484063"/>
            <pc:sldLayoutMk cId="2624720933" sldId="2147484068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0" actId="2696"/>
          <pc:sldLayoutMkLst>
            <pc:docMk/>
            <pc:sldMasterMk cId="3846738432" sldId="2147484063"/>
            <pc:sldLayoutMk cId="2921038085" sldId="2147484069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1" actId="2696"/>
          <pc:sldLayoutMkLst>
            <pc:docMk/>
            <pc:sldMasterMk cId="3846738432" sldId="2147484063"/>
            <pc:sldLayoutMk cId="1012051723" sldId="2147484070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2" actId="2696"/>
          <pc:sldLayoutMkLst>
            <pc:docMk/>
            <pc:sldMasterMk cId="3846738432" sldId="2147484063"/>
            <pc:sldLayoutMk cId="425680526" sldId="2147484071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3" actId="2696"/>
          <pc:sldLayoutMkLst>
            <pc:docMk/>
            <pc:sldMasterMk cId="3846738432" sldId="2147484063"/>
            <pc:sldLayoutMk cId="3437871594" sldId="2147484072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4" actId="2696"/>
          <pc:sldLayoutMkLst>
            <pc:docMk/>
            <pc:sldMasterMk cId="3846738432" sldId="2147484063"/>
            <pc:sldLayoutMk cId="1058324146" sldId="2147484073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5" actId="2696"/>
          <pc:sldLayoutMkLst>
            <pc:docMk/>
            <pc:sldMasterMk cId="3846738432" sldId="2147484063"/>
            <pc:sldLayoutMk cId="1838191340" sldId="214748407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35:06.832" v="841" actId="2696"/>
        <pc:sldMasterMkLst>
          <pc:docMk/>
          <pc:sldMasterMk cId="423508207" sldId="2147484099"/>
        </pc:sldMasterMkLst>
        <pc:sldLayoutChg chg="del">
          <pc:chgData name="Gavin Band" userId="c8f793f7-5806-46f0-b9bd-90a61d07a992" providerId="ADAL" clId="{A3A4A27B-A0BF-5A44-A617-5A7ADDD4AAE9}" dt="2023-03-03T07:35:06.826" v="830" actId="2696"/>
          <pc:sldLayoutMkLst>
            <pc:docMk/>
            <pc:sldMasterMk cId="423508207" sldId="2147484099"/>
            <pc:sldLayoutMk cId="1550302597" sldId="2147484100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1" actId="2696"/>
          <pc:sldLayoutMkLst>
            <pc:docMk/>
            <pc:sldMasterMk cId="423508207" sldId="2147484099"/>
            <pc:sldLayoutMk cId="1396725027" sldId="2147484101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2" actId="2696"/>
          <pc:sldLayoutMkLst>
            <pc:docMk/>
            <pc:sldMasterMk cId="423508207" sldId="2147484099"/>
            <pc:sldLayoutMk cId="3244286406" sldId="2147484102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3" actId="2696"/>
          <pc:sldLayoutMkLst>
            <pc:docMk/>
            <pc:sldMasterMk cId="423508207" sldId="2147484099"/>
            <pc:sldLayoutMk cId="2789409159" sldId="2147484103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4" actId="2696"/>
          <pc:sldLayoutMkLst>
            <pc:docMk/>
            <pc:sldMasterMk cId="423508207" sldId="2147484099"/>
            <pc:sldLayoutMk cId="3495025052" sldId="2147484104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5" actId="2696"/>
          <pc:sldLayoutMkLst>
            <pc:docMk/>
            <pc:sldMasterMk cId="423508207" sldId="2147484099"/>
            <pc:sldLayoutMk cId="2699695266" sldId="2147484105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6" actId="2696"/>
          <pc:sldLayoutMkLst>
            <pc:docMk/>
            <pc:sldMasterMk cId="423508207" sldId="2147484099"/>
            <pc:sldLayoutMk cId="2380630047" sldId="2147484106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7" actId="2696"/>
          <pc:sldLayoutMkLst>
            <pc:docMk/>
            <pc:sldMasterMk cId="423508207" sldId="2147484099"/>
            <pc:sldLayoutMk cId="1999235190" sldId="2147484107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8" actId="2696"/>
          <pc:sldLayoutMkLst>
            <pc:docMk/>
            <pc:sldMasterMk cId="423508207" sldId="2147484099"/>
            <pc:sldLayoutMk cId="10777895" sldId="2147484108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9" actId="2696"/>
          <pc:sldLayoutMkLst>
            <pc:docMk/>
            <pc:sldMasterMk cId="423508207" sldId="2147484099"/>
            <pc:sldLayoutMk cId="656833193" sldId="2147484109"/>
          </pc:sldLayoutMkLst>
        </pc:sldLayoutChg>
        <pc:sldLayoutChg chg="del">
          <pc:chgData name="Gavin Band" userId="c8f793f7-5806-46f0-b9bd-90a61d07a992" providerId="ADAL" clId="{A3A4A27B-A0BF-5A44-A617-5A7ADDD4AAE9}" dt="2023-03-03T07:35:06.831" v="840" actId="2696"/>
          <pc:sldLayoutMkLst>
            <pc:docMk/>
            <pc:sldMasterMk cId="423508207" sldId="2147484099"/>
            <pc:sldLayoutMk cId="2062288278" sldId="214748411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4:55.551" v="644" actId="2696"/>
        <pc:sldMasterMkLst>
          <pc:docMk/>
          <pc:sldMasterMk cId="858460494" sldId="2147484123"/>
        </pc:sldMasterMkLst>
        <pc:sldLayoutChg chg="del">
          <pc:chgData name="Gavin Band" userId="c8f793f7-5806-46f0-b9bd-90a61d07a992" providerId="ADAL" clId="{A3A4A27B-A0BF-5A44-A617-5A7ADDD4AAE9}" dt="2023-03-03T07:24:55.547" v="633" actId="2696"/>
          <pc:sldLayoutMkLst>
            <pc:docMk/>
            <pc:sldMasterMk cId="858460494" sldId="2147484123"/>
            <pc:sldLayoutMk cId="508951183" sldId="2147484124"/>
          </pc:sldLayoutMkLst>
        </pc:sldLayoutChg>
        <pc:sldLayoutChg chg="del">
          <pc:chgData name="Gavin Band" userId="c8f793f7-5806-46f0-b9bd-90a61d07a992" providerId="ADAL" clId="{A3A4A27B-A0BF-5A44-A617-5A7ADDD4AAE9}" dt="2023-03-03T07:24:55.547" v="634" actId="2696"/>
          <pc:sldLayoutMkLst>
            <pc:docMk/>
            <pc:sldMasterMk cId="858460494" sldId="2147484123"/>
            <pc:sldLayoutMk cId="3096290549" sldId="2147484125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5" actId="2696"/>
          <pc:sldLayoutMkLst>
            <pc:docMk/>
            <pc:sldMasterMk cId="858460494" sldId="2147484123"/>
            <pc:sldLayoutMk cId="1268589401" sldId="2147484126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6" actId="2696"/>
          <pc:sldLayoutMkLst>
            <pc:docMk/>
            <pc:sldMasterMk cId="858460494" sldId="2147484123"/>
            <pc:sldLayoutMk cId="1877200553" sldId="2147484127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7" actId="2696"/>
          <pc:sldLayoutMkLst>
            <pc:docMk/>
            <pc:sldMasterMk cId="858460494" sldId="2147484123"/>
            <pc:sldLayoutMk cId="478247003" sldId="2147484128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8" actId="2696"/>
          <pc:sldLayoutMkLst>
            <pc:docMk/>
            <pc:sldMasterMk cId="858460494" sldId="2147484123"/>
            <pc:sldLayoutMk cId="550787131" sldId="2147484129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9" actId="2696"/>
          <pc:sldLayoutMkLst>
            <pc:docMk/>
            <pc:sldMasterMk cId="858460494" sldId="2147484123"/>
            <pc:sldLayoutMk cId="3645513683" sldId="2147484130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0" actId="2696"/>
          <pc:sldLayoutMkLst>
            <pc:docMk/>
            <pc:sldMasterMk cId="858460494" sldId="2147484123"/>
            <pc:sldLayoutMk cId="631724098" sldId="2147484131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1" actId="2696"/>
          <pc:sldLayoutMkLst>
            <pc:docMk/>
            <pc:sldMasterMk cId="858460494" sldId="2147484123"/>
            <pc:sldLayoutMk cId="1803279356" sldId="2147484132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2" actId="2696"/>
          <pc:sldLayoutMkLst>
            <pc:docMk/>
            <pc:sldMasterMk cId="858460494" sldId="2147484123"/>
            <pc:sldLayoutMk cId="4050867813" sldId="2147484133"/>
          </pc:sldLayoutMkLst>
        </pc:sldLayoutChg>
        <pc:sldLayoutChg chg="del">
          <pc:chgData name="Gavin Band" userId="c8f793f7-5806-46f0-b9bd-90a61d07a992" providerId="ADAL" clId="{A3A4A27B-A0BF-5A44-A617-5A7ADDD4AAE9}" dt="2023-03-03T07:24:55.551" v="643" actId="2696"/>
          <pc:sldLayoutMkLst>
            <pc:docMk/>
            <pc:sldMasterMk cId="858460494" sldId="2147484123"/>
            <pc:sldLayoutMk cId="4198446596" sldId="214748413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5:27.443" v="662" actId="2696"/>
        <pc:sldMasterMkLst>
          <pc:docMk/>
          <pc:sldMasterMk cId="920352856" sldId="2147484159"/>
        </pc:sldMasterMkLst>
        <pc:sldLayoutChg chg="del">
          <pc:chgData name="Gavin Band" userId="c8f793f7-5806-46f0-b9bd-90a61d07a992" providerId="ADAL" clId="{A3A4A27B-A0BF-5A44-A617-5A7ADDD4AAE9}" dt="2023-03-03T07:25:27.438" v="651" actId="2696"/>
          <pc:sldLayoutMkLst>
            <pc:docMk/>
            <pc:sldMasterMk cId="920352856" sldId="2147484159"/>
            <pc:sldLayoutMk cId="842847332" sldId="2147484160"/>
          </pc:sldLayoutMkLst>
        </pc:sldLayoutChg>
        <pc:sldLayoutChg chg="del">
          <pc:chgData name="Gavin Band" userId="c8f793f7-5806-46f0-b9bd-90a61d07a992" providerId="ADAL" clId="{A3A4A27B-A0BF-5A44-A617-5A7ADDD4AAE9}" dt="2023-03-03T07:25:27.438" v="652" actId="2696"/>
          <pc:sldLayoutMkLst>
            <pc:docMk/>
            <pc:sldMasterMk cId="920352856" sldId="2147484159"/>
            <pc:sldLayoutMk cId="1403105672" sldId="2147484161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3" actId="2696"/>
          <pc:sldLayoutMkLst>
            <pc:docMk/>
            <pc:sldMasterMk cId="920352856" sldId="2147484159"/>
            <pc:sldLayoutMk cId="1272908399" sldId="2147484162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4" actId="2696"/>
          <pc:sldLayoutMkLst>
            <pc:docMk/>
            <pc:sldMasterMk cId="920352856" sldId="2147484159"/>
            <pc:sldLayoutMk cId="2572288508" sldId="2147484163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5" actId="2696"/>
          <pc:sldLayoutMkLst>
            <pc:docMk/>
            <pc:sldMasterMk cId="920352856" sldId="2147484159"/>
            <pc:sldLayoutMk cId="3078942554" sldId="2147484164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6" actId="2696"/>
          <pc:sldLayoutMkLst>
            <pc:docMk/>
            <pc:sldMasterMk cId="920352856" sldId="2147484159"/>
            <pc:sldLayoutMk cId="1075377591" sldId="2147484165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7" actId="2696"/>
          <pc:sldLayoutMkLst>
            <pc:docMk/>
            <pc:sldMasterMk cId="920352856" sldId="2147484159"/>
            <pc:sldLayoutMk cId="3170301028" sldId="2147484166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8" actId="2696"/>
          <pc:sldLayoutMkLst>
            <pc:docMk/>
            <pc:sldMasterMk cId="920352856" sldId="2147484159"/>
            <pc:sldLayoutMk cId="3916848052" sldId="2147484167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59" actId="2696"/>
          <pc:sldLayoutMkLst>
            <pc:docMk/>
            <pc:sldMasterMk cId="920352856" sldId="2147484159"/>
            <pc:sldLayoutMk cId="144753961" sldId="2147484168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60" actId="2696"/>
          <pc:sldLayoutMkLst>
            <pc:docMk/>
            <pc:sldMasterMk cId="920352856" sldId="2147484159"/>
            <pc:sldLayoutMk cId="3709443566" sldId="2147484169"/>
          </pc:sldLayoutMkLst>
        </pc:sldLayoutChg>
        <pc:sldLayoutChg chg="del">
          <pc:chgData name="Gavin Band" userId="c8f793f7-5806-46f0-b9bd-90a61d07a992" providerId="ADAL" clId="{A3A4A27B-A0BF-5A44-A617-5A7ADDD4AAE9}" dt="2023-03-03T07:25:27.443" v="661" actId="2696"/>
          <pc:sldLayoutMkLst>
            <pc:docMk/>
            <pc:sldMasterMk cId="920352856" sldId="2147484159"/>
            <pc:sldLayoutMk cId="2083289135" sldId="214748417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2T22:30:48.489" v="180" actId="2696"/>
        <pc:sldMasterMkLst>
          <pc:docMk/>
          <pc:sldMasterMk cId="3716241121" sldId="2147484171"/>
        </pc:sldMasterMkLst>
        <pc:sldLayoutChg chg="del">
          <pc:chgData name="Gavin Band" userId="c8f793f7-5806-46f0-b9bd-90a61d07a992" providerId="ADAL" clId="{A3A4A27B-A0BF-5A44-A617-5A7ADDD4AAE9}" dt="2023-03-02T22:30:48.484" v="169" actId="2696"/>
          <pc:sldLayoutMkLst>
            <pc:docMk/>
            <pc:sldMasterMk cId="3716241121" sldId="2147484171"/>
            <pc:sldLayoutMk cId="3441119635" sldId="2147484172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0" actId="2696"/>
          <pc:sldLayoutMkLst>
            <pc:docMk/>
            <pc:sldMasterMk cId="3716241121" sldId="2147484171"/>
            <pc:sldLayoutMk cId="1339967935" sldId="2147484173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1" actId="2696"/>
          <pc:sldLayoutMkLst>
            <pc:docMk/>
            <pc:sldMasterMk cId="3716241121" sldId="2147484171"/>
            <pc:sldLayoutMk cId="1694430649" sldId="2147484174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2" actId="2696"/>
          <pc:sldLayoutMkLst>
            <pc:docMk/>
            <pc:sldMasterMk cId="3716241121" sldId="2147484171"/>
            <pc:sldLayoutMk cId="2641935657" sldId="2147484175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3" actId="2696"/>
          <pc:sldLayoutMkLst>
            <pc:docMk/>
            <pc:sldMasterMk cId="3716241121" sldId="2147484171"/>
            <pc:sldLayoutMk cId="3720307705" sldId="2147484176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4" actId="2696"/>
          <pc:sldLayoutMkLst>
            <pc:docMk/>
            <pc:sldMasterMk cId="3716241121" sldId="2147484171"/>
            <pc:sldLayoutMk cId="2570052129" sldId="2147484177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5" actId="2696"/>
          <pc:sldLayoutMkLst>
            <pc:docMk/>
            <pc:sldMasterMk cId="3716241121" sldId="2147484171"/>
            <pc:sldLayoutMk cId="1085715441" sldId="2147484178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6" actId="2696"/>
          <pc:sldLayoutMkLst>
            <pc:docMk/>
            <pc:sldMasterMk cId="3716241121" sldId="2147484171"/>
            <pc:sldLayoutMk cId="3964449788" sldId="2147484179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7" actId="2696"/>
          <pc:sldLayoutMkLst>
            <pc:docMk/>
            <pc:sldMasterMk cId="3716241121" sldId="2147484171"/>
            <pc:sldLayoutMk cId="3820101370" sldId="2147484180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8" actId="2696"/>
          <pc:sldLayoutMkLst>
            <pc:docMk/>
            <pc:sldMasterMk cId="3716241121" sldId="2147484171"/>
            <pc:sldLayoutMk cId="3765574824" sldId="2147484181"/>
          </pc:sldLayoutMkLst>
        </pc:sldLayoutChg>
        <pc:sldLayoutChg chg="del">
          <pc:chgData name="Gavin Band" userId="c8f793f7-5806-46f0-b9bd-90a61d07a992" providerId="ADAL" clId="{A3A4A27B-A0BF-5A44-A617-5A7ADDD4AAE9}" dt="2023-03-02T22:30:48.488" v="179" actId="2696"/>
          <pc:sldLayoutMkLst>
            <pc:docMk/>
            <pc:sldMasterMk cId="3716241121" sldId="2147484171"/>
            <pc:sldLayoutMk cId="1993227032" sldId="2147484182"/>
          </pc:sldLayoutMkLst>
        </pc:sldLayoutChg>
      </pc:sldMasterChg>
    </pc:docChg>
  </pc:docChgLst>
  <pc:docChgLst>
    <pc:chgData name="Gavin Band" userId="c8f793f7-5806-46f0-b9bd-90a61d07a992" providerId="ADAL" clId="{28C437A2-4911-9B48-995B-B8C6AD1119FD}"/>
    <pc:docChg chg="undo custSel addSld delSld modSld">
      <pc:chgData name="Gavin Band" userId="c8f793f7-5806-46f0-b9bd-90a61d07a992" providerId="ADAL" clId="{28C437A2-4911-9B48-995B-B8C6AD1119FD}" dt="2026-03-06T13:05:12.275" v="1247" actId="729"/>
      <pc:docMkLst>
        <pc:docMk/>
      </pc:docMkLst>
      <pc:sldChg chg="add del">
        <pc:chgData name="Gavin Band" userId="c8f793f7-5806-46f0-b9bd-90a61d07a992" providerId="ADAL" clId="{28C437A2-4911-9B48-995B-B8C6AD1119FD}" dt="2026-03-06T12:36:07.875" v="52" actId="2696"/>
        <pc:sldMkLst>
          <pc:docMk/>
          <pc:sldMk cId="535627793" sldId="365"/>
        </pc:sldMkLst>
      </pc:sldChg>
      <pc:sldChg chg="add del">
        <pc:chgData name="Gavin Band" userId="c8f793f7-5806-46f0-b9bd-90a61d07a992" providerId="ADAL" clId="{28C437A2-4911-9B48-995B-B8C6AD1119FD}" dt="2026-03-06T12:36:07.891" v="56" actId="2696"/>
        <pc:sldMkLst>
          <pc:docMk/>
          <pc:sldMk cId="60021739" sldId="565"/>
        </pc:sldMkLst>
      </pc:sldChg>
      <pc:sldChg chg="add del">
        <pc:chgData name="Gavin Band" userId="c8f793f7-5806-46f0-b9bd-90a61d07a992" providerId="ADAL" clId="{28C437A2-4911-9B48-995B-B8C6AD1119FD}" dt="2026-03-06T12:36:07.888" v="55" actId="2696"/>
        <pc:sldMkLst>
          <pc:docMk/>
          <pc:sldMk cId="15713618" sldId="566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4094200261" sldId="1303"/>
        </pc:sldMkLst>
      </pc:sldChg>
      <pc:sldChg chg="del">
        <pc:chgData name="Gavin Band" userId="c8f793f7-5806-46f0-b9bd-90a61d07a992" providerId="ADAL" clId="{28C437A2-4911-9B48-995B-B8C6AD1119FD}" dt="2026-03-06T12:32:06.940" v="5" actId="2696"/>
        <pc:sldMkLst>
          <pc:docMk/>
          <pc:sldMk cId="3622990230" sldId="1316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767439447" sldId="1372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968655259" sldId="1373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629170835" sldId="1375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91001299" sldId="1383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565484854" sldId="1385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711043944" sldId="1387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119959796" sldId="1392"/>
        </pc:sldMkLst>
      </pc:sldChg>
      <pc:sldChg chg="add del">
        <pc:chgData name="Gavin Band" userId="c8f793f7-5806-46f0-b9bd-90a61d07a992" providerId="ADAL" clId="{28C437A2-4911-9B48-995B-B8C6AD1119FD}" dt="2026-03-06T12:36:07.870" v="50" actId="2696"/>
        <pc:sldMkLst>
          <pc:docMk/>
          <pc:sldMk cId="184590283" sldId="1402"/>
        </pc:sldMkLst>
      </pc:sldChg>
      <pc:sldChg chg="add del">
        <pc:chgData name="Gavin Band" userId="c8f793f7-5806-46f0-b9bd-90a61d07a992" providerId="ADAL" clId="{28C437A2-4911-9B48-995B-B8C6AD1119FD}" dt="2026-03-06T12:36:07.873" v="51" actId="2696"/>
        <pc:sldMkLst>
          <pc:docMk/>
          <pc:sldMk cId="2053287916" sldId="1403"/>
        </pc:sldMkLst>
      </pc:sldChg>
      <pc:sldChg chg="add del">
        <pc:chgData name="Gavin Band" userId="c8f793f7-5806-46f0-b9bd-90a61d07a992" providerId="ADAL" clId="{28C437A2-4911-9B48-995B-B8C6AD1119FD}" dt="2026-03-06T12:36:07.877" v="53" actId="2696"/>
        <pc:sldMkLst>
          <pc:docMk/>
          <pc:sldMk cId="3946500750" sldId="1404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308782779" sldId="1429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901452673" sldId="1430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415033325" sldId="1431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929049670" sldId="1432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599706050" sldId="1433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314432806" sldId="1434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980517326" sldId="1437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791373478" sldId="1438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667884663" sldId="1440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291438052" sldId="1441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671869845" sldId="1445"/>
        </pc:sldMkLst>
      </pc:sldChg>
      <pc:sldChg chg="add del">
        <pc:chgData name="Gavin Band" userId="c8f793f7-5806-46f0-b9bd-90a61d07a992" providerId="ADAL" clId="{28C437A2-4911-9B48-995B-B8C6AD1119FD}" dt="2026-03-06T12:36:07.861" v="47" actId="2696"/>
        <pc:sldMkLst>
          <pc:docMk/>
          <pc:sldMk cId="2410987250" sldId="1446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359087725" sldId="1447"/>
        </pc:sldMkLst>
      </pc:sldChg>
      <pc:sldChg chg="add del">
        <pc:chgData name="Gavin Band" userId="c8f793f7-5806-46f0-b9bd-90a61d07a992" providerId="ADAL" clId="{28C437A2-4911-9B48-995B-B8C6AD1119FD}" dt="2026-03-06T12:36:07.857" v="46" actId="2696"/>
        <pc:sldMkLst>
          <pc:docMk/>
          <pc:sldMk cId="3386352147" sldId="1449"/>
        </pc:sldMkLst>
      </pc:sldChg>
      <pc:sldChg chg="add del">
        <pc:chgData name="Gavin Band" userId="c8f793f7-5806-46f0-b9bd-90a61d07a992" providerId="ADAL" clId="{28C437A2-4911-9B48-995B-B8C6AD1119FD}" dt="2026-03-06T12:36:07.901" v="60" actId="2696"/>
        <pc:sldMkLst>
          <pc:docMk/>
          <pc:sldMk cId="1532799159" sldId="1451"/>
        </pc:sldMkLst>
      </pc:sldChg>
      <pc:sldChg chg="add del">
        <pc:chgData name="Gavin Band" userId="c8f793f7-5806-46f0-b9bd-90a61d07a992" providerId="ADAL" clId="{28C437A2-4911-9B48-995B-B8C6AD1119FD}" dt="2026-03-06T12:36:07.864" v="48" actId="2696"/>
        <pc:sldMkLst>
          <pc:docMk/>
          <pc:sldMk cId="1200625429" sldId="1452"/>
        </pc:sldMkLst>
      </pc:sldChg>
      <pc:sldChg chg="add del">
        <pc:chgData name="Gavin Band" userId="c8f793f7-5806-46f0-b9bd-90a61d07a992" providerId="ADAL" clId="{28C437A2-4911-9B48-995B-B8C6AD1119FD}" dt="2026-03-06T12:36:07.895" v="58" actId="2696"/>
        <pc:sldMkLst>
          <pc:docMk/>
          <pc:sldMk cId="2669410451" sldId="1455"/>
        </pc:sldMkLst>
      </pc:sldChg>
      <pc:sldChg chg="add del">
        <pc:chgData name="Gavin Band" userId="c8f793f7-5806-46f0-b9bd-90a61d07a992" providerId="ADAL" clId="{28C437A2-4911-9B48-995B-B8C6AD1119FD}" dt="2026-03-06T12:36:07.893" v="57" actId="2696"/>
        <pc:sldMkLst>
          <pc:docMk/>
          <pc:sldMk cId="3552586271" sldId="1456"/>
        </pc:sldMkLst>
      </pc:sldChg>
      <pc:sldChg chg="add del">
        <pc:chgData name="Gavin Band" userId="c8f793f7-5806-46f0-b9bd-90a61d07a992" providerId="ADAL" clId="{28C437A2-4911-9B48-995B-B8C6AD1119FD}" dt="2026-03-06T12:36:07.896" v="59" actId="2696"/>
        <pc:sldMkLst>
          <pc:docMk/>
          <pc:sldMk cId="2119253521" sldId="1457"/>
        </pc:sldMkLst>
      </pc:sldChg>
      <pc:sldChg chg="addSp delSp modSp mod">
        <pc:chgData name="Gavin Band" userId="c8f793f7-5806-46f0-b9bd-90a61d07a992" providerId="ADAL" clId="{28C437A2-4911-9B48-995B-B8C6AD1119FD}" dt="2026-03-06T12:37:08.609" v="68" actId="478"/>
        <pc:sldMkLst>
          <pc:docMk/>
          <pc:sldMk cId="2552951775" sldId="1520"/>
        </pc:sldMkLst>
        <pc:spChg chg="mod">
          <ac:chgData name="Gavin Band" userId="c8f793f7-5806-46f0-b9bd-90a61d07a992" providerId="ADAL" clId="{28C437A2-4911-9B48-995B-B8C6AD1119FD}" dt="2026-03-06T12:37:06.846" v="67" actId="207"/>
          <ac:spMkLst>
            <pc:docMk/>
            <pc:sldMk cId="2552951775" sldId="1520"/>
            <ac:spMk id="3" creationId="{9FCC64DC-6D6A-7B44-81BC-8317BD52CC6C}"/>
          </ac:spMkLst>
        </pc:spChg>
        <pc:spChg chg="add del">
          <ac:chgData name="Gavin Band" userId="c8f793f7-5806-46f0-b9bd-90a61d07a992" providerId="ADAL" clId="{28C437A2-4911-9B48-995B-B8C6AD1119FD}" dt="2026-03-06T12:37:08.609" v="68" actId="478"/>
          <ac:spMkLst>
            <pc:docMk/>
            <pc:sldMk cId="2552951775" sldId="1520"/>
            <ac:spMk id="5" creationId="{BF7CCDEA-288E-0AA5-4D53-EA02758C3A9E}"/>
          </ac:spMkLst>
        </pc:spChg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341368394" sldId="1626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362015996" sldId="1627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71246442" sldId="1628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118420614" sldId="1643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958801103" sldId="1644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2717878412" sldId="1646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819106115" sldId="1647"/>
        </pc:sldMkLst>
      </pc:sldChg>
      <pc:sldChg chg="mod modShow">
        <pc:chgData name="Gavin Band" userId="c8f793f7-5806-46f0-b9bd-90a61d07a992" providerId="ADAL" clId="{28C437A2-4911-9B48-995B-B8C6AD1119FD}" dt="2026-03-06T13:05:12.275" v="1247" actId="729"/>
        <pc:sldMkLst>
          <pc:docMk/>
          <pc:sldMk cId="191696430" sldId="1648"/>
        </pc:sldMkLst>
      </pc:sldChg>
      <pc:sldChg chg="del">
        <pc:chgData name="Gavin Band" userId="c8f793f7-5806-46f0-b9bd-90a61d07a992" providerId="ADAL" clId="{28C437A2-4911-9B48-995B-B8C6AD1119FD}" dt="2026-03-06T12:36:52.887" v="62" actId="2696"/>
        <pc:sldMkLst>
          <pc:docMk/>
          <pc:sldMk cId="3362148823" sldId="1650"/>
        </pc:sldMkLst>
      </pc:sldChg>
      <pc:sldChg chg="add del">
        <pc:chgData name="Gavin Band" userId="c8f793f7-5806-46f0-b9bd-90a61d07a992" providerId="ADAL" clId="{28C437A2-4911-9B48-995B-B8C6AD1119FD}" dt="2026-03-06T12:36:07.885" v="54" actId="2696"/>
        <pc:sldMkLst>
          <pc:docMk/>
          <pc:sldMk cId="991552780" sldId="1652"/>
        </pc:sldMkLst>
      </pc:sldChg>
      <pc:sldChg chg="add del">
        <pc:chgData name="Gavin Band" userId="c8f793f7-5806-46f0-b9bd-90a61d07a992" providerId="ADAL" clId="{28C437A2-4911-9B48-995B-B8C6AD1119FD}" dt="2026-03-06T12:36:07.868" v="49" actId="2696"/>
        <pc:sldMkLst>
          <pc:docMk/>
          <pc:sldMk cId="222970548" sldId="1655"/>
        </pc:sldMkLst>
      </pc:sldChg>
      <pc:sldChg chg="modSp add del mod">
        <pc:chgData name="Gavin Band" userId="c8f793f7-5806-46f0-b9bd-90a61d07a992" providerId="ADAL" clId="{28C437A2-4911-9B48-995B-B8C6AD1119FD}" dt="2026-03-06T12:36:42.744" v="61" actId="255"/>
        <pc:sldMkLst>
          <pc:docMk/>
          <pc:sldMk cId="2955531003" sldId="1679"/>
        </pc:sldMkLst>
        <pc:spChg chg="mod">
          <ac:chgData name="Gavin Band" userId="c8f793f7-5806-46f0-b9bd-90a61d07a992" providerId="ADAL" clId="{28C437A2-4911-9B48-995B-B8C6AD1119FD}" dt="2026-03-06T12:36:42.744" v="61" actId="255"/>
          <ac:spMkLst>
            <pc:docMk/>
            <pc:sldMk cId="2955531003" sldId="1679"/>
            <ac:spMk id="4" creationId="{A3ADBC1B-EE09-2616-7F02-9DB74DD025CE}"/>
          </ac:spMkLst>
        </pc:spChg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3065024697" sldId="1684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1797816569" sldId="1685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3821759732" sldId="1686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2967653422" sldId="1687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561039085" sldId="1688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1180928906" sldId="1689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3582965579" sldId="1692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4031074128" sldId="1694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1881547649" sldId="1696"/>
        </pc:sldMkLst>
      </pc:sldChg>
      <pc:sldChg chg="add del setBg">
        <pc:chgData name="Gavin Band" userId="c8f793f7-5806-46f0-b9bd-90a61d07a992" providerId="ADAL" clId="{28C437A2-4911-9B48-995B-B8C6AD1119FD}" dt="2026-03-06T12:34:42.051" v="8"/>
        <pc:sldMkLst>
          <pc:docMk/>
          <pc:sldMk cId="740963550" sldId="1697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3107026357" sldId="1699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2192209244" sldId="1701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1481833279" sldId="1702"/>
        </pc:sldMkLst>
      </pc:sldChg>
      <pc:sldChg chg="add del setBg">
        <pc:chgData name="Gavin Band" userId="c8f793f7-5806-46f0-b9bd-90a61d07a992" providerId="ADAL" clId="{28C437A2-4911-9B48-995B-B8C6AD1119FD}" dt="2026-03-06T12:35:10.483" v="13"/>
        <pc:sldMkLst>
          <pc:docMk/>
          <pc:sldMk cId="3974829641" sldId="1703"/>
        </pc:sldMkLst>
      </pc:sldChg>
      <pc:sldChg chg="add del">
        <pc:chgData name="Gavin Band" userId="c8f793f7-5806-46f0-b9bd-90a61d07a992" providerId="ADAL" clId="{28C437A2-4911-9B48-995B-B8C6AD1119FD}" dt="2026-03-06T12:35:10.483" v="13"/>
        <pc:sldMkLst>
          <pc:docMk/>
          <pc:sldMk cId="3913889803" sldId="1705"/>
        </pc:sldMkLst>
      </pc:sldChg>
      <pc:sldChg chg="add del">
        <pc:chgData name="Gavin Band" userId="c8f793f7-5806-46f0-b9bd-90a61d07a992" providerId="ADAL" clId="{28C437A2-4911-9B48-995B-B8C6AD1119FD}" dt="2026-03-06T12:35:10.483" v="13"/>
        <pc:sldMkLst>
          <pc:docMk/>
          <pc:sldMk cId="1269435312" sldId="1706"/>
        </pc:sldMkLst>
      </pc:sldChg>
      <pc:sldChg chg="modSp add del mod">
        <pc:chgData name="Gavin Band" userId="c8f793f7-5806-46f0-b9bd-90a61d07a992" providerId="ADAL" clId="{28C437A2-4911-9B48-995B-B8C6AD1119FD}" dt="2026-03-06T12:35:10.483" v="13"/>
        <pc:sldMkLst>
          <pc:docMk/>
          <pc:sldMk cId="2202914432" sldId="1707"/>
        </pc:sldMkLst>
        <pc:spChg chg="mod">
          <ac:chgData name="Gavin Band" userId="c8f793f7-5806-46f0-b9bd-90a61d07a992" providerId="ADAL" clId="{28C437A2-4911-9B48-995B-B8C6AD1119FD}" dt="2026-03-06T12:35:10.435" v="12"/>
          <ac:spMkLst>
            <pc:docMk/>
            <pc:sldMk cId="2202914432" sldId="1707"/>
            <ac:spMk id="10" creationId="{9B7AF4B0-E32A-988C-D899-24753A4B8A9B}"/>
          </ac:spMkLst>
        </pc:spChg>
      </pc:sldChg>
      <pc:sldChg chg="modSp mod">
        <pc:chgData name="Gavin Band" userId="c8f793f7-5806-46f0-b9bd-90a61d07a992" providerId="ADAL" clId="{28C437A2-4911-9B48-995B-B8C6AD1119FD}" dt="2026-03-06T12:28:13.643" v="1" actId="20577"/>
        <pc:sldMkLst>
          <pc:docMk/>
          <pc:sldMk cId="1153312923" sldId="1712"/>
        </pc:sldMkLst>
        <pc:spChg chg="mod">
          <ac:chgData name="Gavin Band" userId="c8f793f7-5806-46f0-b9bd-90a61d07a992" providerId="ADAL" clId="{28C437A2-4911-9B48-995B-B8C6AD1119FD}" dt="2026-03-06T12:28:13.643" v="1" actId="20577"/>
          <ac:spMkLst>
            <pc:docMk/>
            <pc:sldMk cId="1153312923" sldId="1712"/>
            <ac:spMk id="6146" creationId="{00000000-0000-0000-0000-000000000000}"/>
          </ac:spMkLst>
        </pc:spChg>
      </pc:sldChg>
      <pc:sldChg chg="add del setBg">
        <pc:chgData name="Gavin Band" userId="c8f793f7-5806-46f0-b9bd-90a61d07a992" providerId="ADAL" clId="{28C437A2-4911-9B48-995B-B8C6AD1119FD}" dt="2026-03-06T12:32:05.679" v="3"/>
        <pc:sldMkLst>
          <pc:docMk/>
          <pc:sldMk cId="2755243374" sldId="1716"/>
        </pc:sldMkLst>
      </pc:sldChg>
      <pc:sldChg chg="add">
        <pc:chgData name="Gavin Band" userId="c8f793f7-5806-46f0-b9bd-90a61d07a992" providerId="ADAL" clId="{28C437A2-4911-9B48-995B-B8C6AD1119FD}" dt="2026-03-06T12:32:05.715" v="4"/>
        <pc:sldMkLst>
          <pc:docMk/>
          <pc:sldMk cId="3822588970" sldId="1716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2588257001" sldId="1717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3738163123" sldId="1717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3076219001" sldId="1718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3615522507" sldId="1718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2992599351" sldId="1719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3753658234" sldId="1719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1714835876" sldId="1720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4269205735" sldId="1720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1062499526" sldId="1721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3446819209" sldId="1721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62002879" sldId="1722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498909567" sldId="1722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1467249008" sldId="1723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3255717991" sldId="1723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138513372" sldId="1724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1163216793" sldId="1724"/>
        </pc:sldMkLst>
      </pc:sldChg>
      <pc:sldChg chg="add del setBg">
        <pc:chgData name="Gavin Band" userId="c8f793f7-5806-46f0-b9bd-90a61d07a992" providerId="ADAL" clId="{28C437A2-4911-9B48-995B-B8C6AD1119FD}" dt="2026-03-06T12:35:10.435" v="12"/>
        <pc:sldMkLst>
          <pc:docMk/>
          <pc:sldMk cId="1143175606" sldId="1725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2347212968" sldId="1725"/>
        </pc:sldMkLst>
      </pc:sldChg>
      <pc:sldChg chg="add">
        <pc:chgData name="Gavin Band" userId="c8f793f7-5806-46f0-b9bd-90a61d07a992" providerId="ADAL" clId="{28C437A2-4911-9B48-995B-B8C6AD1119FD}" dt="2026-03-06T12:35:10.483" v="13"/>
        <pc:sldMkLst>
          <pc:docMk/>
          <pc:sldMk cId="1404666816" sldId="1726"/>
        </pc:sldMkLst>
      </pc:sldChg>
      <pc:sldChg chg="add del">
        <pc:chgData name="Gavin Band" userId="c8f793f7-5806-46f0-b9bd-90a61d07a992" providerId="ADAL" clId="{28C437A2-4911-9B48-995B-B8C6AD1119FD}" dt="2026-03-06T12:35:10.435" v="12"/>
        <pc:sldMkLst>
          <pc:docMk/>
          <pc:sldMk cId="2603764426" sldId="1726"/>
        </pc:sldMkLst>
      </pc:sldChg>
      <pc:sldChg chg="new del">
        <pc:chgData name="Gavin Band" userId="c8f793f7-5806-46f0-b9bd-90a61d07a992" providerId="ADAL" clId="{28C437A2-4911-9B48-995B-B8C6AD1119FD}" dt="2026-03-06T12:37:26.409" v="70" actId="680"/>
        <pc:sldMkLst>
          <pc:docMk/>
          <pc:sldMk cId="2044419198" sldId="1727"/>
        </pc:sldMkLst>
      </pc:sldChg>
      <pc:sldChg chg="add del setBg">
        <pc:chgData name="Gavin Band" userId="c8f793f7-5806-46f0-b9bd-90a61d07a992" providerId="ADAL" clId="{28C437A2-4911-9B48-995B-B8C6AD1119FD}" dt="2026-03-06T12:37:32.649" v="72"/>
        <pc:sldMkLst>
          <pc:docMk/>
          <pc:sldMk cId="2625654138" sldId="1727"/>
        </pc:sldMkLst>
      </pc:sldChg>
      <pc:sldChg chg="addSp delSp modSp add mod">
        <pc:chgData name="Gavin Band" userId="c8f793f7-5806-46f0-b9bd-90a61d07a992" providerId="ADAL" clId="{28C437A2-4911-9B48-995B-B8C6AD1119FD}" dt="2026-03-06T12:56:47.436" v="773" actId="255"/>
        <pc:sldMkLst>
          <pc:docMk/>
          <pc:sldMk cId="3226137407" sldId="1727"/>
        </pc:sldMkLst>
        <pc:spChg chg="mod">
          <ac:chgData name="Gavin Band" userId="c8f793f7-5806-46f0-b9bd-90a61d07a992" providerId="ADAL" clId="{28C437A2-4911-9B48-995B-B8C6AD1119FD}" dt="2026-03-06T12:37:37.705" v="94" actId="20577"/>
          <ac:spMkLst>
            <pc:docMk/>
            <pc:sldMk cId="3226137407" sldId="1727"/>
            <ac:spMk id="2" creationId="{16AE4B17-61FB-2C52-B78A-58A6573923D0}"/>
          </ac:spMkLst>
        </pc:spChg>
        <pc:spChg chg="mod">
          <ac:chgData name="Gavin Band" userId="c8f793f7-5806-46f0-b9bd-90a61d07a992" providerId="ADAL" clId="{28C437A2-4911-9B48-995B-B8C6AD1119FD}" dt="2026-03-06T12:55:50.662" v="753" actId="20577"/>
          <ac:spMkLst>
            <pc:docMk/>
            <pc:sldMk cId="3226137407" sldId="1727"/>
            <ac:spMk id="5" creationId="{13505650-F8BE-855F-C2A3-24AAB060EB8D}"/>
          </ac:spMkLst>
        </pc:spChg>
        <pc:spChg chg="del">
          <ac:chgData name="Gavin Band" userId="c8f793f7-5806-46f0-b9bd-90a61d07a992" providerId="ADAL" clId="{28C437A2-4911-9B48-995B-B8C6AD1119FD}" dt="2026-03-06T12:38:11.758" v="240" actId="478"/>
          <ac:spMkLst>
            <pc:docMk/>
            <pc:sldMk cId="3226137407" sldId="1727"/>
            <ac:spMk id="19" creationId="{185F4520-C542-061E-81ED-1F9CACA13A76}"/>
          </ac:spMkLst>
        </pc:spChg>
        <pc:spChg chg="add mod">
          <ac:chgData name="Gavin Band" userId="c8f793f7-5806-46f0-b9bd-90a61d07a992" providerId="ADAL" clId="{28C437A2-4911-9B48-995B-B8C6AD1119FD}" dt="2026-03-06T12:56:47.436" v="773" actId="255"/>
          <ac:spMkLst>
            <pc:docMk/>
            <pc:sldMk cId="3226137407" sldId="1727"/>
            <ac:spMk id="25" creationId="{04047A15-C060-936F-1C44-9FF91EB131A7}"/>
          </ac:spMkLst>
        </pc:spChg>
        <pc:spChg chg="add del mod">
          <ac:chgData name="Gavin Band" userId="c8f793f7-5806-46f0-b9bd-90a61d07a992" providerId="ADAL" clId="{28C437A2-4911-9B48-995B-B8C6AD1119FD}" dt="2026-03-06T12:56:22.721" v="761" actId="1076"/>
          <ac:spMkLst>
            <pc:docMk/>
            <pc:sldMk cId="3226137407" sldId="1727"/>
            <ac:spMk id="28" creationId="{EA3AF78C-41B4-B216-0EA0-359BAE1FF0ED}"/>
          </ac:spMkLst>
        </pc:spChg>
        <pc:spChg chg="add mod">
          <ac:chgData name="Gavin Band" userId="c8f793f7-5806-46f0-b9bd-90a61d07a992" providerId="ADAL" clId="{28C437A2-4911-9B48-995B-B8C6AD1119FD}" dt="2026-03-06T12:56:22.721" v="761" actId="1076"/>
          <ac:spMkLst>
            <pc:docMk/>
            <pc:sldMk cId="3226137407" sldId="1727"/>
            <ac:spMk id="29" creationId="{30303C04-0A58-0011-CD73-705516E88167}"/>
          </ac:spMkLst>
        </pc:spChg>
        <pc:spChg chg="add mod">
          <ac:chgData name="Gavin Band" userId="c8f793f7-5806-46f0-b9bd-90a61d07a992" providerId="ADAL" clId="{28C437A2-4911-9B48-995B-B8C6AD1119FD}" dt="2026-03-06T12:56:22.721" v="761" actId="1076"/>
          <ac:spMkLst>
            <pc:docMk/>
            <pc:sldMk cId="3226137407" sldId="1727"/>
            <ac:spMk id="30" creationId="{3C1BF8A7-45B0-3FFF-6B8D-4EB130E88CD5}"/>
          </ac:spMkLst>
        </pc:spChg>
        <pc:spChg chg="add mod">
          <ac:chgData name="Gavin Band" userId="c8f793f7-5806-46f0-b9bd-90a61d07a992" providerId="ADAL" clId="{28C437A2-4911-9B48-995B-B8C6AD1119FD}" dt="2026-03-06T12:55:55.788" v="755" actId="1076"/>
          <ac:spMkLst>
            <pc:docMk/>
            <pc:sldMk cId="3226137407" sldId="1727"/>
            <ac:spMk id="36" creationId="{3C92C567-461C-8054-384C-3BC76927DDF1}"/>
          </ac:spMkLst>
        </pc:spChg>
        <pc:grpChg chg="del">
          <ac:chgData name="Gavin Band" userId="c8f793f7-5806-46f0-b9bd-90a61d07a992" providerId="ADAL" clId="{28C437A2-4911-9B48-995B-B8C6AD1119FD}" dt="2026-03-06T12:38:11.758" v="240" actId="478"/>
          <ac:grpSpMkLst>
            <pc:docMk/>
            <pc:sldMk cId="3226137407" sldId="1727"/>
            <ac:grpSpMk id="8" creationId="{62E49653-9940-60C2-443D-AFA4C7ABB699}"/>
          </ac:grpSpMkLst>
        </pc:grpChg>
        <pc:grpChg chg="del">
          <ac:chgData name="Gavin Band" userId="c8f793f7-5806-46f0-b9bd-90a61d07a992" providerId="ADAL" clId="{28C437A2-4911-9B48-995B-B8C6AD1119FD}" dt="2026-03-06T12:38:11.758" v="240" actId="478"/>
          <ac:grpSpMkLst>
            <pc:docMk/>
            <pc:sldMk cId="3226137407" sldId="1727"/>
            <ac:grpSpMk id="9" creationId="{67C2A255-2679-B035-4B48-40E85E835373}"/>
          </ac:grpSpMkLst>
        </pc:grpChg>
        <pc:grpChg chg="del">
          <ac:chgData name="Gavin Band" userId="c8f793f7-5806-46f0-b9bd-90a61d07a992" providerId="ADAL" clId="{28C437A2-4911-9B48-995B-B8C6AD1119FD}" dt="2026-03-06T12:38:11.758" v="240" actId="478"/>
          <ac:grpSpMkLst>
            <pc:docMk/>
            <pc:sldMk cId="3226137407" sldId="1727"/>
            <ac:grpSpMk id="14" creationId="{28F7117B-F405-248D-AB63-895213B7DDAC}"/>
          </ac:grpSpMkLst>
        </pc:grpChg>
        <pc:grpChg chg="del">
          <ac:chgData name="Gavin Band" userId="c8f793f7-5806-46f0-b9bd-90a61d07a992" providerId="ADAL" clId="{28C437A2-4911-9B48-995B-B8C6AD1119FD}" dt="2026-03-06T12:38:11.758" v="240" actId="478"/>
          <ac:grpSpMkLst>
            <pc:docMk/>
            <pc:sldMk cId="3226137407" sldId="1727"/>
            <ac:grpSpMk id="17" creationId="{3B1C3C4F-D1FA-6757-385F-B0F76C78F8F3}"/>
          </ac:grpSpMkLst>
        </pc:grpChg>
        <pc:grpChg chg="del">
          <ac:chgData name="Gavin Band" userId="c8f793f7-5806-46f0-b9bd-90a61d07a992" providerId="ADAL" clId="{28C437A2-4911-9B48-995B-B8C6AD1119FD}" dt="2026-03-06T12:38:11.758" v="240" actId="478"/>
          <ac:grpSpMkLst>
            <pc:docMk/>
            <pc:sldMk cId="3226137407" sldId="1727"/>
            <ac:grpSpMk id="18" creationId="{25678F31-460D-E688-18E5-D6290ED4ED88}"/>
          </ac:grpSpMkLst>
        </pc:grpChg>
        <pc:grpChg chg="add mod">
          <ac:chgData name="Gavin Band" userId="c8f793f7-5806-46f0-b9bd-90a61d07a992" providerId="ADAL" clId="{28C437A2-4911-9B48-995B-B8C6AD1119FD}" dt="2026-03-06T12:56:29.852" v="763" actId="14100"/>
          <ac:grpSpMkLst>
            <pc:docMk/>
            <pc:sldMk cId="3226137407" sldId="1727"/>
            <ac:grpSpMk id="37" creationId="{240B08F4-BD38-1EBF-FCED-EFA634B1E172}"/>
          </ac:grpSpMkLst>
        </pc:grpChg>
        <pc:picChg chg="del">
          <ac:chgData name="Gavin Band" userId="c8f793f7-5806-46f0-b9bd-90a61d07a992" providerId="ADAL" clId="{28C437A2-4911-9B48-995B-B8C6AD1119FD}" dt="2026-03-06T12:38:11.758" v="240" actId="478"/>
          <ac:picMkLst>
            <pc:docMk/>
            <pc:sldMk cId="3226137407" sldId="1727"/>
            <ac:picMk id="20" creationId="{61909325-D48E-F9AB-EFF1-5AEFCA4B852C}"/>
          </ac:picMkLst>
        </pc:picChg>
        <pc:picChg chg="del">
          <ac:chgData name="Gavin Band" userId="c8f793f7-5806-46f0-b9bd-90a61d07a992" providerId="ADAL" clId="{28C437A2-4911-9B48-995B-B8C6AD1119FD}" dt="2026-03-06T12:38:11.758" v="240" actId="478"/>
          <ac:picMkLst>
            <pc:docMk/>
            <pc:sldMk cId="3226137407" sldId="1727"/>
            <ac:picMk id="22" creationId="{D0003C3A-2E6D-8CF1-44B3-2C44974F2ACA}"/>
          </ac:picMkLst>
        </pc:picChg>
        <pc:picChg chg="add mod">
          <ac:chgData name="Gavin Band" userId="c8f793f7-5806-46f0-b9bd-90a61d07a992" providerId="ADAL" clId="{28C437A2-4911-9B48-995B-B8C6AD1119FD}" dt="2026-03-06T12:56:14.599" v="760" actId="1076"/>
          <ac:picMkLst>
            <pc:docMk/>
            <pc:sldMk cId="3226137407" sldId="1727"/>
            <ac:picMk id="23" creationId="{275C7F5B-8856-40DC-1F63-74F6833E4725}"/>
          </ac:picMkLst>
        </pc:picChg>
        <pc:picChg chg="del">
          <ac:chgData name="Gavin Band" userId="c8f793f7-5806-46f0-b9bd-90a61d07a992" providerId="ADAL" clId="{28C437A2-4911-9B48-995B-B8C6AD1119FD}" dt="2026-03-06T12:38:11.758" v="240" actId="478"/>
          <ac:picMkLst>
            <pc:docMk/>
            <pc:sldMk cId="3226137407" sldId="1727"/>
            <ac:picMk id="24" creationId="{8A46A1A5-740C-1479-4F8A-4162804421B4}"/>
          </ac:picMkLst>
        </pc:picChg>
        <pc:picChg chg="add mod">
          <ac:chgData name="Gavin Band" userId="c8f793f7-5806-46f0-b9bd-90a61d07a992" providerId="ADAL" clId="{28C437A2-4911-9B48-995B-B8C6AD1119FD}" dt="2026-03-06T12:56:22.721" v="761" actId="1076"/>
          <ac:picMkLst>
            <pc:docMk/>
            <pc:sldMk cId="3226137407" sldId="1727"/>
            <ac:picMk id="27" creationId="{B61CA261-DB87-7EEA-B9C6-1E0CCE4DB872}"/>
          </ac:picMkLst>
        </pc:picChg>
        <pc:picChg chg="add del mod">
          <ac:chgData name="Gavin Band" userId="c8f793f7-5806-46f0-b9bd-90a61d07a992" providerId="ADAL" clId="{28C437A2-4911-9B48-995B-B8C6AD1119FD}" dt="2026-03-06T12:55:43.350" v="751" actId="478"/>
          <ac:picMkLst>
            <pc:docMk/>
            <pc:sldMk cId="3226137407" sldId="1727"/>
            <ac:picMk id="34" creationId="{70A8B7D2-BB0D-23B0-B6BC-BE2EE5110A47}"/>
          </ac:picMkLst>
        </pc:picChg>
        <pc:cxnChg chg="add mod">
          <ac:chgData name="Gavin Band" userId="c8f793f7-5806-46f0-b9bd-90a61d07a992" providerId="ADAL" clId="{28C437A2-4911-9B48-995B-B8C6AD1119FD}" dt="2026-03-06T12:56:22.721" v="761" actId="1076"/>
          <ac:cxnSpMkLst>
            <pc:docMk/>
            <pc:sldMk cId="3226137407" sldId="1727"/>
            <ac:cxnSpMk id="32" creationId="{5E1CA88F-2253-C70B-9EE0-9E5BD76E251E}"/>
          </ac:cxnSpMkLst>
        </pc:cxnChg>
      </pc:sldChg>
      <pc:sldChg chg="addSp delSp modSp add del mod">
        <pc:chgData name="Gavin Band" userId="c8f793f7-5806-46f0-b9bd-90a61d07a992" providerId="ADAL" clId="{28C437A2-4911-9B48-995B-B8C6AD1119FD}" dt="2026-03-06T13:04:28.734" v="1246" actId="2696"/>
        <pc:sldMkLst>
          <pc:docMk/>
          <pc:sldMk cId="2594092727" sldId="1728"/>
        </pc:sldMkLst>
        <pc:picChg chg="add del mod">
          <ac:chgData name="Gavin Band" userId="c8f793f7-5806-46f0-b9bd-90a61d07a992" providerId="ADAL" clId="{28C437A2-4911-9B48-995B-B8C6AD1119FD}" dt="2026-03-06T12:46:45.401" v="463" actId="478"/>
          <ac:picMkLst>
            <pc:docMk/>
            <pc:sldMk cId="2594092727" sldId="1728"/>
            <ac:picMk id="4" creationId="{3153699E-BA97-256D-DBEF-F4F4BC061536}"/>
          </ac:picMkLst>
        </pc:picChg>
      </pc:sldChg>
      <pc:sldChg chg="addSp delSp modSp add mod">
        <pc:chgData name="Gavin Band" userId="c8f793f7-5806-46f0-b9bd-90a61d07a992" providerId="ADAL" clId="{28C437A2-4911-9B48-995B-B8C6AD1119FD}" dt="2026-03-06T13:04:23.838" v="1245" actId="1076"/>
        <pc:sldMkLst>
          <pc:docMk/>
          <pc:sldMk cId="796921141" sldId="1729"/>
        </pc:sldMkLst>
        <pc:spChg chg="add mod">
          <ac:chgData name="Gavin Band" userId="c8f793f7-5806-46f0-b9bd-90a61d07a992" providerId="ADAL" clId="{28C437A2-4911-9B48-995B-B8C6AD1119FD}" dt="2026-03-06T12:56:03.787" v="758"/>
          <ac:spMkLst>
            <pc:docMk/>
            <pc:sldMk cId="796921141" sldId="1729"/>
            <ac:spMk id="3" creationId="{98A4A46D-01BD-BE27-F169-31FE8E1FB5EE}"/>
          </ac:spMkLst>
        </pc:spChg>
        <pc:spChg chg="mod">
          <ac:chgData name="Gavin Band" userId="c8f793f7-5806-46f0-b9bd-90a61d07a992" providerId="ADAL" clId="{28C437A2-4911-9B48-995B-B8C6AD1119FD}" dt="2026-03-06T12:56:01.866" v="757" actId="20577"/>
          <ac:spMkLst>
            <pc:docMk/>
            <pc:sldMk cId="796921141" sldId="1729"/>
            <ac:spMk id="5" creationId="{35CD00A9-5E14-F554-A92E-0E377D5F5070}"/>
          </ac:spMkLst>
        </pc:spChg>
        <pc:spChg chg="add mod">
          <ac:chgData name="Gavin Band" userId="c8f793f7-5806-46f0-b9bd-90a61d07a992" providerId="ADAL" clId="{28C437A2-4911-9B48-995B-B8C6AD1119FD}" dt="2026-03-06T13:00:39.649" v="1066" actId="255"/>
          <ac:spMkLst>
            <pc:docMk/>
            <pc:sldMk cId="796921141" sldId="1729"/>
            <ac:spMk id="7" creationId="{DDA0C2CE-2416-D8DE-F7C6-870D1B3B9413}"/>
          </ac:spMkLst>
        </pc:spChg>
        <pc:spChg chg="add mod">
          <ac:chgData name="Gavin Band" userId="c8f793f7-5806-46f0-b9bd-90a61d07a992" providerId="ADAL" clId="{28C437A2-4911-9B48-995B-B8C6AD1119FD}" dt="2026-03-06T13:04:23.838" v="1245" actId="1076"/>
          <ac:spMkLst>
            <pc:docMk/>
            <pc:sldMk cId="796921141" sldId="1729"/>
            <ac:spMk id="8" creationId="{E3952B7F-D221-A0C5-D8F8-320D951D010E}"/>
          </ac:spMkLst>
        </pc:spChg>
        <pc:spChg chg="add mod">
          <ac:chgData name="Gavin Band" userId="c8f793f7-5806-46f0-b9bd-90a61d07a992" providerId="ADAL" clId="{28C437A2-4911-9B48-995B-B8C6AD1119FD}" dt="2026-03-06T13:00:19.409" v="1062"/>
          <ac:spMkLst>
            <pc:docMk/>
            <pc:sldMk cId="796921141" sldId="1729"/>
            <ac:spMk id="9" creationId="{357040AC-0286-8E2A-C0FB-5295E2DA1D47}"/>
          </ac:spMkLst>
        </pc:spChg>
        <pc:spChg chg="add mod">
          <ac:chgData name="Gavin Band" userId="c8f793f7-5806-46f0-b9bd-90a61d07a992" providerId="ADAL" clId="{28C437A2-4911-9B48-995B-B8C6AD1119FD}" dt="2026-03-06T13:00:56.937" v="1071" actId="2085"/>
          <ac:spMkLst>
            <pc:docMk/>
            <pc:sldMk cId="796921141" sldId="1729"/>
            <ac:spMk id="10" creationId="{C231204A-D16A-6AAA-C482-BF2B49F0AE09}"/>
          </ac:spMkLst>
        </pc:spChg>
        <pc:spChg chg="add mod">
          <ac:chgData name="Gavin Band" userId="c8f793f7-5806-46f0-b9bd-90a61d07a992" providerId="ADAL" clId="{28C437A2-4911-9B48-995B-B8C6AD1119FD}" dt="2026-03-06T13:02:24.676" v="1158" actId="166"/>
          <ac:spMkLst>
            <pc:docMk/>
            <pc:sldMk cId="796921141" sldId="1729"/>
            <ac:spMk id="11" creationId="{0E4BEA21-9AB9-3135-E7B7-7C633EC6EC36}"/>
          </ac:spMkLst>
        </pc:spChg>
        <pc:spChg chg="add mod">
          <ac:chgData name="Gavin Band" userId="c8f793f7-5806-46f0-b9bd-90a61d07a992" providerId="ADAL" clId="{28C437A2-4911-9B48-995B-B8C6AD1119FD}" dt="2026-03-06T13:01:57.638" v="1155" actId="1036"/>
          <ac:spMkLst>
            <pc:docMk/>
            <pc:sldMk cId="796921141" sldId="1729"/>
            <ac:spMk id="12" creationId="{E29B292E-3367-A780-F558-7B4BAFC408BD}"/>
          </ac:spMkLst>
        </pc:spChg>
        <pc:spChg chg="add mod">
          <ac:chgData name="Gavin Band" userId="c8f793f7-5806-46f0-b9bd-90a61d07a992" providerId="ADAL" clId="{28C437A2-4911-9B48-995B-B8C6AD1119FD}" dt="2026-03-06T13:01:54.468" v="1151" actId="1036"/>
          <ac:spMkLst>
            <pc:docMk/>
            <pc:sldMk cId="796921141" sldId="1729"/>
            <ac:spMk id="13" creationId="{CAC1FED9-BBB8-027F-44DA-A8024AC1B2F8}"/>
          </ac:spMkLst>
        </pc:spChg>
        <pc:spChg chg="add mod">
          <ac:chgData name="Gavin Band" userId="c8f793f7-5806-46f0-b9bd-90a61d07a992" providerId="ADAL" clId="{28C437A2-4911-9B48-995B-B8C6AD1119FD}" dt="2026-03-06T13:04:16.311" v="1244" actId="1076"/>
          <ac:spMkLst>
            <pc:docMk/>
            <pc:sldMk cId="796921141" sldId="1729"/>
            <ac:spMk id="16" creationId="{F19B1453-31B1-5B0D-83CF-FE620A220D1A}"/>
          </ac:spMkLst>
        </pc:spChg>
        <pc:spChg chg="del">
          <ac:chgData name="Gavin Band" userId="c8f793f7-5806-46f0-b9bd-90a61d07a992" providerId="ADAL" clId="{28C437A2-4911-9B48-995B-B8C6AD1119FD}" dt="2026-03-06T12:57:12.385" v="778" actId="478"/>
          <ac:spMkLst>
            <pc:docMk/>
            <pc:sldMk cId="796921141" sldId="1729"/>
            <ac:spMk id="25" creationId="{F25E4D22-44DC-4CB5-38EC-C17A05D4259A}"/>
          </ac:spMkLst>
        </pc:spChg>
        <pc:spChg chg="del">
          <ac:chgData name="Gavin Band" userId="c8f793f7-5806-46f0-b9bd-90a61d07a992" providerId="ADAL" clId="{28C437A2-4911-9B48-995B-B8C6AD1119FD}" dt="2026-03-06T12:57:12.385" v="778" actId="478"/>
          <ac:spMkLst>
            <pc:docMk/>
            <pc:sldMk cId="796921141" sldId="1729"/>
            <ac:spMk id="28" creationId="{0D010EBC-7D59-CF94-541D-9EB46C85AE50}"/>
          </ac:spMkLst>
        </pc:spChg>
        <pc:spChg chg="del">
          <ac:chgData name="Gavin Band" userId="c8f793f7-5806-46f0-b9bd-90a61d07a992" providerId="ADAL" clId="{28C437A2-4911-9B48-995B-B8C6AD1119FD}" dt="2026-03-06T12:57:12.385" v="778" actId="478"/>
          <ac:spMkLst>
            <pc:docMk/>
            <pc:sldMk cId="796921141" sldId="1729"/>
            <ac:spMk id="29" creationId="{B76AC7D8-336A-89AE-0947-1502B5CD90A6}"/>
          </ac:spMkLst>
        </pc:spChg>
        <pc:spChg chg="del">
          <ac:chgData name="Gavin Band" userId="c8f793f7-5806-46f0-b9bd-90a61d07a992" providerId="ADAL" clId="{28C437A2-4911-9B48-995B-B8C6AD1119FD}" dt="2026-03-06T12:57:12.385" v="778" actId="478"/>
          <ac:spMkLst>
            <pc:docMk/>
            <pc:sldMk cId="796921141" sldId="1729"/>
            <ac:spMk id="30" creationId="{6DD41ED3-B948-BA04-2439-31F1FF8FF69A}"/>
          </ac:spMkLst>
        </pc:spChg>
        <pc:picChg chg="add mod">
          <ac:chgData name="Gavin Band" userId="c8f793f7-5806-46f0-b9bd-90a61d07a992" providerId="ADAL" clId="{28C437A2-4911-9B48-995B-B8C6AD1119FD}" dt="2026-03-06T13:00:29.566" v="1064" actId="1076"/>
          <ac:picMkLst>
            <pc:docMk/>
            <pc:sldMk cId="796921141" sldId="1729"/>
            <ac:picMk id="6" creationId="{651D8820-9CB3-31BF-ABC3-FDE47881BA29}"/>
          </ac:picMkLst>
        </pc:picChg>
        <pc:picChg chg="add mod modCrop">
          <ac:chgData name="Gavin Band" userId="c8f793f7-5806-46f0-b9bd-90a61d07a992" providerId="ADAL" clId="{28C437A2-4911-9B48-995B-B8C6AD1119FD}" dt="2026-03-06T13:03:44.520" v="1206" actId="1076"/>
          <ac:picMkLst>
            <pc:docMk/>
            <pc:sldMk cId="796921141" sldId="1729"/>
            <ac:picMk id="19" creationId="{71BEF529-4FD6-C8BC-25FB-E9666D867058}"/>
          </ac:picMkLst>
        </pc:picChg>
        <pc:picChg chg="del">
          <ac:chgData name="Gavin Band" userId="c8f793f7-5806-46f0-b9bd-90a61d07a992" providerId="ADAL" clId="{28C437A2-4911-9B48-995B-B8C6AD1119FD}" dt="2026-03-06T12:57:18.881" v="781" actId="478"/>
          <ac:picMkLst>
            <pc:docMk/>
            <pc:sldMk cId="796921141" sldId="1729"/>
            <ac:picMk id="23" creationId="{D1EEA54A-D010-B301-C93F-AA814C8A3451}"/>
          </ac:picMkLst>
        </pc:picChg>
        <pc:picChg chg="del">
          <ac:chgData name="Gavin Band" userId="c8f793f7-5806-46f0-b9bd-90a61d07a992" providerId="ADAL" clId="{28C437A2-4911-9B48-995B-B8C6AD1119FD}" dt="2026-03-06T12:57:12.385" v="778" actId="478"/>
          <ac:picMkLst>
            <pc:docMk/>
            <pc:sldMk cId="796921141" sldId="1729"/>
            <ac:picMk id="27" creationId="{66E5FCA8-FE51-1390-22A2-DF3668311C63}"/>
          </ac:picMkLst>
        </pc:picChg>
        <pc:picChg chg="del">
          <ac:chgData name="Gavin Band" userId="c8f793f7-5806-46f0-b9bd-90a61d07a992" providerId="ADAL" clId="{28C437A2-4911-9B48-995B-B8C6AD1119FD}" dt="2026-03-06T12:55:59.389" v="756" actId="478"/>
          <ac:picMkLst>
            <pc:docMk/>
            <pc:sldMk cId="796921141" sldId="1729"/>
            <ac:picMk id="34" creationId="{DE86A1EE-527A-85D3-61C5-38EB44211964}"/>
          </ac:picMkLst>
        </pc:picChg>
        <pc:cxnChg chg="add mod">
          <ac:chgData name="Gavin Band" userId="c8f793f7-5806-46f0-b9bd-90a61d07a992" providerId="ADAL" clId="{28C437A2-4911-9B48-995B-B8C6AD1119FD}" dt="2026-03-06T13:02:30.369" v="1159"/>
          <ac:cxnSpMkLst>
            <pc:docMk/>
            <pc:sldMk cId="796921141" sldId="1729"/>
            <ac:cxnSpMk id="15" creationId="{A5BB15B3-6885-EA41-4184-FF69BD08412C}"/>
          </ac:cxnSpMkLst>
        </pc:cxnChg>
        <pc:cxnChg chg="add mod">
          <ac:chgData name="Gavin Band" userId="c8f793f7-5806-46f0-b9bd-90a61d07a992" providerId="ADAL" clId="{28C437A2-4911-9B48-995B-B8C6AD1119FD}" dt="2026-03-06T13:03:16.302" v="1198" actId="1076"/>
          <ac:cxnSpMkLst>
            <pc:docMk/>
            <pc:sldMk cId="796921141" sldId="1729"/>
            <ac:cxnSpMk id="18" creationId="{E84A201F-014B-DFA9-FDB3-30EA6381E0AC}"/>
          </ac:cxnSpMkLst>
        </pc:cxnChg>
        <pc:cxnChg chg="del">
          <ac:chgData name="Gavin Band" userId="c8f793f7-5806-46f0-b9bd-90a61d07a992" providerId="ADAL" clId="{28C437A2-4911-9B48-995B-B8C6AD1119FD}" dt="2026-03-06T12:57:12.385" v="778" actId="478"/>
          <ac:cxnSpMkLst>
            <pc:docMk/>
            <pc:sldMk cId="796921141" sldId="1729"/>
            <ac:cxnSpMk id="32" creationId="{96707F02-8D58-04E4-4D22-211D77B2A522}"/>
          </ac:cxnSpMkLst>
        </pc:cxnChg>
      </pc:sldChg>
    </pc:docChg>
  </pc:docChgLst>
  <pc:docChgLst>
    <pc:chgData name="Gavin Band" userId="c8f793f7-5806-46f0-b9bd-90a61d07a992" providerId="ADAL" clId="{5CF45B9F-8039-0142-8A43-DD8EC4DE86E3}"/>
    <pc:docChg chg="undo redo custSel addSld delSld modSld sldOrd">
      <pc:chgData name="Gavin Band" userId="c8f793f7-5806-46f0-b9bd-90a61d07a992" providerId="ADAL" clId="{5CF45B9F-8039-0142-8A43-DD8EC4DE86E3}" dt="2025-03-05T10:16:46.945" v="5146" actId="1076"/>
      <pc:docMkLst>
        <pc:docMk/>
      </pc:docMkLst>
      <pc:sldChg chg="addSp delSp modSp mod">
        <pc:chgData name="Gavin Band" userId="c8f793f7-5806-46f0-b9bd-90a61d07a992" providerId="ADAL" clId="{5CF45B9F-8039-0142-8A43-DD8EC4DE86E3}" dt="2025-03-05T10:16:33.829" v="5142" actId="1076"/>
        <pc:sldMkLst>
          <pc:docMk/>
          <pc:sldMk cId="535627793" sldId="365"/>
        </pc:sldMkLst>
      </pc:sldChg>
      <pc:sldChg chg="modSp add del mod ord">
        <pc:chgData name="Gavin Band" userId="c8f793f7-5806-46f0-b9bd-90a61d07a992" providerId="ADAL" clId="{5CF45B9F-8039-0142-8A43-DD8EC4DE86E3}" dt="2025-03-05T10:14:30.123" v="4980" actId="2696"/>
        <pc:sldMkLst>
          <pc:docMk/>
          <pc:sldMk cId="374973716" sldId="564"/>
        </pc:sldMkLst>
      </pc:sldChg>
      <pc:sldChg chg="addSp delSp modSp add del">
        <pc:chgData name="Gavin Band" userId="c8f793f7-5806-46f0-b9bd-90a61d07a992" providerId="ADAL" clId="{5CF45B9F-8039-0142-8A43-DD8EC4DE86E3}" dt="2025-03-05T09:42:05.901" v="3944"/>
        <pc:sldMkLst>
          <pc:docMk/>
          <pc:sldMk cId="60021739" sldId="565"/>
        </pc:sldMkLst>
      </pc:sldChg>
      <pc:sldChg chg="addSp modSp add del mod">
        <pc:chgData name="Gavin Band" userId="c8f793f7-5806-46f0-b9bd-90a61d07a992" providerId="ADAL" clId="{5CF45B9F-8039-0142-8A43-DD8EC4DE86E3}" dt="2025-03-05T09:40:16.264" v="3922" actId="1076"/>
        <pc:sldMkLst>
          <pc:docMk/>
          <pc:sldMk cId="15713618" sldId="566"/>
        </pc:sldMkLst>
      </pc:sldChg>
      <pc:sldChg chg="del">
        <pc:chgData name="Gavin Band" userId="c8f793f7-5806-46f0-b9bd-90a61d07a992" providerId="ADAL" clId="{5CF45B9F-8039-0142-8A43-DD8EC4DE86E3}" dt="2025-03-05T09:47:22.186" v="4238" actId="2696"/>
        <pc:sldMkLst>
          <pc:docMk/>
          <pc:sldMk cId="1333108379" sldId="1288"/>
        </pc:sldMkLst>
      </pc:sldChg>
      <pc:sldChg chg="del">
        <pc:chgData name="Gavin Band" userId="c8f793f7-5806-46f0-b9bd-90a61d07a992" providerId="ADAL" clId="{5CF45B9F-8039-0142-8A43-DD8EC4DE86E3}" dt="2025-03-05T09:47:22.197" v="4239" actId="2696"/>
        <pc:sldMkLst>
          <pc:docMk/>
          <pc:sldMk cId="208347063" sldId="1290"/>
        </pc:sldMkLst>
      </pc:sldChg>
      <pc:sldChg chg="del">
        <pc:chgData name="Gavin Band" userId="c8f793f7-5806-46f0-b9bd-90a61d07a992" providerId="ADAL" clId="{5CF45B9F-8039-0142-8A43-DD8EC4DE86E3}" dt="2025-03-05T09:47:22.315" v="4247" actId="2696"/>
        <pc:sldMkLst>
          <pc:docMk/>
          <pc:sldMk cId="1689520962" sldId="1361"/>
        </pc:sldMkLst>
      </pc:sldChg>
      <pc:sldChg chg="del">
        <pc:chgData name="Gavin Band" userId="c8f793f7-5806-46f0-b9bd-90a61d07a992" providerId="ADAL" clId="{5CF45B9F-8039-0142-8A43-DD8EC4DE86E3}" dt="2025-03-05T09:47:22.272" v="4243" actId="2696"/>
        <pc:sldMkLst>
          <pc:docMk/>
          <pc:sldMk cId="937831254" sldId="1363"/>
        </pc:sldMkLst>
      </pc:sldChg>
      <pc:sldChg chg="modSp mod">
        <pc:chgData name="Gavin Band" userId="c8f793f7-5806-46f0-b9bd-90a61d07a992" providerId="ADAL" clId="{5CF45B9F-8039-0142-8A43-DD8EC4DE86E3}" dt="2025-03-05T09:49:30.032" v="4365" actId="1076"/>
        <pc:sldMkLst>
          <pc:docMk/>
          <pc:sldMk cId="3106527260" sldId="1418"/>
        </pc:sldMkLst>
      </pc:sldChg>
      <pc:sldChg chg="addSp modSp mod">
        <pc:chgData name="Gavin Band" userId="c8f793f7-5806-46f0-b9bd-90a61d07a992" providerId="ADAL" clId="{5CF45B9F-8039-0142-8A43-DD8EC4DE86E3}" dt="2025-03-05T10:13:48.007" v="4940" actId="1076"/>
        <pc:sldMkLst>
          <pc:docMk/>
          <pc:sldMk cId="2410987250" sldId="1446"/>
        </pc:sldMkLst>
      </pc:sldChg>
      <pc:sldChg chg="addSp modSp">
        <pc:chgData name="Gavin Band" userId="c8f793f7-5806-46f0-b9bd-90a61d07a992" providerId="ADAL" clId="{5CF45B9F-8039-0142-8A43-DD8EC4DE86E3}" dt="2025-03-05T10:13:50.549" v="4941"/>
        <pc:sldMkLst>
          <pc:docMk/>
          <pc:sldMk cId="1532799159" sldId="1451"/>
        </pc:sldMkLst>
      </pc:sldChg>
      <pc:sldChg chg="addSp delSp modSp">
        <pc:chgData name="Gavin Band" userId="c8f793f7-5806-46f0-b9bd-90a61d07a992" providerId="ADAL" clId="{5CF45B9F-8039-0142-8A43-DD8EC4DE86E3}" dt="2025-03-05T10:13:53.002" v="4943"/>
        <pc:sldMkLst>
          <pc:docMk/>
          <pc:sldMk cId="1200625429" sldId="1452"/>
        </pc:sldMkLst>
      </pc:sldChg>
      <pc:sldChg chg="addSp delSp modSp mod">
        <pc:chgData name="Gavin Band" userId="c8f793f7-5806-46f0-b9bd-90a61d07a992" providerId="ADAL" clId="{5CF45B9F-8039-0142-8A43-DD8EC4DE86E3}" dt="2025-03-05T10:16:46.945" v="5146" actId="1076"/>
        <pc:sldMkLst>
          <pc:docMk/>
          <pc:sldMk cId="2119253521" sldId="1457"/>
        </pc:sldMkLst>
      </pc:sldChg>
      <pc:sldChg chg="addSp modSp mod ord">
        <pc:chgData name="Gavin Band" userId="c8f793f7-5806-46f0-b9bd-90a61d07a992" providerId="ADAL" clId="{5CF45B9F-8039-0142-8A43-DD8EC4DE86E3}" dt="2025-03-05T09:53:41.450" v="4484" actId="1076"/>
        <pc:sldMkLst>
          <pc:docMk/>
          <pc:sldMk cId="3078811872" sldId="1465"/>
        </pc:sldMkLst>
      </pc:sldChg>
      <pc:sldChg chg="del">
        <pc:chgData name="Gavin Band" userId="c8f793f7-5806-46f0-b9bd-90a61d07a992" providerId="ADAL" clId="{5CF45B9F-8039-0142-8A43-DD8EC4DE86E3}" dt="2025-03-05T09:47:22.214" v="4241" actId="2696"/>
        <pc:sldMkLst>
          <pc:docMk/>
          <pc:sldMk cId="838802068" sldId="1466"/>
        </pc:sldMkLst>
      </pc:sldChg>
      <pc:sldChg chg="del">
        <pc:chgData name="Gavin Band" userId="c8f793f7-5806-46f0-b9bd-90a61d07a992" providerId="ADAL" clId="{5CF45B9F-8039-0142-8A43-DD8EC4DE86E3}" dt="2025-03-05T09:47:22.273" v="4244" actId="2696"/>
        <pc:sldMkLst>
          <pc:docMk/>
          <pc:sldMk cId="1038840839" sldId="1467"/>
        </pc:sldMkLst>
      </pc:sldChg>
      <pc:sldChg chg="addSp delSp modSp mod">
        <pc:chgData name="Gavin Band" userId="c8f793f7-5806-46f0-b9bd-90a61d07a992" providerId="ADAL" clId="{5CF45B9F-8039-0142-8A43-DD8EC4DE86E3}" dt="2025-03-05T09:02:17.931" v="3602" actId="1076"/>
        <pc:sldMkLst>
          <pc:docMk/>
          <pc:sldMk cId="414354740" sldId="1498"/>
        </pc:sldMkLst>
      </pc:sldChg>
      <pc:sldChg chg="del">
        <pc:chgData name="Gavin Band" userId="c8f793f7-5806-46f0-b9bd-90a61d07a992" providerId="ADAL" clId="{5CF45B9F-8039-0142-8A43-DD8EC4DE86E3}" dt="2025-03-05T09:47:22.250" v="4242" actId="2696"/>
        <pc:sldMkLst>
          <pc:docMk/>
          <pc:sldMk cId="681055640" sldId="1509"/>
        </pc:sldMkLst>
      </pc:sldChg>
      <pc:sldChg chg="del">
        <pc:chgData name="Gavin Band" userId="c8f793f7-5806-46f0-b9bd-90a61d07a992" providerId="ADAL" clId="{5CF45B9F-8039-0142-8A43-DD8EC4DE86E3}" dt="2025-03-05T09:47:22.357" v="4248" actId="2696"/>
        <pc:sldMkLst>
          <pc:docMk/>
          <pc:sldMk cId="360791841" sldId="1510"/>
        </pc:sldMkLst>
      </pc:sldChg>
      <pc:sldChg chg="del">
        <pc:chgData name="Gavin Band" userId="c8f793f7-5806-46f0-b9bd-90a61d07a992" providerId="ADAL" clId="{5CF45B9F-8039-0142-8A43-DD8EC4DE86E3}" dt="2025-03-05T09:47:22.312" v="4245" actId="2696"/>
        <pc:sldMkLst>
          <pc:docMk/>
          <pc:sldMk cId="3069470968" sldId="1512"/>
        </pc:sldMkLst>
      </pc:sldChg>
      <pc:sldChg chg="add del">
        <pc:chgData name="Gavin Band" userId="c8f793f7-5806-46f0-b9bd-90a61d07a992" providerId="ADAL" clId="{5CF45B9F-8039-0142-8A43-DD8EC4DE86E3}" dt="2025-03-05T10:08:58.401" v="4784"/>
        <pc:sldMkLst>
          <pc:docMk/>
          <pc:sldMk cId="3564311189" sldId="1516"/>
        </pc:sldMkLst>
      </pc:sldChg>
      <pc:sldChg chg="addSp modSp mod">
        <pc:chgData name="Gavin Band" userId="c8f793f7-5806-46f0-b9bd-90a61d07a992" providerId="ADAL" clId="{5CF45B9F-8039-0142-8A43-DD8EC4DE86E3}" dt="2025-03-05T09:49:03.213" v="4338" actId="1076"/>
        <pc:sldMkLst>
          <pc:docMk/>
          <pc:sldMk cId="2552951775" sldId="1520"/>
        </pc:sldMkLst>
      </pc:sldChg>
      <pc:sldChg chg="del">
        <pc:chgData name="Gavin Band" userId="c8f793f7-5806-46f0-b9bd-90a61d07a992" providerId="ADAL" clId="{5CF45B9F-8039-0142-8A43-DD8EC4DE86E3}" dt="2025-03-05T09:47:22.313" v="4246" actId="2696"/>
        <pc:sldMkLst>
          <pc:docMk/>
          <pc:sldMk cId="1821150296" sldId="1522"/>
        </pc:sldMkLst>
      </pc:sldChg>
      <pc:sldChg chg="modSp mod">
        <pc:chgData name="Gavin Band" userId="c8f793f7-5806-46f0-b9bd-90a61d07a992" providerId="ADAL" clId="{5CF45B9F-8039-0142-8A43-DD8EC4DE86E3}" dt="2025-03-05T09:22:41.133" v="3738" actId="20577"/>
        <pc:sldMkLst>
          <pc:docMk/>
          <pc:sldMk cId="3109499849" sldId="1524"/>
        </pc:sldMkLst>
      </pc:sldChg>
      <pc:sldChg chg="modSp mod">
        <pc:chgData name="Gavin Band" userId="c8f793f7-5806-46f0-b9bd-90a61d07a992" providerId="ADAL" clId="{5CF45B9F-8039-0142-8A43-DD8EC4DE86E3}" dt="2025-03-02T12:23:13.334" v="21" actId="20577"/>
        <pc:sldMkLst>
          <pc:docMk/>
          <pc:sldMk cId="0" sldId="1530"/>
        </pc:sldMkLst>
      </pc:sldChg>
      <pc:sldChg chg="del mod modShow">
        <pc:chgData name="Gavin Band" userId="c8f793f7-5806-46f0-b9bd-90a61d07a992" providerId="ADAL" clId="{5CF45B9F-8039-0142-8A43-DD8EC4DE86E3}" dt="2025-03-05T08:56:16.204" v="3160" actId="2696"/>
        <pc:sldMkLst>
          <pc:docMk/>
          <pc:sldMk cId="4227162662" sldId="1531"/>
        </pc:sldMkLst>
      </pc:sldChg>
      <pc:sldChg chg="del mod modShow">
        <pc:chgData name="Gavin Band" userId="c8f793f7-5806-46f0-b9bd-90a61d07a992" providerId="ADAL" clId="{5CF45B9F-8039-0142-8A43-DD8EC4DE86E3}" dt="2025-03-05T08:56:16.451" v="3166" actId="2696"/>
        <pc:sldMkLst>
          <pc:docMk/>
          <pc:sldMk cId="554842220" sldId="1556"/>
        </pc:sldMkLst>
      </pc:sldChg>
      <pc:sldChg chg="del">
        <pc:chgData name="Gavin Band" userId="c8f793f7-5806-46f0-b9bd-90a61d07a992" providerId="ADAL" clId="{5CF45B9F-8039-0142-8A43-DD8EC4DE86E3}" dt="2025-03-05T08:16:41.477" v="1852" actId="2696"/>
        <pc:sldMkLst>
          <pc:docMk/>
          <pc:sldMk cId="901813247" sldId="1580"/>
        </pc:sldMkLst>
      </pc:sldChg>
      <pc:sldChg chg="del">
        <pc:chgData name="Gavin Band" userId="c8f793f7-5806-46f0-b9bd-90a61d07a992" providerId="ADAL" clId="{5CF45B9F-8039-0142-8A43-DD8EC4DE86E3}" dt="2025-03-05T08:16:40.650" v="1851" actId="2696"/>
        <pc:sldMkLst>
          <pc:docMk/>
          <pc:sldMk cId="870374408" sldId="1589"/>
        </pc:sldMkLst>
      </pc:sldChg>
      <pc:sldChg chg="ord">
        <pc:chgData name="Gavin Band" userId="c8f793f7-5806-46f0-b9bd-90a61d07a992" providerId="ADAL" clId="{5CF45B9F-8039-0142-8A43-DD8EC4DE86E3}" dt="2025-03-05T08:55:11.948" v="3132" actId="20578"/>
        <pc:sldMkLst>
          <pc:docMk/>
          <pc:sldMk cId="2775199528" sldId="1593"/>
        </pc:sldMkLst>
      </pc:sldChg>
      <pc:sldChg chg="del mod modShow">
        <pc:chgData name="Gavin Band" userId="c8f793f7-5806-46f0-b9bd-90a61d07a992" providerId="ADAL" clId="{5CF45B9F-8039-0142-8A43-DD8EC4DE86E3}" dt="2025-03-05T08:56:16.483" v="3167" actId="2696"/>
        <pc:sldMkLst>
          <pc:docMk/>
          <pc:sldMk cId="2882580344" sldId="1600"/>
        </pc:sldMkLst>
      </pc:sldChg>
      <pc:sldChg chg="modSp del mod">
        <pc:chgData name="Gavin Band" userId="c8f793f7-5806-46f0-b9bd-90a61d07a992" providerId="ADAL" clId="{5CF45B9F-8039-0142-8A43-DD8EC4DE86E3}" dt="2025-03-05T09:02:57.852" v="3614" actId="2696"/>
        <pc:sldMkLst>
          <pc:docMk/>
          <pc:sldMk cId="4101040686" sldId="1603"/>
        </pc:sldMkLst>
      </pc:sldChg>
      <pc:sldChg chg="addSp modSp del mod">
        <pc:chgData name="Gavin Band" userId="c8f793f7-5806-46f0-b9bd-90a61d07a992" providerId="ADAL" clId="{5CF45B9F-8039-0142-8A43-DD8EC4DE86E3}" dt="2025-03-05T08:52:43.734" v="3027" actId="2696"/>
        <pc:sldMkLst>
          <pc:docMk/>
          <pc:sldMk cId="4038396053" sldId="1604"/>
        </pc:sldMkLst>
      </pc:sldChg>
      <pc:sldChg chg="modSp mod ord">
        <pc:chgData name="Gavin Band" userId="c8f793f7-5806-46f0-b9bd-90a61d07a992" providerId="ADAL" clId="{5CF45B9F-8039-0142-8A43-DD8EC4DE86E3}" dt="2025-03-05T08:05:25.945" v="1322" actId="166"/>
        <pc:sldMkLst>
          <pc:docMk/>
          <pc:sldMk cId="647483224" sldId="1607"/>
        </pc:sldMkLst>
      </pc:sldChg>
      <pc:sldChg chg="del">
        <pc:chgData name="Gavin Band" userId="c8f793f7-5806-46f0-b9bd-90a61d07a992" providerId="ADAL" clId="{5CF45B9F-8039-0142-8A43-DD8EC4DE86E3}" dt="2025-03-05T09:17:26.722" v="3659" actId="2696"/>
        <pc:sldMkLst>
          <pc:docMk/>
          <pc:sldMk cId="470313194" sldId="160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534444020" sldId="1609"/>
        </pc:sldMkLst>
      </pc:sldChg>
      <pc:sldChg chg="addSp delSp modSp add mod">
        <pc:chgData name="Gavin Band" userId="c8f793f7-5806-46f0-b9bd-90a61d07a992" providerId="ADAL" clId="{5CF45B9F-8039-0142-8A43-DD8EC4DE86E3}" dt="2025-03-05T08:32:51.448" v="2234" actId="255"/>
        <pc:sldMkLst>
          <pc:docMk/>
          <pc:sldMk cId="541969424" sldId="1609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3546639496" sldId="1609"/>
        </pc:sldMkLst>
      </pc:sldChg>
      <pc:sldChg chg="add del">
        <pc:chgData name="Gavin Band" userId="c8f793f7-5806-46f0-b9bd-90a61d07a992" providerId="ADAL" clId="{5CF45B9F-8039-0142-8A43-DD8EC4DE86E3}" dt="2025-03-05T08:56:16.336" v="3162" actId="2696"/>
        <pc:sldMkLst>
          <pc:docMk/>
          <pc:sldMk cId="442175577" sldId="1610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013605688" sldId="1610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149648825" sldId="1610"/>
        </pc:sldMkLst>
      </pc:sldChg>
      <pc:sldChg chg="add del">
        <pc:chgData name="Gavin Band" userId="c8f793f7-5806-46f0-b9bd-90a61d07a992" providerId="ADAL" clId="{5CF45B9F-8039-0142-8A43-DD8EC4DE86E3}" dt="2025-03-05T08:56:16.369" v="3163" actId="2696"/>
        <pc:sldMkLst>
          <pc:docMk/>
          <pc:sldMk cId="146191135" sldId="1611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1683877117" sldId="161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281134781" sldId="1611"/>
        </pc:sldMkLst>
      </pc:sldChg>
      <pc:sldChg chg="del">
        <pc:chgData name="Gavin Band" userId="c8f793f7-5806-46f0-b9bd-90a61d07a992" providerId="ADAL" clId="{5CF45B9F-8039-0142-8A43-DD8EC4DE86E3}" dt="2025-03-05T09:47:22.212" v="4240" actId="2696"/>
        <pc:sldMkLst>
          <pc:docMk/>
          <pc:sldMk cId="2443233572" sldId="1615"/>
        </pc:sldMkLst>
      </pc:sldChg>
      <pc:sldChg chg="del">
        <pc:chgData name="Gavin Band" userId="c8f793f7-5806-46f0-b9bd-90a61d07a992" providerId="ADAL" clId="{5CF45B9F-8039-0142-8A43-DD8EC4DE86E3}" dt="2025-03-05T09:17:28.137" v="3660" actId="2696"/>
        <pc:sldMkLst>
          <pc:docMk/>
          <pc:sldMk cId="2459787823" sldId="1616"/>
        </pc:sldMkLst>
      </pc:sldChg>
      <pc:sldChg chg="modSp mod">
        <pc:chgData name="Gavin Band" userId="c8f793f7-5806-46f0-b9bd-90a61d07a992" providerId="ADAL" clId="{5CF45B9F-8039-0142-8A43-DD8EC4DE86E3}" dt="2025-03-05T09:35:47.651" v="3791" actId="207"/>
        <pc:sldMkLst>
          <pc:docMk/>
          <pc:sldMk cId="1027156536" sldId="1618"/>
        </pc:sldMkLst>
      </pc:sldChg>
      <pc:sldChg chg="del">
        <pc:chgData name="Gavin Band" userId="c8f793f7-5806-46f0-b9bd-90a61d07a992" providerId="ADAL" clId="{5CF45B9F-8039-0142-8A43-DD8EC4DE86E3}" dt="2025-03-05T09:23:48.526" v="3746" actId="2696"/>
        <pc:sldMkLst>
          <pc:docMk/>
          <pc:sldMk cId="3975710077" sldId="1619"/>
        </pc:sldMkLst>
      </pc:sldChg>
      <pc:sldChg chg="addSp delSp modSp mod">
        <pc:chgData name="Gavin Band" userId="c8f793f7-5806-46f0-b9bd-90a61d07a992" providerId="ADAL" clId="{5CF45B9F-8039-0142-8A43-DD8EC4DE86E3}" dt="2025-03-05T09:36:13.741" v="3849" actId="20577"/>
        <pc:sldMkLst>
          <pc:docMk/>
          <pc:sldMk cId="2245122884" sldId="1621"/>
        </pc:sldMkLst>
      </pc:sldChg>
      <pc:sldChg chg="modSp del mod">
        <pc:chgData name="Gavin Band" userId="c8f793f7-5806-46f0-b9bd-90a61d07a992" providerId="ADAL" clId="{5CF45B9F-8039-0142-8A43-DD8EC4DE86E3}" dt="2025-03-05T09:40:22.176" v="3923" actId="2696"/>
        <pc:sldMkLst>
          <pc:docMk/>
          <pc:sldMk cId="3877730360" sldId="1623"/>
        </pc:sldMkLst>
      </pc:sldChg>
      <pc:sldChg chg="modSp mod">
        <pc:chgData name="Gavin Band" userId="c8f793f7-5806-46f0-b9bd-90a61d07a992" providerId="ADAL" clId="{5CF45B9F-8039-0142-8A43-DD8EC4DE86E3}" dt="2025-03-05T09:46:11.098" v="4231" actId="20577"/>
        <pc:sldMkLst>
          <pc:docMk/>
          <pc:sldMk cId="1421835843" sldId="1624"/>
        </pc:sldMkLst>
      </pc:sldChg>
      <pc:sldChg chg="del">
        <pc:chgData name="Gavin Band" userId="c8f793f7-5806-46f0-b9bd-90a61d07a992" providerId="ADAL" clId="{5CF45B9F-8039-0142-8A43-DD8EC4DE86E3}" dt="2025-03-05T09:47:22.160" v="4236" actId="2696"/>
        <pc:sldMkLst>
          <pc:docMk/>
          <pc:sldMk cId="3914613674" sldId="1625"/>
        </pc:sldMkLst>
      </pc:sldChg>
      <pc:sldChg chg="del">
        <pc:chgData name="Gavin Band" userId="c8f793f7-5806-46f0-b9bd-90a61d07a992" providerId="ADAL" clId="{5CF45B9F-8039-0142-8A43-DD8EC4DE86E3}" dt="2025-03-05T09:47:22.174" v="4237" actId="2696"/>
        <pc:sldMkLst>
          <pc:docMk/>
          <pc:sldMk cId="372948091" sldId="1629"/>
        </pc:sldMkLst>
      </pc:sldChg>
      <pc:sldChg chg="addSp modSp mod">
        <pc:chgData name="Gavin Band" userId="c8f793f7-5806-46f0-b9bd-90a61d07a992" providerId="ADAL" clId="{5CF45B9F-8039-0142-8A43-DD8EC4DE86E3}" dt="2025-03-05T08:54:38.962" v="3131" actId="1076"/>
        <pc:sldMkLst>
          <pc:docMk/>
          <pc:sldMk cId="3130005805" sldId="1630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151264891" sldId="1631"/>
        </pc:sldMkLst>
      </pc:sldChg>
      <pc:sldChg chg="add del">
        <pc:chgData name="Gavin Band" userId="c8f793f7-5806-46f0-b9bd-90a61d07a992" providerId="ADAL" clId="{5CF45B9F-8039-0142-8A43-DD8EC4DE86E3}" dt="2025-03-05T08:56:16.401" v="3164" actId="2696"/>
        <pc:sldMkLst>
          <pc:docMk/>
          <pc:sldMk cId="2937537855" sldId="163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055374176" sldId="1631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464829742" sldId="1634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1589998433" sldId="1635"/>
        </pc:sldMkLst>
      </pc:sldChg>
      <pc:sldChg chg="addSp delSp modSp del mod ord">
        <pc:chgData name="Gavin Band" userId="c8f793f7-5806-46f0-b9bd-90a61d07a992" providerId="ADAL" clId="{5CF45B9F-8039-0142-8A43-DD8EC4DE86E3}" dt="2025-03-05T08:11:39.456" v="1745" actId="2696"/>
        <pc:sldMkLst>
          <pc:docMk/>
          <pc:sldMk cId="3773875708" sldId="1636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446012096" sldId="163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082046084" sldId="1638"/>
        </pc:sldMkLst>
      </pc:sldChg>
      <pc:sldChg chg="add del">
        <pc:chgData name="Gavin Band" userId="c8f793f7-5806-46f0-b9bd-90a61d07a992" providerId="ADAL" clId="{5CF45B9F-8039-0142-8A43-DD8EC4DE86E3}" dt="2025-03-05T08:56:16.177" v="3159" actId="2696"/>
        <pc:sldMkLst>
          <pc:docMk/>
          <pc:sldMk cId="3302048980" sldId="1638"/>
        </pc:sldMkLst>
      </pc:sldChg>
      <pc:sldChg chg="addSp delSp modSp mod ord">
        <pc:chgData name="Gavin Band" userId="c8f793f7-5806-46f0-b9bd-90a61d07a992" providerId="ADAL" clId="{5CF45B9F-8039-0142-8A43-DD8EC4DE86E3}" dt="2025-03-05T09:56:24.456" v="4595" actId="1076"/>
        <pc:sldMkLst>
          <pc:docMk/>
          <pc:sldMk cId="1181280886" sldId="1639"/>
        </pc:sldMkLst>
      </pc:sldChg>
      <pc:sldChg chg="ord">
        <pc:chgData name="Gavin Band" userId="c8f793f7-5806-46f0-b9bd-90a61d07a992" providerId="ADAL" clId="{5CF45B9F-8039-0142-8A43-DD8EC4DE86E3}" dt="2025-03-05T09:47:27.761" v="4249" actId="20578"/>
        <pc:sldMkLst>
          <pc:docMk/>
          <pc:sldMk cId="3362148823" sldId="1650"/>
        </pc:sldMkLst>
      </pc:sldChg>
      <pc:sldChg chg="del">
        <pc:chgData name="Gavin Band" userId="c8f793f7-5806-46f0-b9bd-90a61d07a992" providerId="ADAL" clId="{5CF45B9F-8039-0142-8A43-DD8EC4DE86E3}" dt="2025-03-05T09:49:10.316" v="4339" actId="2696"/>
        <pc:sldMkLst>
          <pc:docMk/>
          <pc:sldMk cId="2398984214" sldId="1651"/>
        </pc:sldMkLst>
      </pc:sldChg>
      <pc:sldChg chg="add del">
        <pc:chgData name="Gavin Band" userId="c8f793f7-5806-46f0-b9bd-90a61d07a992" providerId="ADAL" clId="{5CF45B9F-8039-0142-8A43-DD8EC4DE86E3}" dt="2025-03-05T08:16:25.109" v="1849" actId="2696"/>
        <pc:sldMkLst>
          <pc:docMk/>
          <pc:sldMk cId="996413659" sldId="1656"/>
        </pc:sldMkLst>
      </pc:sldChg>
      <pc:sldChg chg="new del">
        <pc:chgData name="Gavin Band" userId="c8f793f7-5806-46f0-b9bd-90a61d07a992" providerId="ADAL" clId="{5CF45B9F-8039-0142-8A43-DD8EC4DE86E3}" dt="2025-03-05T08:14:20.591" v="1847" actId="2696"/>
        <pc:sldMkLst>
          <pc:docMk/>
          <pc:sldMk cId="879092664" sldId="1657"/>
        </pc:sldMkLst>
      </pc:sldChg>
      <pc:sldChg chg="addSp delSp modSp add mod ord">
        <pc:chgData name="Gavin Band" userId="c8f793f7-5806-46f0-b9bd-90a61d07a992" providerId="ADAL" clId="{5CF45B9F-8039-0142-8A43-DD8EC4DE86E3}" dt="2025-03-05T08:13:39.589" v="1846" actId="1076"/>
        <pc:sldMkLst>
          <pc:docMk/>
          <pc:sldMk cId="2122847610" sldId="1658"/>
        </pc:sldMkLst>
      </pc:sldChg>
      <pc:sldChg chg="addSp modSp add del mod">
        <pc:chgData name="Gavin Band" userId="c8f793f7-5806-46f0-b9bd-90a61d07a992" providerId="ADAL" clId="{5CF45B9F-8039-0142-8A43-DD8EC4DE86E3}" dt="2025-03-05T08:14:22.042" v="1848" actId="2696"/>
        <pc:sldMkLst>
          <pc:docMk/>
          <pc:sldMk cId="505378885" sldId="1659"/>
        </pc:sldMkLst>
      </pc:sldChg>
      <pc:sldChg chg="addSp delSp modSp add del mod">
        <pc:chgData name="Gavin Band" userId="c8f793f7-5806-46f0-b9bd-90a61d07a992" providerId="ADAL" clId="{5CF45B9F-8039-0142-8A43-DD8EC4DE86E3}" dt="2025-03-05T08:12:52.827" v="1829" actId="2696"/>
        <pc:sldMkLst>
          <pc:docMk/>
          <pc:sldMk cId="1415498248" sldId="1660"/>
        </pc:sldMkLst>
      </pc:sldChg>
      <pc:sldChg chg="delSp modSp add mod">
        <pc:chgData name="Gavin Band" userId="c8f793f7-5806-46f0-b9bd-90a61d07a992" providerId="ADAL" clId="{5CF45B9F-8039-0142-8A43-DD8EC4DE86E3}" dt="2025-03-05T08:12:56.965" v="1830" actId="478"/>
        <pc:sldMkLst>
          <pc:docMk/>
          <pc:sldMk cId="711575173" sldId="1661"/>
        </pc:sldMkLst>
      </pc:sldChg>
      <pc:sldChg chg="add">
        <pc:chgData name="Gavin Band" userId="c8f793f7-5806-46f0-b9bd-90a61d07a992" providerId="ADAL" clId="{5CF45B9F-8039-0142-8A43-DD8EC4DE86E3}" dt="2025-03-05T08:12:51.226" v="1828" actId="2890"/>
        <pc:sldMkLst>
          <pc:docMk/>
          <pc:sldMk cId="3664823472" sldId="1662"/>
        </pc:sldMkLst>
      </pc:sldChg>
      <pc:sldChg chg="new del">
        <pc:chgData name="Gavin Band" userId="c8f793f7-5806-46f0-b9bd-90a61d07a992" providerId="ADAL" clId="{5CF45B9F-8039-0142-8A43-DD8EC4DE86E3}" dt="2025-03-05T08:18:32.439" v="1934" actId="2696"/>
        <pc:sldMkLst>
          <pc:docMk/>
          <pc:sldMk cId="3179961090" sldId="1663"/>
        </pc:sldMkLst>
      </pc:sldChg>
      <pc:sldChg chg="addSp delSp modSp add mod">
        <pc:chgData name="Gavin Band" userId="c8f793f7-5806-46f0-b9bd-90a61d07a992" providerId="ADAL" clId="{5CF45B9F-8039-0142-8A43-DD8EC4DE86E3}" dt="2025-03-05T08:33:06.185" v="2238" actId="20577"/>
        <pc:sldMkLst>
          <pc:docMk/>
          <pc:sldMk cId="3545637457" sldId="1664"/>
        </pc:sldMkLst>
      </pc:sldChg>
      <pc:sldChg chg="add del setBg">
        <pc:chgData name="Gavin Band" userId="c8f793f7-5806-46f0-b9bd-90a61d07a992" providerId="ADAL" clId="{5CF45B9F-8039-0142-8A43-DD8EC4DE86E3}" dt="2025-03-05T08:17:33.361" v="1859"/>
        <pc:sldMkLst>
          <pc:docMk/>
          <pc:sldMk cId="3983682280" sldId="1664"/>
        </pc:sldMkLst>
      </pc:sldChg>
      <pc:sldChg chg="add del">
        <pc:chgData name="Gavin Band" userId="c8f793f7-5806-46f0-b9bd-90a61d07a992" providerId="ADAL" clId="{5CF45B9F-8039-0142-8A43-DD8EC4DE86E3}" dt="2025-03-05T08:56:16.121" v="3158" actId="2696"/>
        <pc:sldMkLst>
          <pc:docMk/>
          <pc:sldMk cId="2679628414" sldId="1665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3891285377" sldId="1665"/>
        </pc:sldMkLst>
      </pc:sldChg>
      <pc:sldChg chg="add del">
        <pc:chgData name="Gavin Band" userId="c8f793f7-5806-46f0-b9bd-90a61d07a992" providerId="ADAL" clId="{5CF45B9F-8039-0142-8A43-DD8EC4DE86E3}" dt="2025-03-05T08:56:16.436" v="3165" actId="2696"/>
        <pc:sldMkLst>
          <pc:docMk/>
          <pc:sldMk cId="2134583877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314778494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685882410" sldId="1667"/>
        </pc:sldMkLst>
      </pc:sldChg>
      <pc:sldChg chg="add del">
        <pc:chgData name="Gavin Band" userId="c8f793f7-5806-46f0-b9bd-90a61d07a992" providerId="ADAL" clId="{5CF45B9F-8039-0142-8A43-DD8EC4DE86E3}" dt="2025-03-05T08:56:16.233" v="3161" actId="2696"/>
        <pc:sldMkLst>
          <pc:docMk/>
          <pc:sldMk cId="3097813875" sldId="1667"/>
        </pc:sldMkLst>
      </pc:sldChg>
      <pc:sldChg chg="add del setBg">
        <pc:chgData name="Gavin Band" userId="c8f793f7-5806-46f0-b9bd-90a61d07a992" providerId="ADAL" clId="{5CF45B9F-8039-0142-8A43-DD8EC4DE86E3}" dt="2025-03-05T08:27:44.396" v="2164"/>
        <pc:sldMkLst>
          <pc:docMk/>
          <pc:sldMk cId="2260509062" sldId="1668"/>
        </pc:sldMkLst>
      </pc:sldChg>
      <pc:sldChg chg="addSp delSp modSp add del mod">
        <pc:chgData name="Gavin Band" userId="c8f793f7-5806-46f0-b9bd-90a61d07a992" providerId="ADAL" clId="{5CF45B9F-8039-0142-8A43-DD8EC4DE86E3}" dt="2025-03-05T08:37:21.244" v="2332" actId="2696"/>
        <pc:sldMkLst>
          <pc:docMk/>
          <pc:sldMk cId="2977223206" sldId="1668"/>
        </pc:sldMkLst>
      </pc:sldChg>
      <pc:sldChg chg="new del">
        <pc:chgData name="Gavin Band" userId="c8f793f7-5806-46f0-b9bd-90a61d07a992" providerId="ADAL" clId="{5CF45B9F-8039-0142-8A43-DD8EC4DE86E3}" dt="2025-03-05T08:27:31.151" v="2162" actId="680"/>
        <pc:sldMkLst>
          <pc:docMk/>
          <pc:sldMk cId="3103724112" sldId="1668"/>
        </pc:sldMkLst>
      </pc:sldChg>
      <pc:sldChg chg="add del">
        <pc:chgData name="Gavin Band" userId="c8f793f7-5806-46f0-b9bd-90a61d07a992" providerId="ADAL" clId="{5CF45B9F-8039-0142-8A43-DD8EC4DE86E3}" dt="2025-03-05T08:40:26.632" v="2361" actId="2696"/>
        <pc:sldMkLst>
          <pc:docMk/>
          <pc:sldMk cId="57510219" sldId="1669"/>
        </pc:sldMkLst>
      </pc:sldChg>
      <pc:sldChg chg="addSp modSp add mod">
        <pc:chgData name="Gavin Band" userId="c8f793f7-5806-46f0-b9bd-90a61d07a992" providerId="ADAL" clId="{5CF45B9F-8039-0142-8A43-DD8EC4DE86E3}" dt="2025-03-05T10:06:05.814" v="4635" actId="20577"/>
        <pc:sldMkLst>
          <pc:docMk/>
          <pc:sldMk cId="2145731523" sldId="1670"/>
        </pc:sldMkLst>
      </pc:sldChg>
      <pc:sldChg chg="addSp delSp modSp add mod">
        <pc:chgData name="Gavin Band" userId="c8f793f7-5806-46f0-b9bd-90a61d07a992" providerId="ADAL" clId="{5CF45B9F-8039-0142-8A43-DD8EC4DE86E3}" dt="2025-03-05T10:08:17.081" v="4781" actId="1076"/>
        <pc:sldMkLst>
          <pc:docMk/>
          <pc:sldMk cId="3949268166" sldId="1671"/>
        </pc:sldMkLst>
      </pc:sldChg>
      <pc:sldChg chg="addSp delSp modSp add mod">
        <pc:chgData name="Gavin Band" userId="c8f793f7-5806-46f0-b9bd-90a61d07a992" providerId="ADAL" clId="{5CF45B9F-8039-0142-8A43-DD8EC4DE86E3}" dt="2025-03-05T08:48:04.122" v="2841" actId="1076"/>
        <pc:sldMkLst>
          <pc:docMk/>
          <pc:sldMk cId="25087102" sldId="1672"/>
        </pc:sldMkLst>
      </pc:sldChg>
      <pc:sldChg chg="add del setBg">
        <pc:chgData name="Gavin Band" userId="c8f793f7-5806-46f0-b9bd-90a61d07a992" providerId="ADAL" clId="{5CF45B9F-8039-0142-8A43-DD8EC4DE86E3}" dt="2025-03-05T08:40:41.748" v="2363"/>
        <pc:sldMkLst>
          <pc:docMk/>
          <pc:sldMk cId="1918904066" sldId="1672"/>
        </pc:sldMkLst>
      </pc:sldChg>
      <pc:sldChg chg="delSp modSp add mod">
        <pc:chgData name="Gavin Band" userId="c8f793f7-5806-46f0-b9bd-90a61d07a992" providerId="ADAL" clId="{5CF45B9F-8039-0142-8A43-DD8EC4DE86E3}" dt="2025-03-05T10:09:21.436" v="4821" actId="20577"/>
        <pc:sldMkLst>
          <pc:docMk/>
          <pc:sldMk cId="2658424195" sldId="1673"/>
        </pc:sldMkLst>
      </pc:sldChg>
      <pc:sldChg chg="addSp delSp modSp add mod">
        <pc:chgData name="Gavin Band" userId="c8f793f7-5806-46f0-b9bd-90a61d07a992" providerId="ADAL" clId="{5CF45B9F-8039-0142-8A43-DD8EC4DE86E3}" dt="2025-03-05T09:02:50.228" v="3613" actId="1076"/>
        <pc:sldMkLst>
          <pc:docMk/>
          <pc:sldMk cId="2204106971" sldId="1674"/>
        </pc:sldMkLst>
      </pc:sldChg>
      <pc:sldChg chg="addSp modSp add mod">
        <pc:chgData name="Gavin Band" userId="c8f793f7-5806-46f0-b9bd-90a61d07a992" providerId="ADAL" clId="{5CF45B9F-8039-0142-8A43-DD8EC4DE86E3}" dt="2025-03-05T09:02:09.732" v="3599" actId="20577"/>
        <pc:sldMkLst>
          <pc:docMk/>
          <pc:sldMk cId="486212083" sldId="1675"/>
        </pc:sldMkLst>
      </pc:sldChg>
      <pc:sldChg chg="new add del">
        <pc:chgData name="Gavin Band" userId="c8f793f7-5806-46f0-b9bd-90a61d07a992" providerId="ADAL" clId="{5CF45B9F-8039-0142-8A43-DD8EC4DE86E3}" dt="2025-03-05T09:07:15.154" v="3623" actId="2696"/>
        <pc:sldMkLst>
          <pc:docMk/>
          <pc:sldMk cId="4085403455" sldId="1676"/>
        </pc:sldMkLst>
      </pc:sldChg>
      <pc:sldChg chg="addSp delSp modSp add del mod">
        <pc:chgData name="Gavin Band" userId="c8f793f7-5806-46f0-b9bd-90a61d07a992" providerId="ADAL" clId="{5CF45B9F-8039-0142-8A43-DD8EC4DE86E3}" dt="2025-03-05T09:47:03.264" v="4232" actId="2696"/>
        <pc:sldMkLst>
          <pc:docMk/>
          <pc:sldMk cId="579662680" sldId="1677"/>
        </pc:sldMkLst>
      </pc:sldChg>
      <pc:sldChg chg="add del">
        <pc:chgData name="Gavin Band" userId="c8f793f7-5806-46f0-b9bd-90a61d07a992" providerId="ADAL" clId="{5CF45B9F-8039-0142-8A43-DD8EC4DE86E3}" dt="2025-03-05T09:07:13.775" v="3621"/>
        <pc:sldMkLst>
          <pc:docMk/>
          <pc:sldMk cId="1358354961" sldId="1677"/>
        </pc:sldMkLst>
      </pc:sldChg>
      <pc:sldChg chg="add del">
        <pc:chgData name="Gavin Band" userId="c8f793f7-5806-46f0-b9bd-90a61d07a992" providerId="ADAL" clId="{5CF45B9F-8039-0142-8A43-DD8EC4DE86E3}" dt="2025-03-05T09:07:07.993" v="3619"/>
        <pc:sldMkLst>
          <pc:docMk/>
          <pc:sldMk cId="2173904011" sldId="1677"/>
        </pc:sldMkLst>
      </pc:sldChg>
      <pc:sldChg chg="addSp delSp modSp add mod">
        <pc:chgData name="Gavin Band" userId="c8f793f7-5806-46f0-b9bd-90a61d07a992" providerId="ADAL" clId="{5CF45B9F-8039-0142-8A43-DD8EC4DE86E3}" dt="2025-03-05T09:54:06.180" v="4505" actId="1076"/>
        <pc:sldMkLst>
          <pc:docMk/>
          <pc:sldMk cId="2603191416" sldId="1677"/>
        </pc:sldMkLst>
      </pc:sldChg>
      <pc:sldChg chg="add del">
        <pc:chgData name="Gavin Band" userId="c8f793f7-5806-46f0-b9bd-90a61d07a992" providerId="ADAL" clId="{5CF45B9F-8039-0142-8A43-DD8EC4DE86E3}" dt="2025-03-05T09:47:15.926" v="4234"/>
        <pc:sldMkLst>
          <pc:docMk/>
          <pc:sldMk cId="3813778999" sldId="1677"/>
        </pc:sldMkLst>
      </pc:sldChg>
      <pc:sldChg chg="addSp delSp modSp add mod">
        <pc:chgData name="Gavin Band" userId="c8f793f7-5806-46f0-b9bd-90a61d07a992" providerId="ADAL" clId="{5CF45B9F-8039-0142-8A43-DD8EC4DE86E3}" dt="2025-03-05T10:10:49.319" v="4937" actId="1076"/>
        <pc:sldMkLst>
          <pc:docMk/>
          <pc:sldMk cId="2640635049" sldId="1678"/>
        </pc:sldMkLst>
      </pc:sldChg>
      <pc:sldChg chg="add del modTransition setBg">
        <pc:chgData name="Gavin Band" userId="c8f793f7-5806-46f0-b9bd-90a61d07a992" providerId="ADAL" clId="{5CF45B9F-8039-0142-8A43-DD8EC4DE86E3}" dt="2025-03-05T09:42:17.802" v="3948"/>
        <pc:sldMkLst>
          <pc:docMk/>
          <pc:sldMk cId="731104166" sldId="1679"/>
        </pc:sldMkLst>
      </pc:sldChg>
      <pc:sldChg chg="addSp delSp modSp add mod">
        <pc:chgData name="Gavin Band" userId="c8f793f7-5806-46f0-b9bd-90a61d07a992" providerId="ADAL" clId="{5CF45B9F-8039-0142-8A43-DD8EC4DE86E3}" dt="2025-03-05T09:50:20.247" v="4406" actId="14100"/>
        <pc:sldMkLst>
          <pc:docMk/>
          <pc:sldMk cId="2955531003" sldId="1679"/>
        </pc:sldMkLst>
      </pc:sldChg>
      <pc:sldChg chg="add del modTransition setBg">
        <pc:chgData name="Gavin Band" userId="c8f793f7-5806-46f0-b9bd-90a61d07a992" providerId="ADAL" clId="{5CF45B9F-8039-0142-8A43-DD8EC4DE86E3}" dt="2025-03-05T09:42:11.982" v="3946"/>
        <pc:sldMkLst>
          <pc:docMk/>
          <pc:sldMk cId="3689012910" sldId="1679"/>
        </pc:sldMkLst>
      </pc:sldChg>
    </pc:docChg>
  </pc:docChgLst>
  <pc:docChgLst>
    <pc:chgData name="Gavin Band" userId="c8f793f7-5806-46f0-b9bd-90a61d07a992" providerId="ADAL" clId="{AADA5383-2819-1B4F-9AAC-7773F0AE5B65}"/>
    <pc:docChg chg="undo custSel addSld delSld modSld sldOrd">
      <pc:chgData name="Gavin Band" userId="c8f793f7-5806-46f0-b9bd-90a61d07a992" providerId="ADAL" clId="{AADA5383-2819-1B4F-9AAC-7773F0AE5B65}" dt="2025-11-12T16:28:48.542" v="546" actId="20577"/>
      <pc:docMkLst>
        <pc:docMk/>
      </pc:docMkLst>
      <pc:sldChg chg="del">
        <pc:chgData name="Gavin Band" userId="c8f793f7-5806-46f0-b9bd-90a61d07a992" providerId="ADAL" clId="{AADA5383-2819-1B4F-9AAC-7773F0AE5B65}" dt="2025-03-07T13:13:10.643" v="5" actId="2696"/>
        <pc:sldMkLst>
          <pc:docMk/>
          <pc:sldMk cId="721742690" sldId="1523"/>
        </pc:sldMkLst>
      </pc:sldChg>
      <pc:sldChg chg="addSp modSp mod">
        <pc:chgData name="Gavin Band" userId="c8f793f7-5806-46f0-b9bd-90a61d07a992" providerId="ADAL" clId="{AADA5383-2819-1B4F-9AAC-7773F0AE5B65}" dt="2025-03-07T14:02:09.380" v="479" actId="1076"/>
        <pc:sldMkLst>
          <pc:docMk/>
          <pc:sldMk cId="3109499849" sldId="1524"/>
        </pc:sldMkLst>
      </pc:sldChg>
      <pc:sldChg chg="del">
        <pc:chgData name="Gavin Band" userId="c8f793f7-5806-46f0-b9bd-90a61d07a992" providerId="ADAL" clId="{AADA5383-2819-1B4F-9AAC-7773F0AE5B65}" dt="2025-03-07T14:02:28.488" v="480" actId="2696"/>
        <pc:sldMkLst>
          <pc:docMk/>
          <pc:sldMk cId="2470565652" sldId="1526"/>
        </pc:sldMkLst>
      </pc:sldChg>
      <pc:sldChg chg="addSp delSp modSp mod">
        <pc:chgData name="Gavin Band" userId="c8f793f7-5806-46f0-b9bd-90a61d07a992" providerId="ADAL" clId="{AADA5383-2819-1B4F-9AAC-7773F0AE5B65}" dt="2025-03-07T13:50:41.283" v="263" actId="21"/>
        <pc:sldMkLst>
          <pc:docMk/>
          <pc:sldMk cId="3361008220" sldId="1528"/>
        </pc:sldMkLst>
      </pc:sldChg>
      <pc:sldChg chg="del">
        <pc:chgData name="Gavin Band" userId="c8f793f7-5806-46f0-b9bd-90a61d07a992" providerId="ADAL" clId="{AADA5383-2819-1B4F-9AAC-7773F0AE5B65}" dt="2025-03-07T13:13:06.696" v="4" actId="2696"/>
        <pc:sldMkLst>
          <pc:docMk/>
          <pc:sldMk cId="0" sldId="1530"/>
        </pc:sldMkLst>
      </pc:sldChg>
      <pc:sldChg chg="addSp delSp modSp mod">
        <pc:chgData name="Gavin Band" userId="c8f793f7-5806-46f0-b9bd-90a61d07a992" providerId="ADAL" clId="{AADA5383-2819-1B4F-9AAC-7773F0AE5B65}" dt="2025-03-07T13:47:09.164" v="243" actId="21"/>
        <pc:sldMkLst>
          <pc:docMk/>
          <pc:sldMk cId="2775199528" sldId="1593"/>
        </pc:sldMkLst>
      </pc:sldChg>
      <pc:sldChg chg="modSp mod">
        <pc:chgData name="Gavin Band" userId="c8f793f7-5806-46f0-b9bd-90a61d07a992" providerId="ADAL" clId="{AADA5383-2819-1B4F-9AAC-7773F0AE5B65}" dt="2025-03-07T14:03:15.687" v="527" actId="20577"/>
        <pc:sldMkLst>
          <pc:docMk/>
          <pc:sldMk cId="302406238" sldId="1617"/>
        </pc:sldMkLst>
      </pc:sldChg>
      <pc:sldChg chg="modSp mod">
        <pc:chgData name="Gavin Band" userId="c8f793f7-5806-46f0-b9bd-90a61d07a992" providerId="ADAL" clId="{AADA5383-2819-1B4F-9AAC-7773F0AE5B65}" dt="2025-03-07T14:05:17.705" v="545" actId="20577"/>
        <pc:sldMkLst>
          <pc:docMk/>
          <pc:sldMk cId="1027156536" sldId="1618"/>
        </pc:sldMkLst>
      </pc:sldChg>
      <pc:sldChg chg="modSp add del mod setBg">
        <pc:chgData name="Gavin Band" userId="c8f793f7-5806-46f0-b9bd-90a61d07a992" providerId="ADAL" clId="{AADA5383-2819-1B4F-9AAC-7773F0AE5B65}" dt="2025-03-07T14:01:25.832" v="472" actId="2696"/>
        <pc:sldMkLst>
          <pc:docMk/>
          <pc:sldMk cId="446012096" sldId="1638"/>
        </pc:sldMkLst>
      </pc:sldChg>
      <pc:sldChg chg="modSp mod">
        <pc:chgData name="Gavin Band" userId="c8f793f7-5806-46f0-b9bd-90a61d07a992" providerId="ADAL" clId="{AADA5383-2819-1B4F-9AAC-7773F0AE5B65}" dt="2025-03-07T13:33:36.781" v="32" actId="1076"/>
        <pc:sldMkLst>
          <pc:docMk/>
          <pc:sldMk cId="1181280886" sldId="1639"/>
        </pc:sldMkLst>
      </pc:sldChg>
      <pc:sldChg chg="addSp delSp modSp add mod">
        <pc:chgData name="Gavin Band" userId="c8f793f7-5806-46f0-b9bd-90a61d07a992" providerId="ADAL" clId="{AADA5383-2819-1B4F-9AAC-7773F0AE5B65}" dt="2025-03-07T13:12:56.376" v="3"/>
        <pc:sldMkLst>
          <pc:docMk/>
          <pc:sldMk cId="1153312923" sldId="1712"/>
        </pc:sldMkLst>
      </pc:sldChg>
      <pc:sldChg chg="addSp delSp modSp add mod ord">
        <pc:chgData name="Gavin Band" userId="c8f793f7-5806-46f0-b9bd-90a61d07a992" providerId="ADAL" clId="{AADA5383-2819-1B4F-9AAC-7773F0AE5B65}" dt="2025-11-12T16:28:48.542" v="546" actId="20577"/>
        <pc:sldMkLst>
          <pc:docMk/>
          <pc:sldMk cId="2993549608" sldId="1713"/>
        </pc:sldMkLst>
      </pc:sldChg>
      <pc:sldChg chg="addSp delSp modSp new mod ord">
        <pc:chgData name="Gavin Band" userId="c8f793f7-5806-46f0-b9bd-90a61d07a992" providerId="ADAL" clId="{AADA5383-2819-1B4F-9AAC-7773F0AE5B65}" dt="2025-03-07T14:04:09.786" v="543" actId="1076"/>
        <pc:sldMkLst>
          <pc:docMk/>
          <pc:sldMk cId="4011823434" sldId="1714"/>
        </pc:sldMkLst>
      </pc:sldChg>
      <pc:sldChg chg="addSp delSp modSp add mod">
        <pc:chgData name="Gavin Band" userId="c8f793f7-5806-46f0-b9bd-90a61d07a992" providerId="ADAL" clId="{AADA5383-2819-1B4F-9AAC-7773F0AE5B65}" dt="2025-03-07T14:01:09.536" v="471" actId="1076"/>
        <pc:sldMkLst>
          <pc:docMk/>
          <pc:sldMk cId="1699187730" sldId="1715"/>
        </pc:sldMkLst>
      </pc:sldChg>
      <pc:sldChg chg="addSp modSp add del mod">
        <pc:chgData name="Gavin Band" userId="c8f793f7-5806-46f0-b9bd-90a61d07a992" providerId="ADAL" clId="{AADA5383-2819-1B4F-9AAC-7773F0AE5B65}" dt="2025-03-07T14:03:08.948" v="509" actId="2696"/>
        <pc:sldMkLst>
          <pc:docMk/>
          <pc:sldMk cId="1000261632" sldId="1716"/>
        </pc:sldMkLst>
      </pc:sldChg>
      <pc:sldChg chg="add del setBg">
        <pc:chgData name="Gavin Band" userId="c8f793f7-5806-46f0-b9bd-90a61d07a992" providerId="ADAL" clId="{AADA5383-2819-1B4F-9AAC-7773F0AE5B65}" dt="2025-03-07T14:02:47.516" v="491"/>
        <pc:sldMkLst>
          <pc:docMk/>
          <pc:sldMk cId="1328297135" sldId="1716"/>
        </pc:sldMkLst>
      </pc:sldChg>
    </pc:docChg>
  </pc:docChgLst>
  <pc:docChgLst>
    <pc:chgData name="Gavin Band" userId="c8f793f7-5806-46f0-b9bd-90a61d07a992" providerId="ADAL" clId="{81FCE006-1CFA-8C4D-A09E-EFC314FC7736}"/>
    <pc:docChg chg="undo redo custSel addSld delSld modSld sldOrd">
      <pc:chgData name="Gavin Band" userId="c8f793f7-5806-46f0-b9bd-90a61d07a992" providerId="ADAL" clId="{81FCE006-1CFA-8C4D-A09E-EFC314FC7736}" dt="2024-02-29T22:56:24.597" v="3768" actId="164"/>
      <pc:docMkLst>
        <pc:docMk/>
      </pc:docMkLst>
      <pc:sldChg chg="addSp modSp mod">
        <pc:chgData name="Gavin Band" userId="c8f793f7-5806-46f0-b9bd-90a61d07a992" providerId="ADAL" clId="{81FCE006-1CFA-8C4D-A09E-EFC314FC7736}" dt="2024-02-28T09:43:52.086" v="2055" actId="1076"/>
        <pc:sldMkLst>
          <pc:docMk/>
          <pc:sldMk cId="4094200261" sldId="1303"/>
        </pc:sldMkLst>
      </pc:sldChg>
      <pc:sldChg chg="del">
        <pc:chgData name="Gavin Band" userId="c8f793f7-5806-46f0-b9bd-90a61d07a992" providerId="ADAL" clId="{81FCE006-1CFA-8C4D-A09E-EFC314FC7736}" dt="2024-02-28T09:39:42.103" v="1962" actId="2696"/>
        <pc:sldMkLst>
          <pc:docMk/>
          <pc:sldMk cId="133895896" sldId="1369"/>
        </pc:sldMkLst>
      </pc:sldChg>
      <pc:sldChg chg="modSp mod">
        <pc:chgData name="Gavin Band" userId="c8f793f7-5806-46f0-b9bd-90a61d07a992" providerId="ADAL" clId="{81FCE006-1CFA-8C4D-A09E-EFC314FC7736}" dt="2024-02-28T09:58:40.227" v="2579" actId="1076"/>
        <pc:sldMkLst>
          <pc:docMk/>
          <pc:sldMk cId="767439447" sldId="1372"/>
        </pc:sldMkLst>
      </pc:sldChg>
      <pc:sldChg chg="modSp mod">
        <pc:chgData name="Gavin Band" userId="c8f793f7-5806-46f0-b9bd-90a61d07a992" providerId="ADAL" clId="{81FCE006-1CFA-8C4D-A09E-EFC314FC7736}" dt="2024-02-28T09:59:00.906" v="2582" actId="1076"/>
        <pc:sldMkLst>
          <pc:docMk/>
          <pc:sldMk cId="3629170835" sldId="1375"/>
        </pc:sldMkLst>
      </pc:sldChg>
      <pc:sldChg chg="delSp modSp mod">
        <pc:chgData name="Gavin Band" userId="c8f793f7-5806-46f0-b9bd-90a61d07a992" providerId="ADAL" clId="{81FCE006-1CFA-8C4D-A09E-EFC314FC7736}" dt="2024-02-28T09:39:03.855" v="1959" actId="478"/>
        <pc:sldMkLst>
          <pc:docMk/>
          <pc:sldMk cId="2625627626" sldId="1376"/>
        </pc:sldMkLst>
      </pc:sldChg>
      <pc:sldChg chg="delSp modSp mod">
        <pc:chgData name="Gavin Band" userId="c8f793f7-5806-46f0-b9bd-90a61d07a992" providerId="ADAL" clId="{81FCE006-1CFA-8C4D-A09E-EFC314FC7736}" dt="2024-02-28T09:59:49.442" v="2595" actId="14100"/>
        <pc:sldMkLst>
          <pc:docMk/>
          <pc:sldMk cId="1711043944" sldId="1387"/>
        </pc:sldMkLst>
      </pc:sldChg>
      <pc:sldChg chg="del">
        <pc:chgData name="Gavin Band" userId="c8f793f7-5806-46f0-b9bd-90a61d07a992" providerId="ADAL" clId="{81FCE006-1CFA-8C4D-A09E-EFC314FC7736}" dt="2024-02-28T10:18:11.501" v="3447" actId="2696"/>
        <pc:sldMkLst>
          <pc:docMk/>
          <pc:sldMk cId="3475338231" sldId="1410"/>
        </pc:sldMkLst>
      </pc:sldChg>
      <pc:sldChg chg="addSp delSp modSp del mod">
        <pc:chgData name="Gavin Band" userId="c8f793f7-5806-46f0-b9bd-90a61d07a992" providerId="ADAL" clId="{81FCE006-1CFA-8C4D-A09E-EFC314FC7736}" dt="2024-02-28T09:38:51.364" v="1957" actId="2696"/>
        <pc:sldMkLst>
          <pc:docMk/>
          <pc:sldMk cId="1922097477" sldId="1428"/>
        </pc:sldMkLst>
      </pc:sldChg>
      <pc:sldChg chg="addSp delSp modSp mod ord">
        <pc:chgData name="Gavin Band" userId="c8f793f7-5806-46f0-b9bd-90a61d07a992" providerId="ADAL" clId="{81FCE006-1CFA-8C4D-A09E-EFC314FC7736}" dt="2024-02-28T09:56:13.638" v="2402" actId="255"/>
        <pc:sldMkLst>
          <pc:docMk/>
          <pc:sldMk cId="1980517326" sldId="1437"/>
        </pc:sldMkLst>
      </pc:sldChg>
      <pc:sldChg chg="modSp mod">
        <pc:chgData name="Gavin Band" userId="c8f793f7-5806-46f0-b9bd-90a61d07a992" providerId="ADAL" clId="{81FCE006-1CFA-8C4D-A09E-EFC314FC7736}" dt="2024-02-28T09:59:07.090" v="2583" actId="1076"/>
        <pc:sldMkLst>
          <pc:docMk/>
          <pc:sldMk cId="2791373478" sldId="1438"/>
        </pc:sldMkLst>
      </pc:sldChg>
      <pc:sldChg chg="addSp delSp modSp mod">
        <pc:chgData name="Gavin Band" userId="c8f793f7-5806-46f0-b9bd-90a61d07a992" providerId="ADAL" clId="{81FCE006-1CFA-8C4D-A09E-EFC314FC7736}" dt="2024-02-29T22:56:24.597" v="3768" actId="164"/>
        <pc:sldMkLst>
          <pc:docMk/>
          <pc:sldMk cId="0" sldId="1530"/>
        </pc:sldMkLst>
      </pc:sldChg>
      <pc:sldChg chg="addSp delSp modSp mod">
        <pc:chgData name="Gavin Band" userId="c8f793f7-5806-46f0-b9bd-90a61d07a992" providerId="ADAL" clId="{81FCE006-1CFA-8C4D-A09E-EFC314FC7736}" dt="2024-02-28T08:29:53.572" v="361" actId="14100"/>
        <pc:sldMkLst>
          <pc:docMk/>
          <pc:sldMk cId="4227162662" sldId="1531"/>
        </pc:sldMkLst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3822421" sldId="1580"/>
        </pc:sldMkLst>
      </pc:sldChg>
      <pc:sldChg chg="addSp delSp modSp add mod">
        <pc:chgData name="Gavin Band" userId="c8f793f7-5806-46f0-b9bd-90a61d07a992" providerId="ADAL" clId="{81FCE006-1CFA-8C4D-A09E-EFC314FC7736}" dt="2024-02-28T08:57:27.308" v="988"/>
        <pc:sldMkLst>
          <pc:docMk/>
          <pc:sldMk cId="901813247" sldId="1580"/>
        </pc:sldMkLst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2711165392" sldId="1580"/>
        </pc:sldMkLst>
      </pc:sldChg>
      <pc:sldChg chg="delSp add mod">
        <pc:chgData name="Gavin Band" userId="c8f793f7-5806-46f0-b9bd-90a61d07a992" providerId="ADAL" clId="{81FCE006-1CFA-8C4D-A09E-EFC314FC7736}" dt="2024-02-28T08:46:27.325" v="724" actId="21"/>
        <pc:sldMkLst>
          <pc:docMk/>
          <pc:sldMk cId="870374408" sldId="1589"/>
        </pc:sldMkLst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1777715152" sldId="1589"/>
        </pc:sldMkLst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4122346875" sldId="1589"/>
        </pc:sldMkLst>
      </pc:sldChg>
      <pc:sldChg chg="delSp mod">
        <pc:chgData name="Gavin Band" userId="c8f793f7-5806-46f0-b9bd-90a61d07a992" providerId="ADAL" clId="{81FCE006-1CFA-8C4D-A09E-EFC314FC7736}" dt="2024-02-28T08:26:17.011" v="123" actId="478"/>
        <pc:sldMkLst>
          <pc:docMk/>
          <pc:sldMk cId="2882580344" sldId="1600"/>
        </pc:sldMkLst>
      </pc:sldChg>
      <pc:sldChg chg="addSp delSp modSp mod">
        <pc:chgData name="Gavin Band" userId="c8f793f7-5806-46f0-b9bd-90a61d07a992" providerId="ADAL" clId="{81FCE006-1CFA-8C4D-A09E-EFC314FC7736}" dt="2024-02-27T22:30:23.279" v="122" actId="478"/>
        <pc:sldMkLst>
          <pc:docMk/>
          <pc:sldMk cId="4101040686" sldId="1603"/>
        </pc:sldMkLst>
      </pc:sldChg>
      <pc:sldChg chg="addSp modSp mod">
        <pc:chgData name="Gavin Band" userId="c8f793f7-5806-46f0-b9bd-90a61d07a992" providerId="ADAL" clId="{81FCE006-1CFA-8C4D-A09E-EFC314FC7736}" dt="2024-02-28T08:38:25.390" v="650" actId="6549"/>
        <pc:sldMkLst>
          <pc:docMk/>
          <pc:sldMk cId="647483224" sldId="1607"/>
        </pc:sldMkLst>
      </pc:sldChg>
      <pc:sldChg chg="modSp mod">
        <pc:chgData name="Gavin Band" userId="c8f793f7-5806-46f0-b9bd-90a61d07a992" providerId="ADAL" clId="{81FCE006-1CFA-8C4D-A09E-EFC314FC7736}" dt="2024-02-28T09:05:44.459" v="1226" actId="14100"/>
        <pc:sldMkLst>
          <pc:docMk/>
          <pc:sldMk cId="2013605688" sldId="1610"/>
        </pc:sldMkLst>
      </pc:sldChg>
      <pc:sldChg chg="modSp mod">
        <pc:chgData name="Gavin Band" userId="c8f793f7-5806-46f0-b9bd-90a61d07a992" providerId="ADAL" clId="{81FCE006-1CFA-8C4D-A09E-EFC314FC7736}" dt="2024-02-28T09:02:17.390" v="1225" actId="255"/>
        <pc:sldMkLst>
          <pc:docMk/>
          <pc:sldMk cId="1683877117" sldId="1611"/>
        </pc:sldMkLst>
      </pc:sldChg>
      <pc:sldChg chg="modSp del mod">
        <pc:chgData name="Gavin Band" userId="c8f793f7-5806-46f0-b9bd-90a61d07a992" providerId="ADAL" clId="{81FCE006-1CFA-8C4D-A09E-EFC314FC7736}" dt="2024-02-28T09:21:28.575" v="1396" actId="2696"/>
        <pc:sldMkLst>
          <pc:docMk/>
          <pc:sldMk cId="3225692794" sldId="1613"/>
        </pc:sldMkLst>
      </pc:sldChg>
      <pc:sldChg chg="modSp mod">
        <pc:chgData name="Gavin Band" userId="c8f793f7-5806-46f0-b9bd-90a61d07a992" providerId="ADAL" clId="{81FCE006-1CFA-8C4D-A09E-EFC314FC7736}" dt="2024-02-28T09:19:52.058" v="1392" actId="20577"/>
        <pc:sldMkLst>
          <pc:docMk/>
          <pc:sldMk cId="2459787823" sldId="1616"/>
        </pc:sldMkLst>
      </pc:sldChg>
      <pc:sldChg chg="del">
        <pc:chgData name="Gavin Band" userId="c8f793f7-5806-46f0-b9bd-90a61d07a992" providerId="ADAL" clId="{81FCE006-1CFA-8C4D-A09E-EFC314FC7736}" dt="2024-02-28T09:40:04.866" v="1968" actId="2696"/>
        <pc:sldMkLst>
          <pc:docMk/>
          <pc:sldMk cId="3553576950" sldId="1620"/>
        </pc:sldMkLst>
      </pc:sldChg>
      <pc:sldChg chg="del">
        <pc:chgData name="Gavin Band" userId="c8f793f7-5806-46f0-b9bd-90a61d07a992" providerId="ADAL" clId="{81FCE006-1CFA-8C4D-A09E-EFC314FC7736}" dt="2024-02-28T10:00:47.754" v="2608" actId="2696"/>
        <pc:sldMkLst>
          <pc:docMk/>
          <pc:sldMk cId="2135747437" sldId="1622"/>
        </pc:sldMkLst>
      </pc:sldChg>
      <pc:sldChg chg="addSp delSp modSp mod">
        <pc:chgData name="Gavin Band" userId="c8f793f7-5806-46f0-b9bd-90a61d07a992" providerId="ADAL" clId="{81FCE006-1CFA-8C4D-A09E-EFC314FC7736}" dt="2024-02-28T09:44:31.429" v="2064" actId="1076"/>
        <pc:sldMkLst>
          <pc:docMk/>
          <pc:sldMk cId="271246442" sldId="1628"/>
        </pc:sldMkLst>
      </pc:sldChg>
      <pc:sldChg chg="addSp delSp modSp mod">
        <pc:chgData name="Gavin Band" userId="c8f793f7-5806-46f0-b9bd-90a61d07a992" providerId="ADAL" clId="{81FCE006-1CFA-8C4D-A09E-EFC314FC7736}" dt="2024-02-28T09:06:02.763" v="1229" actId="167"/>
        <pc:sldMkLst>
          <pc:docMk/>
          <pc:sldMk cId="2151264891" sldId="1631"/>
        </pc:sldMkLst>
      </pc:sldChg>
      <pc:sldChg chg="delSp modSp new del mod">
        <pc:chgData name="Gavin Band" userId="c8f793f7-5806-46f0-b9bd-90a61d07a992" providerId="ADAL" clId="{81FCE006-1CFA-8C4D-A09E-EFC314FC7736}" dt="2024-02-28T08:32:21.517" v="495" actId="2696"/>
        <pc:sldMkLst>
          <pc:docMk/>
          <pc:sldMk cId="115596823" sldId="1632"/>
        </pc:sldMkLst>
      </pc:sldChg>
      <pc:sldChg chg="add del">
        <pc:chgData name="Gavin Band" userId="c8f793f7-5806-46f0-b9bd-90a61d07a992" providerId="ADAL" clId="{81FCE006-1CFA-8C4D-A09E-EFC314FC7736}" dt="2024-02-28T09:20:10.021" v="1393" actId="2696"/>
        <pc:sldMkLst>
          <pc:docMk/>
          <pc:sldMk cId="3325652837" sldId="1632"/>
        </pc:sldMkLst>
      </pc:sldChg>
      <pc:sldChg chg="new del">
        <pc:chgData name="Gavin Band" userId="c8f793f7-5806-46f0-b9bd-90a61d07a992" providerId="ADAL" clId="{81FCE006-1CFA-8C4D-A09E-EFC314FC7736}" dt="2024-02-28T08:35:54.742" v="569" actId="2696"/>
        <pc:sldMkLst>
          <pc:docMk/>
          <pc:sldMk cId="3003917482" sldId="1633"/>
        </pc:sldMkLst>
      </pc:sldChg>
      <pc:sldChg chg="addSp delSp modSp add mod">
        <pc:chgData name="Gavin Band" userId="c8f793f7-5806-46f0-b9bd-90a61d07a992" providerId="ADAL" clId="{81FCE006-1CFA-8C4D-A09E-EFC314FC7736}" dt="2024-02-28T08:42:21.816" v="715" actId="478"/>
        <pc:sldMkLst>
          <pc:docMk/>
          <pc:sldMk cId="464829742" sldId="1634"/>
        </pc:sldMkLst>
      </pc:sldChg>
      <pc:sldChg chg="add">
        <pc:chgData name="Gavin Band" userId="c8f793f7-5806-46f0-b9bd-90a61d07a992" providerId="ADAL" clId="{81FCE006-1CFA-8C4D-A09E-EFC314FC7736}" dt="2024-02-28T08:42:10.586" v="714" actId="2890"/>
        <pc:sldMkLst>
          <pc:docMk/>
          <pc:sldMk cId="1589998433" sldId="1635"/>
        </pc:sldMkLst>
      </pc:sldChg>
      <pc:sldChg chg="addSp delSp modSp add mod ord">
        <pc:chgData name="Gavin Band" userId="c8f793f7-5806-46f0-b9bd-90a61d07a992" providerId="ADAL" clId="{81FCE006-1CFA-8C4D-A09E-EFC314FC7736}" dt="2024-02-28T08:59:31.414" v="1168" actId="478"/>
        <pc:sldMkLst>
          <pc:docMk/>
          <pc:sldMk cId="3773875708" sldId="1636"/>
        </pc:sldMkLst>
      </pc:sldChg>
      <pc:sldChg chg="new del">
        <pc:chgData name="Gavin Band" userId="c8f793f7-5806-46f0-b9bd-90a61d07a992" providerId="ADAL" clId="{81FCE006-1CFA-8C4D-A09E-EFC314FC7736}" dt="2024-02-28T09:09:46.924" v="1316" actId="2696"/>
        <pc:sldMkLst>
          <pc:docMk/>
          <pc:sldMk cId="719039775" sldId="1637"/>
        </pc:sldMkLst>
      </pc:sldChg>
      <pc:sldChg chg="addSp delSp modSp add mod">
        <pc:chgData name="Gavin Band" userId="c8f793f7-5806-46f0-b9bd-90a61d07a992" providerId="ADAL" clId="{81FCE006-1CFA-8C4D-A09E-EFC314FC7736}" dt="2024-02-28T09:09:45.188" v="1315" actId="1076"/>
        <pc:sldMkLst>
          <pc:docMk/>
          <pc:sldMk cId="446012096" sldId="1638"/>
        </pc:sldMkLst>
      </pc:sldChg>
      <pc:sldChg chg="modSp add mod setBg">
        <pc:chgData name="Gavin Band" userId="c8f793f7-5806-46f0-b9bd-90a61d07a992" providerId="ADAL" clId="{81FCE006-1CFA-8C4D-A09E-EFC314FC7736}" dt="2024-02-28T09:21:27.187" v="1395" actId="1076"/>
        <pc:sldMkLst>
          <pc:docMk/>
          <pc:sldMk cId="1181280886" sldId="1639"/>
        </pc:sldMkLst>
      </pc:sldChg>
      <pc:sldChg chg="new del">
        <pc:chgData name="Gavin Band" userId="c8f793f7-5806-46f0-b9bd-90a61d07a992" providerId="ADAL" clId="{81FCE006-1CFA-8C4D-A09E-EFC314FC7736}" dt="2024-02-28T09:28:17.273" v="1401" actId="2696"/>
        <pc:sldMkLst>
          <pc:docMk/>
          <pc:sldMk cId="3237728180" sldId="1640"/>
        </pc:sldMkLst>
      </pc:sldChg>
      <pc:sldChg chg="addSp delSp modSp add mod">
        <pc:chgData name="Gavin Band" userId="c8f793f7-5806-46f0-b9bd-90a61d07a992" providerId="ADAL" clId="{81FCE006-1CFA-8C4D-A09E-EFC314FC7736}" dt="2024-02-28T09:38:42.535" v="1956" actId="1076"/>
        <pc:sldMkLst>
          <pc:docMk/>
          <pc:sldMk cId="2348944940" sldId="1641"/>
        </pc:sldMkLst>
      </pc:sldChg>
      <pc:sldChg chg="add del setBg">
        <pc:chgData name="Gavin Band" userId="c8f793f7-5806-46f0-b9bd-90a61d07a992" providerId="ADAL" clId="{81FCE006-1CFA-8C4D-A09E-EFC314FC7736}" dt="2024-02-28T09:29:55.521" v="1418"/>
        <pc:sldMkLst>
          <pc:docMk/>
          <pc:sldMk cId="930959051" sldId="1642"/>
        </pc:sldMkLst>
      </pc:sldChg>
      <pc:sldChg chg="addSp delSp modSp add mod">
        <pc:chgData name="Gavin Band" userId="c8f793f7-5806-46f0-b9bd-90a61d07a992" providerId="ADAL" clId="{81FCE006-1CFA-8C4D-A09E-EFC314FC7736}" dt="2024-02-28T09:39:20.408" v="1961" actId="14100"/>
        <pc:sldMkLst>
          <pc:docMk/>
          <pc:sldMk cId="4223834111" sldId="1642"/>
        </pc:sldMkLst>
      </pc:sldChg>
      <pc:sldChg chg="addSp modSp add mod">
        <pc:chgData name="Gavin Band" userId="c8f793f7-5806-46f0-b9bd-90a61d07a992" providerId="ADAL" clId="{81FCE006-1CFA-8C4D-A09E-EFC314FC7736}" dt="2024-02-28T09:40:01.429" v="1967" actId="14100"/>
        <pc:sldMkLst>
          <pc:docMk/>
          <pc:sldMk cId="1118420614" sldId="1643"/>
        </pc:sldMkLst>
      </pc:sldChg>
      <pc:sldChg chg="add">
        <pc:chgData name="Gavin Band" userId="c8f793f7-5806-46f0-b9bd-90a61d07a992" providerId="ADAL" clId="{81FCE006-1CFA-8C4D-A09E-EFC314FC7736}" dt="2024-02-28T09:42:23.876" v="1971" actId="2890"/>
        <pc:sldMkLst>
          <pc:docMk/>
          <pc:sldMk cId="2958801103" sldId="1644"/>
        </pc:sldMkLst>
      </pc:sldChg>
      <pc:sldChg chg="new del">
        <pc:chgData name="Gavin Band" userId="c8f793f7-5806-46f0-b9bd-90a61d07a992" providerId="ADAL" clId="{81FCE006-1CFA-8C4D-A09E-EFC314FC7736}" dt="2024-02-28T09:42:06.530" v="1970" actId="680"/>
        <pc:sldMkLst>
          <pc:docMk/>
          <pc:sldMk cId="3762601265" sldId="1644"/>
        </pc:sldMkLst>
      </pc:sldChg>
      <pc:sldChg chg="add del">
        <pc:chgData name="Gavin Band" userId="c8f793f7-5806-46f0-b9bd-90a61d07a992" providerId="ADAL" clId="{81FCE006-1CFA-8C4D-A09E-EFC314FC7736}" dt="2024-02-28T09:57:13.256" v="2450" actId="2696"/>
        <pc:sldMkLst>
          <pc:docMk/>
          <pc:sldMk cId="1401503970" sldId="1645"/>
        </pc:sldMkLst>
      </pc:sldChg>
      <pc:sldChg chg="addSp delSp modSp add mod">
        <pc:chgData name="Gavin Band" userId="c8f793f7-5806-46f0-b9bd-90a61d07a992" providerId="ADAL" clId="{81FCE006-1CFA-8C4D-A09E-EFC314FC7736}" dt="2024-02-28T09:47:46.963" v="2071" actId="478"/>
        <pc:sldMkLst>
          <pc:docMk/>
          <pc:sldMk cId="2717878412" sldId="1646"/>
        </pc:sldMkLst>
      </pc:sldChg>
      <pc:sldChg chg="addSp delSp modSp add mod">
        <pc:chgData name="Gavin Band" userId="c8f793f7-5806-46f0-b9bd-90a61d07a992" providerId="ADAL" clId="{81FCE006-1CFA-8C4D-A09E-EFC314FC7736}" dt="2024-02-28T09:56:40.031" v="2449" actId="5793"/>
        <pc:sldMkLst>
          <pc:docMk/>
          <pc:sldMk cId="819106115" sldId="1647"/>
        </pc:sldMkLst>
      </pc:sldChg>
      <pc:sldChg chg="add">
        <pc:chgData name="Gavin Band" userId="c8f793f7-5806-46f0-b9bd-90a61d07a992" providerId="ADAL" clId="{81FCE006-1CFA-8C4D-A09E-EFC314FC7736}" dt="2024-02-28T09:59:29.832" v="2585" actId="2890"/>
        <pc:sldMkLst>
          <pc:docMk/>
          <pc:sldMk cId="191696430" sldId="1648"/>
        </pc:sldMkLst>
      </pc:sldChg>
      <pc:sldChg chg="delSp modSp add mod">
        <pc:chgData name="Gavin Band" userId="c8f793f7-5806-46f0-b9bd-90a61d07a992" providerId="ADAL" clId="{81FCE006-1CFA-8C4D-A09E-EFC314FC7736}" dt="2024-02-28T10:00:43.745" v="2607" actId="478"/>
        <pc:sldMkLst>
          <pc:docMk/>
          <pc:sldMk cId="420520390" sldId="1649"/>
        </pc:sldMkLst>
      </pc:sldChg>
      <pc:sldChg chg="add del setBg">
        <pc:chgData name="Gavin Band" userId="c8f793f7-5806-46f0-b9bd-90a61d07a992" providerId="ADAL" clId="{81FCE006-1CFA-8C4D-A09E-EFC314FC7736}" dt="2024-02-28T10:00:30.308" v="2597"/>
        <pc:sldMkLst>
          <pc:docMk/>
          <pc:sldMk cId="1101974976" sldId="1649"/>
        </pc:sldMkLst>
      </pc:sldChg>
      <pc:sldChg chg="add del setBg">
        <pc:chgData name="Gavin Band" userId="c8f793f7-5806-46f0-b9bd-90a61d07a992" providerId="ADAL" clId="{81FCE006-1CFA-8C4D-A09E-EFC314FC7736}" dt="2024-02-28T10:01:36.941" v="2610"/>
        <pc:sldMkLst>
          <pc:docMk/>
          <pc:sldMk cId="188424241" sldId="1650"/>
        </pc:sldMkLst>
      </pc:sldChg>
      <pc:sldChg chg="add">
        <pc:chgData name="Gavin Band" userId="c8f793f7-5806-46f0-b9bd-90a61d07a992" providerId="ADAL" clId="{81FCE006-1CFA-8C4D-A09E-EFC314FC7736}" dt="2024-02-28T10:01:36.968" v="2611"/>
        <pc:sldMkLst>
          <pc:docMk/>
          <pc:sldMk cId="3362148823" sldId="1650"/>
        </pc:sldMkLst>
      </pc:sldChg>
      <pc:sldChg chg="addSp delSp modSp add mod">
        <pc:chgData name="Gavin Band" userId="c8f793f7-5806-46f0-b9bd-90a61d07a992" providerId="ADAL" clId="{81FCE006-1CFA-8C4D-A09E-EFC314FC7736}" dt="2024-02-28T10:06:26.689" v="3182" actId="6549"/>
        <pc:sldMkLst>
          <pc:docMk/>
          <pc:sldMk cId="2398984214" sldId="1651"/>
        </pc:sldMkLst>
      </pc:sldChg>
      <pc:sldChg chg="add del">
        <pc:chgData name="Gavin Band" userId="c8f793f7-5806-46f0-b9bd-90a61d07a992" providerId="ADAL" clId="{81FCE006-1CFA-8C4D-A09E-EFC314FC7736}" dt="2024-02-28T10:02:06.690" v="2613"/>
        <pc:sldMkLst>
          <pc:docMk/>
          <pc:sldMk cId="3294715349" sldId="1651"/>
        </pc:sldMkLst>
      </pc:sldChg>
      <pc:sldChg chg="add del">
        <pc:chgData name="Gavin Band" userId="c8f793f7-5806-46f0-b9bd-90a61d07a992" providerId="ADAL" clId="{81FCE006-1CFA-8C4D-A09E-EFC314FC7736}" dt="2024-02-28T10:03:56.393" v="2667"/>
        <pc:sldMkLst>
          <pc:docMk/>
          <pc:sldMk cId="675138413" sldId="1652"/>
        </pc:sldMkLst>
      </pc:sldChg>
      <pc:sldChg chg="addSp delSp modSp add mod ord">
        <pc:chgData name="Gavin Band" userId="c8f793f7-5806-46f0-b9bd-90a61d07a992" providerId="ADAL" clId="{81FCE006-1CFA-8C4D-A09E-EFC314FC7736}" dt="2024-02-28T10:18:02.351" v="3442" actId="14100"/>
        <pc:sldMkLst>
          <pc:docMk/>
          <pc:sldMk cId="991552780" sldId="1652"/>
        </pc:sldMkLst>
      </pc:sldChg>
      <pc:sldChg chg="add del">
        <pc:chgData name="Gavin Band" userId="c8f793f7-5806-46f0-b9bd-90a61d07a992" providerId="ADAL" clId="{81FCE006-1CFA-8C4D-A09E-EFC314FC7736}" dt="2024-02-28T10:18:11.508" v="3448" actId="2696"/>
        <pc:sldMkLst>
          <pc:docMk/>
          <pc:sldMk cId="3463085194" sldId="1653"/>
        </pc:sldMkLst>
      </pc:sldChg>
      <pc:sldChg chg="add del">
        <pc:chgData name="Gavin Band" userId="c8f793f7-5806-46f0-b9bd-90a61d07a992" providerId="ADAL" clId="{81FCE006-1CFA-8C4D-A09E-EFC314FC7736}" dt="2024-02-28T10:18:11.493" v="3446" actId="2696"/>
        <pc:sldMkLst>
          <pc:docMk/>
          <pc:sldMk cId="1537736566" sldId="1654"/>
        </pc:sldMkLst>
      </pc:sldChg>
      <pc:sldChg chg="addSp delSp modSp add mod">
        <pc:chgData name="Gavin Band" userId="c8f793f7-5806-46f0-b9bd-90a61d07a992" providerId="ADAL" clId="{81FCE006-1CFA-8C4D-A09E-EFC314FC7736}" dt="2024-02-28T10:20:34.446" v="3767" actId="14100"/>
        <pc:sldMkLst>
          <pc:docMk/>
          <pc:sldMk cId="222970548" sldId="1655"/>
        </pc:sldMkLst>
      </pc:sldChg>
      <pc:sldChg chg="new del">
        <pc:chgData name="Gavin Band" userId="c8f793f7-5806-46f0-b9bd-90a61d07a992" providerId="ADAL" clId="{81FCE006-1CFA-8C4D-A09E-EFC314FC7736}" dt="2024-02-28T10:18:06.285" v="3444" actId="680"/>
        <pc:sldMkLst>
          <pc:docMk/>
          <pc:sldMk cId="305186336" sldId="16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3508729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9629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166329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68861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3906710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45337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evolutionary conflict which has affected both</a:t>
            </a:r>
            <a:r>
              <a:rPr lang="en-US" baseline="0" dirty="0"/>
              <a:t> species.</a:t>
            </a:r>
          </a:p>
          <a:p>
            <a:r>
              <a:rPr lang="en-US" baseline="0" dirty="0"/>
              <a:t>And today I want to show you results which suggest it’s still shaping diversity on the red blood cell surface.</a:t>
            </a:r>
          </a:p>
          <a:p>
            <a:r>
              <a:rPr lang="en-US" baseline="0" dirty="0"/>
              <a:t>And then at the end I’ll give you a genome-wide view if time permits.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85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843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652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Evidence at directly-typed most-associated</a:t>
            </a:r>
            <a:r>
              <a:rPr lang="en-US" baseline="0" dirty="0"/>
              <a:t> </a:t>
            </a:r>
            <a:r>
              <a:rPr lang="en-US" dirty="0"/>
              <a:t>marker in discovery samples</a:t>
            </a:r>
            <a:r>
              <a:rPr lang="en-US" baseline="0" dirty="0"/>
              <a:t> (controlling for genome-wide population structure).</a:t>
            </a:r>
            <a:endParaRPr lang="en-US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Evidence at</a:t>
            </a:r>
            <a:r>
              <a:rPr lang="en-US" baseline="0" dirty="0"/>
              <a:t> </a:t>
            </a:r>
            <a:r>
              <a:rPr lang="en-US" dirty="0"/>
              <a:t>directly-typed marker in replication samples</a:t>
            </a:r>
            <a:r>
              <a:rPr lang="en-US" baseline="0" dirty="0"/>
              <a:t> (controlling for reported ethnicity)</a:t>
            </a:r>
          </a:p>
          <a:p>
            <a:r>
              <a:rPr lang="en-US" dirty="0"/>
              <a:t>Point-estimate</a:t>
            </a:r>
            <a:r>
              <a:rPr lang="en-US" baseline="0" dirty="0"/>
              <a:t> for a homozygote is about 0.39 in Kenya (non-discovery samples).</a:t>
            </a:r>
          </a:p>
          <a:p>
            <a:endParaRPr lang="en-US" baseline="0" dirty="0"/>
          </a:p>
          <a:p>
            <a:r>
              <a:rPr lang="en-US" baseline="0" dirty="0"/>
              <a:t>From last week </a:t>
            </a:r>
            <a:r>
              <a:rPr lang="mr-IN" baseline="0" dirty="0"/>
              <a:t>–</a:t>
            </a:r>
            <a:r>
              <a:rPr lang="en-US" baseline="0" dirty="0"/>
              <a:t> this is a relative risk of around 1.5</a:t>
            </a:r>
          </a:p>
          <a:p>
            <a:endParaRPr lang="en-US" baseline="0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Budget: 2m30s / 6m20s.</a:t>
            </a:r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02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45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 one of the key pathogens that interact with</a:t>
            </a:r>
            <a:r>
              <a:rPr lang="en-US" baseline="0" dirty="0"/>
              <a:t> these genes is malaria.</a:t>
            </a:r>
            <a:endParaRPr lang="en-US" dirty="0"/>
          </a:p>
          <a:p>
            <a:r>
              <a:rPr lang="en-US" dirty="0"/>
              <a:t>Figure on left shows </a:t>
            </a:r>
            <a:r>
              <a:rPr lang="en-US" dirty="0" err="1"/>
              <a:t>P.falciparum</a:t>
            </a:r>
            <a:r>
              <a:rPr lang="en-US" dirty="0"/>
              <a:t> invading a RBC.  This involves a complex sequence</a:t>
            </a:r>
            <a:r>
              <a:rPr lang="en-US" baseline="0" dirty="0"/>
              <a:t> of molecular interactions.</a:t>
            </a:r>
          </a:p>
          <a:p>
            <a:r>
              <a:rPr lang="en-US" baseline="0" dirty="0"/>
              <a:t>One of these is the binding of Pf EBA-175 to GYPA.  (GYPB is similarly thought to act as an invasion receptor.)</a:t>
            </a:r>
          </a:p>
          <a:p>
            <a:r>
              <a:rPr lang="en-US" baseline="0" dirty="0"/>
              <a:t>Note other pathogens, e.g. influenza and </a:t>
            </a:r>
            <a:r>
              <a:rPr lang="en-US" baseline="0" dirty="0" err="1"/>
              <a:t>Hep</a:t>
            </a:r>
            <a:r>
              <a:rPr lang="en-US" baseline="0" dirty="0"/>
              <a:t> A, are also thought to bind to these glycophorins.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028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956755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E0C23-B1D7-01ED-F730-99BEB148A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A4EC69-39F3-56A0-AE1B-55436DFBC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7D3E5-85DA-C9A8-3131-00D4B1C68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3DDBE-EEE6-DD99-00B7-EDD1DB768D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8655C-9C0D-4143-9586-25FD7AA8DE2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94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8655C-9C0D-4143-9586-25FD7AA8DE2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34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2F570-4109-C3CC-962E-CCB657DBA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483C6-0B84-84CA-1903-74C2BBB39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72508-9FDF-6E68-4DBB-CF64FE733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957916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98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27882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99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3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33468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encodes.... </a:t>
            </a:r>
          </a:p>
          <a:p>
            <a:endParaRPr lang="en-US" baseline="0" dirty="0"/>
          </a:p>
          <a:p>
            <a:r>
              <a:rPr lang="en-US" baseline="0" dirty="0"/>
              <a:t>(2 </a:t>
            </a:r>
            <a:r>
              <a:rPr lang="en-US" baseline="0" dirty="0" err="1"/>
              <a:t>metres</a:t>
            </a:r>
            <a:r>
              <a:rPr lang="en-US" baseline="0" dirty="0"/>
              <a:t> of linear DNA per cell, 50 trillion cells)</a:t>
            </a:r>
          </a:p>
        </p:txBody>
      </p:sp>
    </p:spTree>
    <p:extLst>
      <p:ext uri="{BB962C8B-B14F-4D97-AF65-F5344CB8AC3E}">
        <p14:creationId xmlns:p14="http://schemas.microsoft.com/office/powerpoint/2010/main" val="2375529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67121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61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97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067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09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598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894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069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1500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55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8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4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47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34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54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96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7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53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12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80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9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1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01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39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1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214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855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9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34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35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92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845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797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353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500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966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175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971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270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418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516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75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8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04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49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590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2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549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011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37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083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745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18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991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790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57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75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478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851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643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114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313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08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164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013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544" y="0"/>
            <a:ext cx="7233920" cy="59950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26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5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80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94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65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333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309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953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04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87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62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23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7734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40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089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6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733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881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293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29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85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3" y="2320034"/>
            <a:ext cx="5779294" cy="1786731"/>
          </a:xfrm>
        </p:spPr>
        <p:txBody>
          <a:bodyPr anchor="b"/>
          <a:lstStyle>
            <a:lvl1pPr algn="l">
              <a:lnSpc>
                <a:spcPts val="4688"/>
              </a:lnSpc>
              <a:defRPr sz="367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5533" y="4490243"/>
            <a:ext cx="5779294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533" y="5344417"/>
            <a:ext cx="5779294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135" y="613447"/>
            <a:ext cx="1535985" cy="97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DC35-1CA8-4CA3-971D-85E709FCF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4" y="613446"/>
            <a:ext cx="1619294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2931" y="736601"/>
            <a:ext cx="7947422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5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3148" y="250168"/>
            <a:ext cx="5960852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12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465EF1-9D6C-478C-A707-B65914AACCF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F2DCCE-FC6D-4089-B116-94F74EB30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CF217B5A-45E7-40E1-B0E9-4FA927BF95D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4756336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56336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6" y="805180"/>
            <a:ext cx="3785207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456" y="2142654"/>
            <a:ext cx="3785207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5148" y="806400"/>
            <a:ext cx="3794732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3960" y="2142654"/>
            <a:ext cx="3794732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8640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241800"/>
            <a:ext cx="2547717" cy="1425250"/>
          </a:xfrm>
        </p:spPr>
        <p:txBody>
          <a:bodyPr anchor="b" anchorCtr="0"/>
          <a:lstStyle>
            <a:lvl1pPr algn="l">
              <a:lnSpc>
                <a:spcPts val="315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67" y="504799"/>
            <a:ext cx="1431205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8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937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763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81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133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927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892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2862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358" y="6444996"/>
            <a:ext cx="202406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31" y="736601"/>
            <a:ext cx="7947422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8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ts val="3525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280988" indent="-2809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471488" indent="-18573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673894" indent="-202406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873919" indent="-1905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tabLst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">
          <p15:clr>
            <a:srgbClr val="F26B43"/>
          </p15:clr>
        </p15:guide>
        <p15:guide id="4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67-025-63546-4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l.ox.ac.uk/wtccc2/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120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467-019-13480-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am6393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26/science.aam6393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Understanding the genetics of complex traits II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BA Human Sciences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Friday 6th March 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102ED5-ECC5-F9ED-125A-10FCE090B5F9}"/>
              </a:ext>
            </a:extLst>
          </p:cNvPr>
          <p:cNvGrpSpPr/>
          <p:nvPr/>
        </p:nvGrpSpPr>
        <p:grpSpPr>
          <a:xfrm>
            <a:off x="201881" y="5415148"/>
            <a:ext cx="2291937" cy="1116281"/>
            <a:chOff x="201881" y="5415148"/>
            <a:chExt cx="2291937" cy="11162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2C87B6-2F14-487C-586E-1D16A4A348E6}"/>
                </a:ext>
              </a:extLst>
            </p:cNvPr>
            <p:cNvSpPr/>
            <p:nvPr/>
          </p:nvSpPr>
          <p:spPr bwMode="auto">
            <a:xfrm>
              <a:off x="201881" y="5415148"/>
              <a:ext cx="2291937" cy="111628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5FD59A-0D82-B1E6-DE4D-F4402AEA6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115331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4DBF62-31A8-A643-80D9-82FB2AF32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5" t="1470" r="4326" b="75651"/>
          <a:stretch/>
        </p:blipFill>
        <p:spPr>
          <a:xfrm>
            <a:off x="4571999" y="5163768"/>
            <a:ext cx="4289771" cy="1427532"/>
          </a:xfr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170C-2CA5-0447-B3B8-B74668EB4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1" y="2784909"/>
            <a:ext cx="4064004" cy="33361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5471799" y="1670094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74,000 T2D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And 824,000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Type 2 diabetes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3F65F-6E60-0AA2-9C00-BDD5E7840BA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AF8ACB-75E5-DAEE-2364-0CCFBE2FA42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340AAEB-7112-84BB-3BD3-39CDDCA762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AB1ADD-7220-A8F8-6E4D-3A24EC7267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A15994A-E9C8-909E-9024-AD90DE22BCFA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296C3C-3C15-02A5-58FC-1934A0AFCABF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1C5E18-9759-7D24-B53B-470F7152F225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DBF3CC-1141-DCA1-F40A-3DB4DF4214D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5F82C9-78E5-05B3-003A-6B4C646978C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E1C06AC-6D52-3B6E-5C8F-9C5F77014FDD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5510CB-E764-E8D8-C10A-A88C2D8566F3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5464DC-B874-1F0F-2347-820A507EFB6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51BE5F2-A20A-3988-EC38-0C5BBDAE8F4F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1466472-CA77-1B8B-29E1-110E65D9897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1F10FD5-2825-9DB7-5410-1C06B2B31DA4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5CD3B26-B8E8-8850-D5AE-63D4F037B893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78648F1-07E9-595D-C376-1B37CECA1D71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732A659-5144-3158-DD5D-B49EA5A6A974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A1DAF2E-E96A-0669-7D1C-7417D1DFE9F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FB1AD7-BED8-6FF3-A840-FDDB74AD636A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A286897-318C-1BF2-C463-D9133CAC75DA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F6AA51-4355-0054-E3AC-4DADC49E297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52E080D-BC74-289A-3158-2D4C1BE919EE}"/>
              </a:ext>
            </a:extLst>
          </p:cNvPr>
          <p:cNvSpPr txBox="1"/>
          <p:nvPr/>
        </p:nvSpPr>
        <p:spPr>
          <a:xfrm>
            <a:off x="4815840" y="3429000"/>
            <a:ext cx="397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403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“conditionally independent” meaning some of them overlap the same regions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94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AB0D65-568A-DC24-5A34-6AAC8D3C5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4B17-61FB-2C52-B78A-58A65739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53436"/>
            <a:ext cx="6977062" cy="1143000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Clinical translation?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05650-F8BE-855F-C2A3-24AAB060EB8D}"/>
              </a:ext>
            </a:extLst>
          </p:cNvPr>
          <p:cNvSpPr txBox="1"/>
          <p:nvPr/>
        </p:nvSpPr>
        <p:spPr>
          <a:xfrm>
            <a:off x="423333" y="1272371"/>
            <a:ext cx="841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It is safe to say that there has been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limited translation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 of GWAS outputs into clinically useful results so far.</a:t>
            </a:r>
          </a:p>
        </p:txBody>
      </p:sp>
      <p:pic>
        <p:nvPicPr>
          <p:cNvPr id="23" name="Picture 2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5C7F5B-8856-40DC-1F63-74F6833E4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86" y="2673609"/>
            <a:ext cx="5017428" cy="15994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047A15-C060-936F-1C44-9FF91EB131A7}"/>
              </a:ext>
            </a:extLst>
          </p:cNvPr>
          <p:cNvSpPr txBox="1"/>
          <p:nvPr/>
        </p:nvSpPr>
        <p:spPr>
          <a:xfrm>
            <a:off x="3884376" y="4718009"/>
            <a:ext cx="47187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Gene editing of GWAS SNPs on chromosome 2 in adults with severe </a:t>
            </a:r>
            <a:r>
              <a:rPr lang="en-US" sz="1800" dirty="0">
                <a:solidFill>
                  <a:srgbClr val="FFFF65"/>
                </a:solidFill>
              </a:rPr>
              <a:t>sickle cell disease </a:t>
            </a:r>
            <a:r>
              <a:rPr lang="en-US" sz="1800" dirty="0"/>
              <a:t>or </a:t>
            </a:r>
            <a:r>
              <a:rPr lang="en-US" sz="1800" dirty="0">
                <a:solidFill>
                  <a:srgbClr val="FFFF65"/>
                </a:solidFill>
              </a:rPr>
              <a:t>beta </a:t>
            </a:r>
            <a:r>
              <a:rPr lang="en-US" sz="1800" dirty="0" err="1">
                <a:solidFill>
                  <a:srgbClr val="FFFF65"/>
                </a:solidFill>
              </a:rPr>
              <a:t>thalassaemia</a:t>
            </a:r>
            <a:r>
              <a:rPr lang="en-US" sz="1800" dirty="0"/>
              <a:t>.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The SNP turns off suppression of </a:t>
            </a:r>
            <a:r>
              <a:rPr lang="en-US" sz="1800" dirty="0">
                <a:solidFill>
                  <a:srgbClr val="FFFF65"/>
                </a:solidFill>
              </a:rPr>
              <a:t>fetal </a:t>
            </a:r>
            <a:r>
              <a:rPr lang="en-US" sz="1800" dirty="0" err="1">
                <a:solidFill>
                  <a:srgbClr val="FFFF65"/>
                </a:solidFill>
              </a:rPr>
              <a:t>haemoglobin</a:t>
            </a:r>
            <a:r>
              <a:rPr lang="en-US" sz="1800" dirty="0">
                <a:solidFill>
                  <a:srgbClr val="FFFF65"/>
                </a:solidFill>
              </a:rPr>
              <a:t> expression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0B08F4-BD38-1EBF-FCED-EFA634B1E172}"/>
              </a:ext>
            </a:extLst>
          </p:cNvPr>
          <p:cNvGrpSpPr/>
          <p:nvPr/>
        </p:nvGrpSpPr>
        <p:grpSpPr>
          <a:xfrm>
            <a:off x="197108" y="4456808"/>
            <a:ext cx="3509991" cy="2029784"/>
            <a:chOff x="197108" y="4684666"/>
            <a:chExt cx="3115969" cy="1801926"/>
          </a:xfrm>
        </p:grpSpPr>
        <p:pic>
          <p:nvPicPr>
            <p:cNvPr id="27" name="Picture 26" descr="A diagram of a baby birth&#10;&#10;AI-generated content may be incorrect.">
              <a:extLst>
                <a:ext uri="{FF2B5EF4-FFF2-40B4-BE49-F238E27FC236}">
                  <a16:creationId xmlns:a16="http://schemas.microsoft.com/office/drawing/2014/main" id="{B61CA261-DB87-7EEA-B9C6-1E0CCE4D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08" y="4684666"/>
              <a:ext cx="3110281" cy="1801926"/>
            </a:xfrm>
            <a:prstGeom prst="rect">
              <a:avLst/>
            </a:prstGeom>
          </p:spPr>
        </p:pic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A3AF78C-41B4-B216-0EA0-359BAE1FF0ED}"/>
                </a:ext>
              </a:extLst>
            </p:cNvPr>
            <p:cNvSpPr/>
            <p:nvPr/>
          </p:nvSpPr>
          <p:spPr bwMode="auto">
            <a:xfrm>
              <a:off x="1783869" y="5428389"/>
              <a:ext cx="1435396" cy="285287"/>
            </a:xfrm>
            <a:custGeom>
              <a:avLst/>
              <a:gdLst>
                <a:gd name="connsiteX0" fmla="*/ 31004 w 2056506"/>
                <a:gd name="connsiteY0" fmla="*/ 0 h 335128"/>
                <a:gd name="connsiteX1" fmla="*/ 190492 w 2056506"/>
                <a:gd name="connsiteY1" fmla="*/ 292395 h 335128"/>
                <a:gd name="connsiteX2" fmla="*/ 1477032 w 2056506"/>
                <a:gd name="connsiteY2" fmla="*/ 334926 h 335128"/>
                <a:gd name="connsiteX3" fmla="*/ 2056506 w 2056506"/>
                <a:gd name="connsiteY3" fmla="*/ 308344 h 335128"/>
                <a:gd name="connsiteX0" fmla="*/ 0 w 2025502"/>
                <a:gd name="connsiteY0" fmla="*/ 0 h 335128"/>
                <a:gd name="connsiteX1" fmla="*/ 159488 w 2025502"/>
                <a:gd name="connsiteY1" fmla="*/ 292395 h 335128"/>
                <a:gd name="connsiteX2" fmla="*/ 1446028 w 2025502"/>
                <a:gd name="connsiteY2" fmla="*/ 334926 h 335128"/>
                <a:gd name="connsiteX3" fmla="*/ 2025502 w 2025502"/>
                <a:gd name="connsiteY3" fmla="*/ 308344 h 335128"/>
                <a:gd name="connsiteX0" fmla="*/ 0 w 2025502"/>
                <a:gd name="connsiteY0" fmla="*/ 0 h 334982"/>
                <a:gd name="connsiteX1" fmla="*/ 717697 w 2025502"/>
                <a:gd name="connsiteY1" fmla="*/ 260497 h 334982"/>
                <a:gd name="connsiteX2" fmla="*/ 1446028 w 2025502"/>
                <a:gd name="connsiteY2" fmla="*/ 334926 h 334982"/>
                <a:gd name="connsiteX3" fmla="*/ 2025502 w 2025502"/>
                <a:gd name="connsiteY3" fmla="*/ 308344 h 334982"/>
                <a:gd name="connsiteX0" fmla="*/ 0 w 2025502"/>
                <a:gd name="connsiteY0" fmla="*/ 0 h 308344"/>
                <a:gd name="connsiteX1" fmla="*/ 717697 w 2025502"/>
                <a:gd name="connsiteY1" fmla="*/ 260497 h 308344"/>
                <a:gd name="connsiteX2" fmla="*/ 1424763 w 2025502"/>
                <a:gd name="connsiteY2" fmla="*/ 276447 h 308344"/>
                <a:gd name="connsiteX3" fmla="*/ 2025502 w 2025502"/>
                <a:gd name="connsiteY3" fmla="*/ 308344 h 308344"/>
                <a:gd name="connsiteX0" fmla="*/ 0 w 2010609"/>
                <a:gd name="connsiteY0" fmla="*/ 0 h 285287"/>
                <a:gd name="connsiteX1" fmla="*/ 717697 w 2010609"/>
                <a:gd name="connsiteY1" fmla="*/ 260497 h 285287"/>
                <a:gd name="connsiteX2" fmla="*/ 1424763 w 2010609"/>
                <a:gd name="connsiteY2" fmla="*/ 276447 h 285287"/>
                <a:gd name="connsiteX3" fmla="*/ 2010609 w 2010609"/>
                <a:gd name="connsiteY3" fmla="*/ 175437 h 285287"/>
                <a:gd name="connsiteX0" fmla="*/ 0 w 2010609"/>
                <a:gd name="connsiteY0" fmla="*/ 0 h 285287"/>
                <a:gd name="connsiteX1" fmla="*/ 717697 w 2010609"/>
                <a:gd name="connsiteY1" fmla="*/ 260497 h 285287"/>
                <a:gd name="connsiteX2" fmla="*/ 1424763 w 2010609"/>
                <a:gd name="connsiteY2" fmla="*/ 276447 h 285287"/>
                <a:gd name="connsiteX3" fmla="*/ 2010609 w 2010609"/>
                <a:gd name="connsiteY3" fmla="*/ 175437 h 28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0609" h="285287">
                  <a:moveTo>
                    <a:pt x="0" y="0"/>
                  </a:moveTo>
                  <a:cubicBezTo>
                    <a:pt x="193157" y="341571"/>
                    <a:pt x="480237" y="214423"/>
                    <a:pt x="717697" y="260497"/>
                  </a:cubicBezTo>
                  <a:cubicBezTo>
                    <a:pt x="955157" y="306571"/>
                    <a:pt x="1113761" y="273789"/>
                    <a:pt x="1424763" y="276447"/>
                  </a:cubicBezTo>
                  <a:cubicBezTo>
                    <a:pt x="1735765" y="279105"/>
                    <a:pt x="1812663" y="207335"/>
                    <a:pt x="2010609" y="175437"/>
                  </a:cubicBezTo>
                </a:path>
              </a:pathLst>
            </a:custGeom>
            <a:noFill/>
            <a:ln w="12700" cap="flat" cmpd="sng" algn="ctr">
              <a:solidFill>
                <a:srgbClr val="1A90DD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0303C04-0A58-0011-CD73-705516E88167}"/>
                </a:ext>
              </a:extLst>
            </p:cNvPr>
            <p:cNvSpPr/>
            <p:nvPr/>
          </p:nvSpPr>
          <p:spPr bwMode="auto">
            <a:xfrm>
              <a:off x="2187906" y="5316748"/>
              <a:ext cx="1079205" cy="333005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1BF8A7-45B0-3FFF-6B8D-4EB130E88CD5}"/>
                </a:ext>
              </a:extLst>
            </p:cNvPr>
            <p:cNvSpPr txBox="1"/>
            <p:nvPr/>
          </p:nvSpPr>
          <p:spPr>
            <a:xfrm>
              <a:off x="2309277" y="5304378"/>
              <a:ext cx="1003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After editing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E1CA88F-2253-C70B-9EE0-9E5BD76E251E}"/>
                </a:ext>
              </a:extLst>
            </p:cNvPr>
            <p:cNvCxnSpPr/>
            <p:nvPr/>
          </p:nvCxnSpPr>
          <p:spPr bwMode="auto">
            <a:xfrm>
              <a:off x="2650423" y="5544161"/>
              <a:ext cx="0" cy="13822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2147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C92C567-461C-8054-384C-3BC76927DDF1}"/>
              </a:ext>
            </a:extLst>
          </p:cNvPr>
          <p:cNvSpPr txBox="1"/>
          <p:nvPr/>
        </p:nvSpPr>
        <p:spPr>
          <a:xfrm>
            <a:off x="2279780" y="215127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But there are some success stories, e.g.:</a:t>
            </a:r>
          </a:p>
        </p:txBody>
      </p:sp>
    </p:spTree>
    <p:extLst>
      <p:ext uri="{BB962C8B-B14F-4D97-AF65-F5344CB8AC3E}">
        <p14:creationId xmlns:p14="http://schemas.microsoft.com/office/powerpoint/2010/main" val="32261374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B1D73-8F50-69AC-328C-2A30210F7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31204A-D16A-6AAA-C482-BF2B49F0AE09}"/>
              </a:ext>
            </a:extLst>
          </p:cNvPr>
          <p:cNvSpPr/>
          <p:nvPr/>
        </p:nvSpPr>
        <p:spPr bwMode="auto">
          <a:xfrm>
            <a:off x="2279780" y="2489826"/>
            <a:ext cx="4777725" cy="2806896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38142-5832-8136-AC43-33089AD4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53436"/>
            <a:ext cx="6977062" cy="1143000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Clinical translation?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D00A9-5E14-F554-A92E-0E377D5F5070}"/>
              </a:ext>
            </a:extLst>
          </p:cNvPr>
          <p:cNvSpPr txBox="1"/>
          <p:nvPr/>
        </p:nvSpPr>
        <p:spPr>
          <a:xfrm>
            <a:off x="423333" y="1272371"/>
            <a:ext cx="8415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It is safe to say that there has been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limited translation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 of GWAS outputs into clinically useful results so far.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4A46D-01BD-BE27-F169-31FE8E1FB5EE}"/>
              </a:ext>
            </a:extLst>
          </p:cNvPr>
          <p:cNvSpPr txBox="1"/>
          <p:nvPr/>
        </p:nvSpPr>
        <p:spPr>
          <a:xfrm>
            <a:off x="2279780" y="215127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But there are some success stories, e.g.:</a:t>
            </a:r>
          </a:p>
        </p:txBody>
      </p:sp>
      <p:pic>
        <p:nvPicPr>
          <p:cNvPr id="6" name="Picture 5" descr="A graph of different colored dots and lines&#10;&#10;AI-generated content may be incorrect.">
            <a:extLst>
              <a:ext uri="{FF2B5EF4-FFF2-40B4-BE49-F238E27FC236}">
                <a16:creationId xmlns:a16="http://schemas.microsoft.com/office/drawing/2014/main" id="{651D8820-9CB3-31BF-ABC3-FDE47881B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44" y="2567982"/>
            <a:ext cx="4430736" cy="2234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0C2CE-2416-D8DE-F7C6-870D1B3B9413}"/>
              </a:ext>
            </a:extLst>
          </p:cNvPr>
          <p:cNvSpPr txBox="1"/>
          <p:nvPr/>
        </p:nvSpPr>
        <p:spPr>
          <a:xfrm>
            <a:off x="4738628" y="6519446"/>
            <a:ext cx="4405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Guo et al Nat. Comm 2025  </a:t>
            </a:r>
            <a:r>
              <a:rPr lang="en-US" sz="1200" dirty="0">
                <a:hlinkClick r:id="rId3"/>
              </a:rPr>
              <a:t>doi:10.1038/s41467-025-63546-4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52B7F-D221-A0C5-D8F8-320D951D010E}"/>
              </a:ext>
            </a:extLst>
          </p:cNvPr>
          <p:cNvSpPr txBox="1"/>
          <p:nvPr/>
        </p:nvSpPr>
        <p:spPr>
          <a:xfrm>
            <a:off x="566539" y="5399371"/>
            <a:ext cx="7998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</a:rPr>
              <a:t>Polygenic risk score modelling </a:t>
            </a:r>
            <a:r>
              <a:rPr lang="en-US" sz="2400" dirty="0"/>
              <a:t>of Type II Diabetes</a:t>
            </a:r>
          </a:p>
          <a:p>
            <a:pPr algn="ctr"/>
            <a:r>
              <a:rPr lang="en-US" sz="1800" dirty="0"/>
              <a:t>Armed with the GWAS results, you can </a:t>
            </a:r>
            <a:r>
              <a:rPr lang="en-US" sz="1800" b="1" dirty="0"/>
              <a:t>predict* lifetime risk of T2D</a:t>
            </a:r>
            <a:r>
              <a:rPr lang="en-US" sz="1800" dirty="0"/>
              <a:t> just from genome-wide genetics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B292E-3367-A780-F558-7B4BAFC408BD}"/>
              </a:ext>
            </a:extLst>
          </p:cNvPr>
          <p:cNvSpPr txBox="1"/>
          <p:nvPr/>
        </p:nvSpPr>
        <p:spPr>
          <a:xfrm>
            <a:off x="6115466" y="474279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2147"/>
                </a:solidFill>
              </a:rPr>
              <a:t>High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1FED9-BBB8-027F-44DA-A8024AC1B2F8}"/>
              </a:ext>
            </a:extLst>
          </p:cNvPr>
          <p:cNvSpPr txBox="1"/>
          <p:nvPr/>
        </p:nvSpPr>
        <p:spPr>
          <a:xfrm>
            <a:off x="2711959" y="4734480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2147"/>
                </a:solidFill>
              </a:rPr>
              <a:t>Low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BB15B3-6885-EA41-4184-FF69BD08412C}"/>
              </a:ext>
            </a:extLst>
          </p:cNvPr>
          <p:cNvCxnSpPr>
            <a:stCxn id="13" idx="3"/>
          </p:cNvCxnSpPr>
          <p:nvPr/>
        </p:nvCxnSpPr>
        <p:spPr bwMode="auto">
          <a:xfrm flipV="1">
            <a:off x="3177151" y="4872979"/>
            <a:ext cx="2927814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E4BEA21-9AB9-3135-E7B7-7C633EC6EC36}"/>
              </a:ext>
            </a:extLst>
          </p:cNvPr>
          <p:cNvSpPr txBox="1"/>
          <p:nvPr/>
        </p:nvSpPr>
        <p:spPr>
          <a:xfrm>
            <a:off x="3446994" y="4709542"/>
            <a:ext cx="244329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147"/>
                </a:solidFill>
              </a:rPr>
              <a:t>Genetic prediction of risk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9B1453-31B1-5B0D-83CF-FE620A220D1A}"/>
              </a:ext>
            </a:extLst>
          </p:cNvPr>
          <p:cNvSpPr txBox="1"/>
          <p:nvPr/>
        </p:nvSpPr>
        <p:spPr>
          <a:xfrm>
            <a:off x="5616540" y="2912628"/>
            <a:ext cx="137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147"/>
                </a:solidFill>
              </a:rPr>
              <a:t>*Warning: it works best in Europeans.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84A201F-014B-DFA9-FDB3-30EA6381E0AC}"/>
              </a:ext>
            </a:extLst>
          </p:cNvPr>
          <p:cNvCxnSpPr/>
          <p:nvPr/>
        </p:nvCxnSpPr>
        <p:spPr bwMode="auto">
          <a:xfrm flipH="1">
            <a:off x="5791073" y="3347332"/>
            <a:ext cx="96643" cy="1412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18" descr="A graph of different colored dots and lines&#10;&#10;AI-generated content may be incorrect.">
            <a:extLst>
              <a:ext uri="{FF2B5EF4-FFF2-40B4-BE49-F238E27FC236}">
                <a16:creationId xmlns:a16="http://schemas.microsoft.com/office/drawing/2014/main" id="{71BEF529-4FD6-C8BC-25FB-E9666D86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t="13" r="20058" b="93561"/>
          <a:stretch>
            <a:fillRect/>
          </a:stretch>
        </p:blipFill>
        <p:spPr>
          <a:xfrm>
            <a:off x="2944555" y="2545568"/>
            <a:ext cx="3828015" cy="2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211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53436"/>
            <a:ext cx="6977062" cy="1143000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Prospective cohort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333" y="1272371"/>
            <a:ext cx="841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 new crop of studies aims to create a database of deep genotype, phenotype, and exposure data across large cohorts of individuals sampled from the population or from health services.  Examples: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2BEB77-F42A-4C8B-F8C8-56179577F8F4}"/>
              </a:ext>
            </a:extLst>
          </p:cNvPr>
          <p:cNvGrpSpPr/>
          <p:nvPr/>
        </p:nvGrpSpPr>
        <p:grpSpPr>
          <a:xfrm>
            <a:off x="5828586" y="5308247"/>
            <a:ext cx="2918036" cy="1307556"/>
            <a:chOff x="5768350" y="5096343"/>
            <a:chExt cx="2918036" cy="13075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6937" y="5096343"/>
              <a:ext cx="1720865" cy="88400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5768350" y="6096122"/>
              <a:ext cx="2918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The 100,000 genomes project (UK)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EE5116-86AE-8230-942C-38E994B4FB3C}"/>
              </a:ext>
            </a:extLst>
          </p:cNvPr>
          <p:cNvGrpSpPr/>
          <p:nvPr/>
        </p:nvGrpSpPr>
        <p:grpSpPr>
          <a:xfrm>
            <a:off x="162835" y="3167272"/>
            <a:ext cx="2749604" cy="1641808"/>
            <a:chOff x="423333" y="3204413"/>
            <a:chExt cx="2749604" cy="1641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646" y="3204413"/>
              <a:ext cx="1571842" cy="10464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3333" y="4323001"/>
              <a:ext cx="2749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Precision Medicine Initiative,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All of Us (US)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A3B41-020E-EE38-72B5-7CD99B4E7EBE}"/>
              </a:ext>
            </a:extLst>
          </p:cNvPr>
          <p:cNvGrpSpPr/>
          <p:nvPr/>
        </p:nvGrpSpPr>
        <p:grpSpPr>
          <a:xfrm>
            <a:off x="559872" y="5777704"/>
            <a:ext cx="1955529" cy="763397"/>
            <a:chOff x="694267" y="5656128"/>
            <a:chExt cx="1955529" cy="7633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267" y="5656128"/>
              <a:ext cx="1955529" cy="4399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55233" y="6111748"/>
              <a:ext cx="1080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UK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9E0C49-A7E4-9DAF-22EB-8A50CD536614}"/>
              </a:ext>
            </a:extLst>
          </p:cNvPr>
          <p:cNvGrpSpPr/>
          <p:nvPr/>
        </p:nvGrpSpPr>
        <p:grpSpPr>
          <a:xfrm>
            <a:off x="6207782" y="2880000"/>
            <a:ext cx="2039173" cy="1460396"/>
            <a:chOff x="6207782" y="2880000"/>
            <a:chExt cx="2039173" cy="14603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2686" r="80315" b="16554"/>
            <a:stretch/>
          </p:blipFill>
          <p:spPr>
            <a:xfrm>
              <a:off x="6594700" y="2880000"/>
              <a:ext cx="1385808" cy="11086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7782" y="4032619"/>
              <a:ext cx="2039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China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Kadoorie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49791A-6551-ABE2-41F9-62F4FCBC541C}"/>
              </a:ext>
            </a:extLst>
          </p:cNvPr>
          <p:cNvGrpSpPr/>
          <p:nvPr/>
        </p:nvGrpSpPr>
        <p:grpSpPr>
          <a:xfrm>
            <a:off x="3539274" y="3309474"/>
            <a:ext cx="1801756" cy="968121"/>
            <a:chOff x="3539274" y="3309474"/>
            <a:chExt cx="1801756" cy="9681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3" b="23898"/>
            <a:stretch/>
          </p:blipFill>
          <p:spPr>
            <a:xfrm>
              <a:off x="3829050" y="3309474"/>
              <a:ext cx="1222205" cy="5750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9274" y="3969818"/>
              <a:ext cx="18017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CartaGene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(Canada)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6DE8EF-991A-5014-4674-A1CEF91574AE}"/>
              </a:ext>
            </a:extLst>
          </p:cNvPr>
          <p:cNvSpPr txBox="1"/>
          <p:nvPr/>
        </p:nvSpPr>
        <p:spPr>
          <a:xfrm>
            <a:off x="3585286" y="500047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FinnGen</a:t>
            </a:r>
            <a:r>
              <a:rPr lang="en-US" sz="1400" dirty="0"/>
              <a:t> (Finland)</a:t>
            </a:r>
          </a:p>
        </p:txBody>
      </p:sp>
      <p:pic>
        <p:nvPicPr>
          <p:cNvPr id="20" name="Picture 19" descr="A close-up of a sign&#10;&#10;Description automatically generated">
            <a:extLst>
              <a:ext uri="{FF2B5EF4-FFF2-40B4-BE49-F238E27FC236}">
                <a16:creationId xmlns:a16="http://schemas.microsoft.com/office/drawing/2014/main" id="{A1EA9B67-8A1A-8061-95B4-1B6DD5656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66" y="5675522"/>
            <a:ext cx="711200" cy="711200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">
            <a:extLst>
              <a:ext uri="{FF2B5EF4-FFF2-40B4-BE49-F238E27FC236}">
                <a16:creationId xmlns:a16="http://schemas.microsoft.com/office/drawing/2014/main" id="{CDEE4F58-D843-1474-1026-E645128BC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03" y="3365971"/>
            <a:ext cx="685800" cy="6477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5A92960A-D5D3-E6C1-D225-2C4469AF63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69" y="4397448"/>
            <a:ext cx="1193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118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per with a qr code&#10;&#10;Description automatically generated">
            <a:extLst>
              <a:ext uri="{FF2B5EF4-FFF2-40B4-BE49-F238E27FC236}">
                <a16:creationId xmlns:a16="http://schemas.microsoft.com/office/drawing/2014/main" id="{EF3A844B-75DF-AF60-5C03-62E92AEE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370839"/>
            <a:ext cx="4549140" cy="6234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85CDA1-060E-5230-8719-45E3622D83A5}"/>
              </a:ext>
            </a:extLst>
          </p:cNvPr>
          <p:cNvSpPr/>
          <p:nvPr/>
        </p:nvSpPr>
        <p:spPr bwMode="auto">
          <a:xfrm>
            <a:off x="525780" y="3688080"/>
            <a:ext cx="4046220" cy="2743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9F587-FAF7-9054-7D32-97538295112B}"/>
              </a:ext>
            </a:extLst>
          </p:cNvPr>
          <p:cNvSpPr txBox="1"/>
          <p:nvPr/>
        </p:nvSpPr>
        <p:spPr>
          <a:xfrm>
            <a:off x="5494020" y="3357146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ourfuturehealth.org.uk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5AE01DE-F2A8-5A07-C064-236B57608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0" y="1728362"/>
            <a:ext cx="711200" cy="71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EF326-5A69-CC58-29F1-63B7B6129466}"/>
              </a:ext>
            </a:extLst>
          </p:cNvPr>
          <p:cNvSpPr txBox="1"/>
          <p:nvPr/>
        </p:nvSpPr>
        <p:spPr>
          <a:xfrm>
            <a:off x="6142505" y="4444007"/>
            <a:ext cx="1446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Recruiting now</a:t>
            </a:r>
          </a:p>
        </p:txBody>
      </p:sp>
    </p:spTree>
    <p:extLst>
      <p:ext uri="{BB962C8B-B14F-4D97-AF65-F5344CB8AC3E}">
        <p14:creationId xmlns:p14="http://schemas.microsoft.com/office/powerpoint/2010/main" val="26031914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C64DC-6D6A-7B44-81BC-8317BD5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69" y="944880"/>
            <a:ext cx="8725662" cy="4191000"/>
          </a:xfrm>
        </p:spPr>
        <p:txBody>
          <a:bodyPr/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Most human traits are highly heritable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For ‘complex’ traits, the effects are made up of many genetic variants often with modest effects -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polygenicity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GWAS study designs can find these variants. They rely on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large samples and dense genotyping</a:t>
            </a:r>
            <a:r>
              <a:rPr lang="en-US" sz="2400" dirty="0">
                <a:latin typeface="FoundrySterling-Book" pitchFamily="2" charset="0"/>
              </a:rPr>
              <a:t>, and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patterns of linkage </a:t>
            </a:r>
            <a:r>
              <a:rPr lang="en-US" sz="2400" dirty="0" err="1">
                <a:solidFill>
                  <a:srgbClr val="FFFF65"/>
                </a:solidFill>
                <a:latin typeface="FoundrySterling-Book" pitchFamily="2" charset="0"/>
              </a:rPr>
              <a:t>disequilbirum</a:t>
            </a:r>
            <a:r>
              <a:rPr lang="en-US" sz="2400" dirty="0">
                <a:latin typeface="FoundrySterling-Book" pitchFamily="2" charset="0"/>
              </a:rPr>
              <a:t> to detect signals.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A major frontier is to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understand the biology </a:t>
            </a:r>
            <a:r>
              <a:rPr lang="en-US" sz="2400" dirty="0">
                <a:latin typeface="FoundrySterling-Book" pitchFamily="2" charset="0"/>
              </a:rPr>
              <a:t>and translate these findings into clinically useful insights and predictions. 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49CBBF-FABB-D14B-BCBA-3CFF4F58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Conclusions and summary</a:t>
            </a:r>
          </a:p>
        </p:txBody>
      </p:sp>
    </p:spTree>
    <p:extLst>
      <p:ext uri="{BB962C8B-B14F-4D97-AF65-F5344CB8AC3E}">
        <p14:creationId xmlns:p14="http://schemas.microsoft.com/office/powerpoint/2010/main" val="25529517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1984987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561071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210681"/>
            <a:ext cx="1455064" cy="611461"/>
          </a:xfrm>
          <a:prstGeom prst="rect">
            <a:avLst/>
          </a:prstGeom>
        </p:spPr>
      </p:pic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245799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138145"/>
            <a:ext cx="1209757" cy="224937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flipH="1">
            <a:off x="3473948" y="1336749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359964" y="2326273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768251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785101" y="5250434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719197" y="1578462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4169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46D63C-43E2-3549-BE08-A0791330851C}"/>
              </a:ext>
            </a:extLst>
          </p:cNvPr>
          <p:cNvSpPr txBox="1"/>
          <p:nvPr/>
        </p:nvSpPr>
        <p:spPr>
          <a:xfrm>
            <a:off x="3061865" y="3258476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10652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969301" y="1788818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407895" y="271104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? signals</a:t>
            </a: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5"/>
          <a:stretch/>
        </p:blipFill>
        <p:spPr>
          <a:xfrm>
            <a:off x="5235209" y="3882181"/>
            <a:ext cx="3494766" cy="1174451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D65A6A15-A8E2-7DCC-F0EB-22844E885B48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FE3044-5DE2-3425-2798-2FB8BA9795B2}"/>
              </a:ext>
            </a:extLst>
          </p:cNvPr>
          <p:cNvSpPr/>
          <p:nvPr/>
        </p:nvSpPr>
        <p:spPr bwMode="auto">
          <a:xfrm rot="617691">
            <a:off x="3589020" y="2817296"/>
            <a:ext cx="731520" cy="72103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402F6-C15E-7964-0221-8AD8EE80BB9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</p:spTree>
    <p:extLst>
      <p:ext uri="{BB962C8B-B14F-4D97-AF65-F5344CB8AC3E}">
        <p14:creationId xmlns:p14="http://schemas.microsoft.com/office/powerpoint/2010/main" val="214573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632514" y="2096834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071108" y="579120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12,111 independent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Collectively explaining 50% of heritability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163"/>
          <a:stretch/>
        </p:blipFill>
        <p:spPr>
          <a:xfrm>
            <a:off x="5235209" y="3882180"/>
            <a:ext cx="3494766" cy="190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B279-4F8E-4F69-03BC-CA8FAE1EAD8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6405D1-9E01-CEB1-92A8-D7F465549432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E3F7F-9FF3-D569-9973-54F394D0BB44}"/>
              </a:ext>
            </a:extLst>
          </p:cNvPr>
          <p:cNvSpPr txBox="1"/>
          <p:nvPr/>
        </p:nvSpPr>
        <p:spPr>
          <a:xfrm>
            <a:off x="4962648" y="5897814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They collectively explain ~ 50% of heritability</a:t>
            </a:r>
          </a:p>
          <a:p>
            <a:pPr algn="ctr"/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In European ancestry people</a:t>
            </a:r>
          </a:p>
        </p:txBody>
      </p:sp>
    </p:spTree>
    <p:extLst>
      <p:ext uri="{BB962C8B-B14F-4D97-AF65-F5344CB8AC3E}">
        <p14:creationId xmlns:p14="http://schemas.microsoft.com/office/powerpoint/2010/main" val="394926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55834B-215F-E991-F25D-7A808621E074}"/>
              </a:ext>
            </a:extLst>
          </p:cNvPr>
          <p:cNvSpPr/>
          <p:nvPr/>
        </p:nvSpPr>
        <p:spPr bwMode="auto">
          <a:xfrm>
            <a:off x="472440" y="801049"/>
            <a:ext cx="4899660" cy="435769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A8C6E-0796-2C08-39CE-74741A72035C}"/>
              </a:ext>
            </a:extLst>
          </p:cNvPr>
          <p:cNvSpPr txBox="1">
            <a:spLocks/>
          </p:cNvSpPr>
          <p:nvPr/>
        </p:nvSpPr>
        <p:spPr>
          <a:xfrm>
            <a:off x="338328" y="125164"/>
            <a:ext cx="754837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Comparing across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C26C-9DCB-DAAD-8AB9-F3D1312A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" r="46823"/>
          <a:stretch/>
        </p:blipFill>
        <p:spPr>
          <a:xfrm>
            <a:off x="1600200" y="983889"/>
            <a:ext cx="3511296" cy="354270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51D30E2-2291-70C0-C6D5-253964F73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5375530"/>
            <a:ext cx="3566160" cy="1092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AE06D-8373-68A5-3635-22B02A0F0CA1}"/>
              </a:ext>
            </a:extLst>
          </p:cNvPr>
          <p:cNvSpPr txBox="1"/>
          <p:nvPr/>
        </p:nvSpPr>
        <p:spPr>
          <a:xfrm>
            <a:off x="2042418" y="4411721"/>
            <a:ext cx="285206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Fraction of SNPs that are associated</a:t>
            </a:r>
          </a:p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(out of 1.1 million HapMap SNPs)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3319D-8F7E-B8B5-EA1D-7167C335699B}"/>
              </a:ext>
            </a:extLst>
          </p:cNvPr>
          <p:cNvSpPr txBox="1"/>
          <p:nvPr/>
        </p:nvSpPr>
        <p:spPr>
          <a:xfrm>
            <a:off x="472440" y="2188830"/>
            <a:ext cx="1176943" cy="984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Average effect size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(normalized so no longer on log OR scale)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9BC0F-91A1-D473-CE0B-42FC51C784CF}"/>
              </a:ext>
            </a:extLst>
          </p:cNvPr>
          <p:cNvSpPr txBox="1"/>
          <p:nvPr/>
        </p:nvSpPr>
        <p:spPr>
          <a:xfrm>
            <a:off x="5852160" y="2016576"/>
            <a:ext cx="2621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With all this data it’s possible to fit more sophisticated models that estimate the amount of polygenicity across traits.</a:t>
            </a:r>
          </a:p>
        </p:txBody>
      </p:sp>
    </p:spTree>
    <p:extLst>
      <p:ext uri="{BB962C8B-B14F-4D97-AF65-F5344CB8AC3E}">
        <p14:creationId xmlns:p14="http://schemas.microsoft.com/office/powerpoint/2010/main" val="2508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complex trait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Caused by many factors, each having a small overall effect.  Including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Many genetic variants, including common ones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Environmental factors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Gene-environment or gene-gene interactions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Common variant, common disease hypothesis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2605593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How are these studies possible?</a:t>
            </a:r>
            <a:br>
              <a:rPr lang="en-GB" dirty="0">
                <a:latin typeface="FoundrySterling-Book" pitchFamily="2" charset="0"/>
              </a:rPr>
            </a:br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 from last lecture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78409" y="769944"/>
            <a:ext cx="7321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  <a:cs typeface="Arial" charset="0"/>
              </a:rPr>
              <a:t>WTCCC2 GWAS of multiple sclerosis </a:t>
            </a:r>
            <a:r>
              <a:rPr lang="en-US" sz="1200" dirty="0">
                <a:latin typeface="FoundrySterling-Book" pitchFamily="2" charset="0"/>
                <a:cs typeface="Arial" charset="0"/>
              </a:rPr>
              <a:t>(9,772 cases and 7,376 controls).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2813" y="2875002"/>
            <a:ext cx="292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  <a:hlinkClick r:id="rId3"/>
              </a:rPr>
              <a:t>www.well.ox.ac.uk/wtccc2/ms/</a:t>
            </a:r>
            <a:endParaRPr lang="en-US" dirty="0">
              <a:latin typeface="FoundrySterling-Book" pitchFamily="2" charset="0"/>
            </a:endParaRPr>
          </a:p>
          <a:p>
            <a:pPr algn="l"/>
            <a:r>
              <a:rPr lang="en-US" sz="1200" dirty="0">
                <a:latin typeface="FoundrySterling-Book" pitchFamily="2" charset="0"/>
              </a:rPr>
              <a:t>(I think this requires the trailing /)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261E8-4768-3F4E-9672-736081AC7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 r="843" b="35495"/>
          <a:stretch/>
        </p:blipFill>
        <p:spPr>
          <a:xfrm>
            <a:off x="4572000" y="1180213"/>
            <a:ext cx="4408513" cy="3561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60DC6-07BA-594A-A91F-DE95013E9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823"/>
          <a:stretch/>
        </p:blipFill>
        <p:spPr>
          <a:xfrm>
            <a:off x="111309" y="1772144"/>
            <a:ext cx="1747707" cy="4476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8E9F35-2158-9142-B700-EEEEE9A22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46957"/>
          <a:stretch/>
        </p:blipFill>
        <p:spPr>
          <a:xfrm>
            <a:off x="1962383" y="1180213"/>
            <a:ext cx="2535189" cy="5521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F7815E-A2BE-F944-95C3-73634628B00F}"/>
              </a:ext>
            </a:extLst>
          </p:cNvPr>
          <p:cNvSpPr txBox="1"/>
          <p:nvPr/>
        </p:nvSpPr>
        <p:spPr>
          <a:xfrm>
            <a:off x="5380078" y="5677787"/>
            <a:ext cx="2535189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Can you explain?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612219-6989-314B-A71B-EBB5DAA58C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46431" y="5677788"/>
            <a:ext cx="584788" cy="1583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F61F5-FECC-264A-9C06-4FCF3805F78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361817" y="4972411"/>
            <a:ext cx="86231" cy="5458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6C7D9D-D003-8647-9F4F-CB2629D781C1}"/>
              </a:ext>
            </a:extLst>
          </p:cNvPr>
          <p:cNvCxnSpPr>
            <a:cxnSpLocks/>
          </p:cNvCxnSpPr>
          <p:nvPr/>
        </p:nvCxnSpPr>
        <p:spPr bwMode="auto">
          <a:xfrm flipV="1">
            <a:off x="7516019" y="4972412"/>
            <a:ext cx="433595" cy="5458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157834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96401-107A-80A1-557E-20FC699B3C60}"/>
              </a:ext>
            </a:extLst>
          </p:cNvPr>
          <p:cNvSpPr txBox="1"/>
          <p:nvPr/>
        </p:nvSpPr>
        <p:spPr>
          <a:xfrm>
            <a:off x="1200150" y="2910423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To generate such large sample sizes for “common” (but still relatively rare ) diseases, requires setting up large multi-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centre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 collaborations.  This is fun to be involved in but comes with its own analysis challenges….</a:t>
            </a:r>
          </a:p>
        </p:txBody>
      </p:sp>
    </p:spTree>
    <p:extLst>
      <p:ext uri="{BB962C8B-B14F-4D97-AF65-F5344CB8AC3E}">
        <p14:creationId xmlns:p14="http://schemas.microsoft.com/office/powerpoint/2010/main" val="486212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70BB-6E7D-751D-69B5-B956D1496AB0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</p:spTree>
    <p:extLst>
      <p:ext uri="{BB962C8B-B14F-4D97-AF65-F5344CB8AC3E}">
        <p14:creationId xmlns:p14="http://schemas.microsoft.com/office/powerpoint/2010/main" val="41435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A0CF0-2EB2-DEEA-E400-5B5DDF82F34D}"/>
              </a:ext>
            </a:extLst>
          </p:cNvPr>
          <p:cNvGrpSpPr/>
          <p:nvPr/>
        </p:nvGrpSpPr>
        <p:grpSpPr>
          <a:xfrm>
            <a:off x="1087808" y="400088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7A71D0-970B-EF16-5400-E5D8FB304F7A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FBDF67-4FC7-C710-5169-D4325808A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1A7E58-76E3-9AD3-5B11-8E334B39BEC5}"/>
              </a:ext>
            </a:extLst>
          </p:cNvPr>
          <p:cNvSpPr txBox="1"/>
          <p:nvPr/>
        </p:nvSpPr>
        <p:spPr>
          <a:xfrm>
            <a:off x="1221162" y="5710700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First two “principal components” obtained purely from the genotypes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F13C5-8630-85CB-CBB3-914A42A23407}"/>
              </a:ext>
            </a:extLst>
          </p:cNvPr>
          <p:cNvSpPr txBox="1"/>
          <p:nvPr/>
        </p:nvSpPr>
        <p:spPr>
          <a:xfrm>
            <a:off x="5030002" y="4204551"/>
            <a:ext cx="396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Case-control sampling is correlated with genome-wide genetic variation.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084244-8BD8-5308-51FD-A68F9789F0CB}"/>
              </a:ext>
            </a:extLst>
          </p:cNvPr>
          <p:cNvGrpSpPr/>
          <p:nvPr/>
        </p:nvGrpSpPr>
        <p:grpSpPr>
          <a:xfrm>
            <a:off x="6704273" y="5328852"/>
            <a:ext cx="2067535" cy="1225359"/>
            <a:chOff x="1920703" y="3445632"/>
            <a:chExt cx="3750978" cy="22230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B87231-7DDA-B69C-10FD-310759FB3CDF}"/>
                </a:ext>
              </a:extLst>
            </p:cNvPr>
            <p:cNvGrpSpPr/>
            <p:nvPr/>
          </p:nvGrpSpPr>
          <p:grpSpPr>
            <a:xfrm>
              <a:off x="1920703" y="5071902"/>
              <a:ext cx="2018777" cy="596810"/>
              <a:chOff x="2032000" y="1639514"/>
              <a:chExt cx="4031972" cy="2549429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F9E9800C-4074-5473-BF40-37D7ED617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587DC5-48D4-A9FC-099B-D63783DE72F7}"/>
                  </a:ext>
                </a:extLst>
              </p:cNvPr>
              <p:cNvSpPr/>
              <p:nvPr/>
            </p:nvSpPr>
            <p:spPr bwMode="auto">
              <a:xfrm>
                <a:off x="2032000" y="1639517"/>
                <a:ext cx="576649" cy="25480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BE387E-EDA2-3CED-14DF-BB7EBB4BF561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D46C27-746F-7D75-A451-38A0A2688607}"/>
                </a:ext>
              </a:extLst>
            </p:cNvPr>
            <p:cNvSpPr/>
            <p:nvPr/>
          </p:nvSpPr>
          <p:spPr bwMode="auto">
            <a:xfrm>
              <a:off x="2061690" y="3508439"/>
              <a:ext cx="403411" cy="622175"/>
            </a:xfrm>
            <a:prstGeom prst="roundRect">
              <a:avLst/>
            </a:prstGeom>
            <a:solidFill>
              <a:srgbClr val="FFFFFF">
                <a:alpha val="26667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5148C1-77EB-61FF-CEF9-6F58F48182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37527" y="4182472"/>
              <a:ext cx="459487" cy="8880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09878-F546-5BCF-3505-9E8F60B7096C}"/>
                </a:ext>
              </a:extLst>
            </p:cNvPr>
            <p:cNvSpPr txBox="1"/>
            <p:nvPr/>
          </p:nvSpPr>
          <p:spPr>
            <a:xfrm>
              <a:off x="3075328" y="3445632"/>
              <a:ext cx="1544446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Population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structure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99D09B-64AB-8E0E-9434-A9C8F48B23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69200" y="3819526"/>
              <a:ext cx="606128" cy="31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01D69-2276-2080-CF68-48654B8A7536}"/>
                </a:ext>
              </a:extLst>
            </p:cNvPr>
            <p:cNvSpPr txBox="1"/>
            <p:nvPr/>
          </p:nvSpPr>
          <p:spPr>
            <a:xfrm>
              <a:off x="4036959" y="4474664"/>
              <a:ext cx="1634722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Case/control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sampling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292CD6-4D7E-70AD-EE79-D09CE623E7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90985" y="4199618"/>
              <a:ext cx="154646" cy="2160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31C9E5-C7EF-A939-1AC4-98C413339A9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61191" y="5245890"/>
              <a:ext cx="187332" cy="1606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554432-6996-9655-60B3-45C571E033AC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DEC01-0215-F7D5-1F42-2E8A092A2B36}"/>
              </a:ext>
            </a:extLst>
          </p:cNvPr>
          <p:cNvSpPr txBox="1"/>
          <p:nvPr/>
        </p:nvSpPr>
        <p:spPr>
          <a:xfrm>
            <a:off x="4863914" y="5694889"/>
            <a:ext cx="166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“Confounding by population structure”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0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80" y="1706918"/>
            <a:ext cx="4318459" cy="38209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polygenic do traits get, anyway?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/>
              <a:t>Extracting biological information from GWAS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562230-3DE2-4DD3-C540-E229DBE8387F}"/>
              </a:ext>
            </a:extLst>
          </p:cNvPr>
          <p:cNvGrpSpPr/>
          <p:nvPr/>
        </p:nvGrpSpPr>
        <p:grpSpPr>
          <a:xfrm>
            <a:off x="5456699" y="4122835"/>
            <a:ext cx="2810114" cy="1855180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57B271-37E2-88FD-8CD3-4F3457CDA392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9D4898-8048-300B-D5A6-A15CD94E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094B4A-4E15-BBCB-469C-5F7DA75A2C80}"/>
              </a:ext>
            </a:extLst>
          </p:cNvPr>
          <p:cNvGrpSpPr/>
          <p:nvPr/>
        </p:nvGrpSpPr>
        <p:grpSpPr>
          <a:xfrm>
            <a:off x="4790510" y="1706918"/>
            <a:ext cx="3164770" cy="1407566"/>
            <a:chOff x="-56403" y="3903533"/>
            <a:chExt cx="4440357" cy="1974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352F72-FA7D-5D65-ECEB-A042BB26469A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73C32C0-BD79-5F25-9B6B-C62DE45F06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11E908D-962D-07DB-C569-59F7464322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3DC130A-7E29-0BE9-289C-36ABCDE2C88D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831E87-16DD-DBB7-C829-AF8C285668ED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6B40C4-B529-EDB4-E0D5-288D0620AEC6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E12EAD-5680-D15A-8EC8-785412BC0936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0462D8-DFDA-C954-F4CE-70707B6E450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AAAE0F8-510C-B2F7-1EAD-22F3993545A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0262CBA-AA95-C80E-C7DC-4E196B06BBF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8882F7B-DFA7-A9F8-1B5D-5A0113CCDD80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714E143-3EEF-0CA1-F44B-C02C9F3BFFA1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3D4A8F-BF7C-B3E4-DE8B-DC3FE6BEABE0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EFFF6A-E455-C039-CA27-32F4AB909178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885E83-3566-B0BC-5BAD-046EE13A896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0013B44-479D-15C7-502E-B8DD312C8973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A54AB38-ACEF-A552-1225-D2229F3916FE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ED82D2-5255-CA00-A1C0-A4256B7913CC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9E03117-AECB-C0D2-8AFF-56291BDC3426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E8BBC3-061C-5607-5F94-41C3CCFC537C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A0F4D1-3C90-30FE-77B7-9FAC9B34CA58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128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3"/>
            <a:ext cx="6977062" cy="968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Population structure: solutions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4CD21-2E80-2E96-79DE-4212D3EAF329}"/>
              </a:ext>
            </a:extLst>
          </p:cNvPr>
          <p:cNvGrpSpPr/>
          <p:nvPr/>
        </p:nvGrpSpPr>
        <p:grpSpPr>
          <a:xfrm>
            <a:off x="490410" y="330746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ED1572-554F-94A1-0C54-217766474EB9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03266-C22B-1FA1-9FDE-5C92363DC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A2CA1F-DCBA-6338-701C-B0ED9879E100}"/>
              </a:ext>
            </a:extLst>
          </p:cNvPr>
          <p:cNvSpPr txBox="1"/>
          <p:nvPr/>
        </p:nvSpPr>
        <p:spPr>
          <a:xfrm>
            <a:off x="623764" y="5093659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Plot of first two principal components obtained from the genome-wide genotypes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86155C-18EB-B602-3D64-85E020AFC3FB}"/>
              </a:ext>
            </a:extLst>
          </p:cNvPr>
          <p:cNvGrpSpPr/>
          <p:nvPr/>
        </p:nvGrpSpPr>
        <p:grpSpPr>
          <a:xfrm>
            <a:off x="4572000" y="2310058"/>
            <a:ext cx="3484192" cy="466496"/>
            <a:chOff x="3193869" y="3549672"/>
            <a:chExt cx="3484192" cy="466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/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outcome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 ~ </m:t>
                        </m:r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genotype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+ 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  <a:ea typeface="ＭＳ Ｐゴシック" charset="0"/>
                    <a:cs typeface="Courier New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blipFill>
                  <a:blip r:embed="rId3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 descr="example_R.png">
              <a:extLst>
                <a:ext uri="{FF2B5EF4-FFF2-40B4-BE49-F238E27FC236}">
                  <a16:creationId xmlns:a16="http://schemas.microsoft.com/office/drawing/2014/main" id="{FC75A15E-B1EB-31D5-DE30-E760B1B9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630" t="10630" r="3543" b="14173"/>
            <a:stretch>
              <a:fillRect/>
            </a:stretch>
          </p:blipFill>
          <p:spPr>
            <a:xfrm>
              <a:off x="6057903" y="3549672"/>
              <a:ext cx="532441" cy="4664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71D04A-0214-5141-CE5D-91F44EDC290A}"/>
              </a:ext>
            </a:extLst>
          </p:cNvPr>
          <p:cNvSpPr txBox="1"/>
          <p:nvPr/>
        </p:nvSpPr>
        <p:spPr>
          <a:xfrm>
            <a:off x="5015580" y="2967335"/>
            <a:ext cx="396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Include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relatedness matrix computed from genome-wide genotypes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 the association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/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outcome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~ </m:t>
                      </m:r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genotype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+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𝑃𝐶𝑠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Courier New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B89443C-518F-9917-87D9-83537A1D5CF1}"/>
              </a:ext>
            </a:extLst>
          </p:cNvPr>
          <p:cNvSpPr txBox="1"/>
          <p:nvPr/>
        </p:nvSpPr>
        <p:spPr>
          <a:xfrm>
            <a:off x="563776" y="1455122"/>
            <a:ext cx="322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1. </a:t>
            </a:r>
            <a:r>
              <a:rPr lang="en-US" sz="1800" b="1" dirty="0">
                <a:latin typeface="FoundrySterling-Book" pitchFamily="2" charset="0"/>
              </a:rPr>
              <a:t>Regression including principal</a:t>
            </a:r>
            <a:r>
              <a:rPr lang="en-US" sz="1800" b="1" dirty="0">
                <a:latin typeface="FOUNDRYSTERLING-BOOK" pitchFamily="2" charset="0"/>
              </a:rPr>
              <a:t> components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920AA0-ACBC-6ABE-1B7B-DB60B14CC7BC}"/>
              </a:ext>
            </a:extLst>
          </p:cNvPr>
          <p:cNvSpPr txBox="1"/>
          <p:nvPr/>
        </p:nvSpPr>
        <p:spPr>
          <a:xfrm>
            <a:off x="5109756" y="1455121"/>
            <a:ext cx="322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2. Linear mixed 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84969-D38B-EFFF-B82A-53601A734EAB}"/>
              </a:ext>
            </a:extLst>
          </p:cNvPr>
          <p:cNvSpPr txBox="1"/>
          <p:nvPr/>
        </p:nvSpPr>
        <p:spPr>
          <a:xfrm>
            <a:off x="124105" y="6024090"/>
            <a:ext cx="410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just the strongest directions of variation in relatedness (population structure)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41BC98-5FF5-DC74-7FE7-E97D85346634}"/>
              </a:ext>
            </a:extLst>
          </p:cNvPr>
          <p:cNvSpPr txBox="1"/>
          <p:nvPr/>
        </p:nvSpPr>
        <p:spPr>
          <a:xfrm>
            <a:off x="4670085" y="4135301"/>
            <a:ext cx="410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the </a:t>
            </a:r>
            <a:r>
              <a:rPr lang="en-US" b="1" dirty="0">
                <a:latin typeface="FoundrySterling-Book" pitchFamily="2" charset="0"/>
              </a:rPr>
              <a:t>entire matrix</a:t>
            </a:r>
            <a:r>
              <a:rPr lang="en-US" dirty="0">
                <a:latin typeface="FoundrySterling-Book" pitchFamily="2" charset="0"/>
              </a:rPr>
              <a:t> of relationships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A9E35B-2C07-AF7E-F64D-C3F1E2077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112" y="4780814"/>
            <a:ext cx="1568917" cy="15360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545667-B612-A05A-180D-82A92070790D}"/>
              </a:ext>
            </a:extLst>
          </p:cNvPr>
          <p:cNvSpPr txBox="1"/>
          <p:nvPr/>
        </p:nvSpPr>
        <p:spPr>
          <a:xfrm>
            <a:off x="5384439" y="6359857"/>
            <a:ext cx="250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Most p-values are now not inflated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2844B6-2628-40DC-F4DB-23FD593031A6}"/>
              </a:ext>
            </a:extLst>
          </p:cNvPr>
          <p:cNvSpPr/>
          <p:nvPr/>
        </p:nvSpPr>
        <p:spPr bwMode="auto">
          <a:xfrm>
            <a:off x="6553200" y="5879135"/>
            <a:ext cx="685569" cy="25146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02014-5F00-6832-50D8-01EC37BDF22D}"/>
              </a:ext>
            </a:extLst>
          </p:cNvPr>
          <p:cNvSpPr txBox="1"/>
          <p:nvPr/>
        </p:nvSpPr>
        <p:spPr>
          <a:xfrm>
            <a:off x="3162093" y="572572"/>
            <a:ext cx="247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Instead of simple 2x2 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EE5554-FC49-59A5-3C72-2A6CE8BFD12F}"/>
              </a:ext>
            </a:extLst>
          </p:cNvPr>
          <p:cNvCxnSpPr/>
          <p:nvPr/>
        </p:nvCxnSpPr>
        <p:spPr bwMode="auto">
          <a:xfrm flipH="1">
            <a:off x="3048000" y="2857500"/>
            <a:ext cx="114093" cy="2514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CD583D-F6FA-6B7D-333B-80A159AC3447}"/>
              </a:ext>
            </a:extLst>
          </p:cNvPr>
          <p:cNvSpPr txBox="1"/>
          <p:nvPr/>
        </p:nvSpPr>
        <p:spPr>
          <a:xfrm>
            <a:off x="7562307" y="5386047"/>
            <a:ext cx="98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MS study</a:t>
            </a:r>
          </a:p>
        </p:txBody>
      </p:sp>
    </p:spTree>
    <p:extLst>
      <p:ext uri="{BB962C8B-B14F-4D97-AF65-F5344CB8AC3E}">
        <p14:creationId xmlns:p14="http://schemas.microsoft.com/office/powerpoint/2010/main" val="313000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5FD43-2B24-5541-98BD-D82DB25A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/>
          <a:stretch/>
        </p:blipFill>
        <p:spPr>
          <a:xfrm>
            <a:off x="145343" y="2025900"/>
            <a:ext cx="8658322" cy="1113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C8E929-3CDF-6342-86A4-E034D2B21CBA}"/>
              </a:ext>
            </a:extLst>
          </p:cNvPr>
          <p:cNvSpPr/>
          <p:nvPr/>
        </p:nvSpPr>
        <p:spPr bwMode="auto">
          <a:xfrm>
            <a:off x="145343" y="2912872"/>
            <a:ext cx="8892540" cy="14630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C6FF2-6652-C44C-B954-D476791CE15B}"/>
              </a:ext>
            </a:extLst>
          </p:cNvPr>
          <p:cNvSpPr txBox="1"/>
          <p:nvPr/>
        </p:nvSpPr>
        <p:spPr>
          <a:xfrm>
            <a:off x="160020" y="1064161"/>
            <a:ext cx="834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All GWAS should report data in a way that can be re-used by future studies.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This study used several previous GWAS to conduct replication.  All the details are given in a supplementary table: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A0FAF-1F1B-1C40-AC3F-326B0DF91F1E}"/>
              </a:ext>
            </a:extLst>
          </p:cNvPr>
          <p:cNvSpPr txBox="1"/>
          <p:nvPr/>
        </p:nvSpPr>
        <p:spPr>
          <a:xfrm>
            <a:off x="684823" y="3718561"/>
            <a:ext cx="174341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Discovery and overall data as on web page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DE2E0F-EED5-F74E-847E-B179BD5889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81818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277BBF-2CF2-1147-93F2-F517252B7EB4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9538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01C11F-6505-5E47-B42D-25C8F60634BF}"/>
              </a:ext>
            </a:extLst>
          </p:cNvPr>
          <p:cNvSpPr txBox="1"/>
          <p:nvPr/>
        </p:nvSpPr>
        <p:spPr>
          <a:xfrm>
            <a:off x="2594196" y="3718561"/>
            <a:ext cx="1743417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Evidence for the same effect direction was seen separately in both arms of the discovery…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1FA81F-E240-5A4B-9503-2819953D09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73010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716FFF-F35D-754A-8988-0C373F5B04B8}"/>
              </a:ext>
            </a:extLst>
          </p:cNvPr>
          <p:cNvCxnSpPr>
            <a:cxnSpLocks/>
          </p:cNvCxnSpPr>
          <p:nvPr/>
        </p:nvCxnSpPr>
        <p:spPr bwMode="auto">
          <a:xfrm flipV="1">
            <a:off x="3360730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BDAC6D-2CB9-B842-9782-888CBD2A2ECF}"/>
              </a:ext>
            </a:extLst>
          </p:cNvPr>
          <p:cNvSpPr txBox="1"/>
          <p:nvPr/>
        </p:nvSpPr>
        <p:spPr>
          <a:xfrm>
            <a:off x="4503569" y="3718560"/>
            <a:ext cx="1063404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the combined replication...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C710F1-C572-E046-9428-9E72C31759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35452" y="324494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7F80F-8C2B-D24B-9C7F-2BBA414285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86713" y="3276440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E25C81-102B-3E4B-BDAD-094FD9C6CEEE}"/>
              </a:ext>
            </a:extLst>
          </p:cNvPr>
          <p:cNvSpPr txBox="1"/>
          <p:nvPr/>
        </p:nvSpPr>
        <p:spPr>
          <a:xfrm>
            <a:off x="5808153" y="3718561"/>
            <a:ext cx="228331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most of the individual replication studies.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113ADA-E30A-5644-BD63-F9CCB702AE3C}"/>
              </a:ext>
            </a:extLst>
          </p:cNvPr>
          <p:cNvCxnSpPr>
            <a:cxnSpLocks/>
          </p:cNvCxnSpPr>
          <p:nvPr/>
        </p:nvCxnSpPr>
        <p:spPr bwMode="auto">
          <a:xfrm flipV="1">
            <a:off x="6795728" y="3270182"/>
            <a:ext cx="0" cy="3428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773E03-3779-F248-8E8E-5F2B2A48C0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5360" y="3270183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B97EF0-D3A2-5D44-A2DC-4FDCA127D4B5}"/>
              </a:ext>
            </a:extLst>
          </p:cNvPr>
          <p:cNvCxnSpPr>
            <a:cxnSpLocks/>
          </p:cNvCxnSpPr>
          <p:nvPr/>
        </p:nvCxnSpPr>
        <p:spPr bwMode="auto">
          <a:xfrm flipV="1">
            <a:off x="8091464" y="3282802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8C81E9-5D50-E84E-8A68-0DD0FA7E8A86}"/>
              </a:ext>
            </a:extLst>
          </p:cNvPr>
          <p:cNvSpPr txBox="1"/>
          <p:nvPr/>
        </p:nvSpPr>
        <p:spPr>
          <a:xfrm>
            <a:off x="160019" y="478906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This is a common analysis approach: to gain sample size, use meta-analysis to combine results across several component studies.  Then look for consistency between the studies.</a:t>
            </a:r>
            <a:endParaRPr lang="en-US" i="1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/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meta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blipFill>
                <a:blip r:embed="rId3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/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=1/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blipFill>
                <a:blip r:embed="rId4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/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b="0" dirty="0">
                    <a:latin typeface="FoundrySterling-Book" pitchFamily="2" charset="0"/>
                  </a:rPr>
                  <a:t>(Where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1200" dirty="0">
                    <a:latin typeface="FoundrySterling-Book" pitchFamily="2" charset="0"/>
                  </a:rPr>
                  <a:t> denotes squared standard error)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51EC986-2041-964F-BF0C-8C5CF64217F0}"/>
              </a:ext>
            </a:extLst>
          </p:cNvPr>
          <p:cNvSpPr txBox="1"/>
          <p:nvPr/>
        </p:nvSpPr>
        <p:spPr>
          <a:xfrm>
            <a:off x="160019" y="6441448"/>
            <a:ext cx="834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latin typeface="FoundrySterling-Book" pitchFamily="2" charset="0"/>
              </a:rPr>
              <a:t>” Inverse variance weighted fixed-effect meta-analysis“, </a:t>
            </a:r>
            <a:r>
              <a:rPr lang="en-US" sz="1200" dirty="0">
                <a:latin typeface="FoundrySterling-Book" pitchFamily="2" charset="0"/>
              </a:rPr>
              <a:t>gives results approximately equal to joint analysis of genotype data.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0DBE7C96-6D52-C042-8E5C-532D0332E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an association 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99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49" y="2899845"/>
            <a:ext cx="4318459" cy="1058309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Extracting biological information from GWAS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562230-3DE2-4DD3-C540-E229DBE8387F}"/>
              </a:ext>
            </a:extLst>
          </p:cNvPr>
          <p:cNvGrpSpPr/>
          <p:nvPr/>
        </p:nvGrpSpPr>
        <p:grpSpPr>
          <a:xfrm>
            <a:off x="4963404" y="2247905"/>
            <a:ext cx="3578097" cy="2362187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57B271-37E2-88FD-8CD3-4F3457CDA392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9D4898-8048-300B-D5A6-A15CD94E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187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21" y="835995"/>
            <a:ext cx="8167606" cy="977565"/>
          </a:xfrm>
        </p:spPr>
        <p:txBody>
          <a:bodyPr/>
          <a:lstStyle/>
          <a:p>
            <a:pPr marL="0" indent="0" algn="ctr">
              <a:buNone/>
            </a:pPr>
            <a:endParaRPr lang="en-GB" sz="1800" dirty="0">
              <a:solidFill>
                <a:srgbClr val="FFFF65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FF65"/>
                </a:solidFill>
              </a:rPr>
              <a:t>We now have thousands of GWAS signals across thousands of traits.  What do they teach us about the underlying biology?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E05DBE-5B59-8138-4CED-C3BC1860ABC6}"/>
              </a:ext>
            </a:extLst>
          </p:cNvPr>
          <p:cNvSpPr/>
          <p:nvPr/>
        </p:nvSpPr>
        <p:spPr bwMode="auto">
          <a:xfrm>
            <a:off x="1905110" y="2337163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D1F39-16E5-32DD-7114-658C7022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738" y="2431146"/>
            <a:ext cx="4993903" cy="3261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0B304-FF62-4911-8141-F866380120D0}"/>
              </a:ext>
            </a:extLst>
          </p:cNvPr>
          <p:cNvSpPr txBox="1"/>
          <p:nvPr/>
        </p:nvSpPr>
        <p:spPr>
          <a:xfrm>
            <a:off x="4057580" y="5833729"/>
            <a:ext cx="849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?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3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15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8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86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C81A5-2D45-3543-A4A9-0E29E3E586F6}"/>
              </a:ext>
            </a:extLst>
          </p:cNvPr>
          <p:cNvSpPr txBox="1"/>
          <p:nvPr/>
        </p:nvSpPr>
        <p:spPr>
          <a:xfrm>
            <a:off x="3447534" y="3152341"/>
            <a:ext cx="1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</p:txBody>
      </p:sp>
    </p:spTree>
    <p:extLst>
      <p:ext uri="{BB962C8B-B14F-4D97-AF65-F5344CB8AC3E}">
        <p14:creationId xmlns:p14="http://schemas.microsoft.com/office/powerpoint/2010/main" val="3367664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383793" y="2176161"/>
            <a:ext cx="13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microarrays, genome sequencing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4625" y="4003588"/>
            <a:ext cx="128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 marker assays,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ChIP-seq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65457" y="4966041"/>
            <a:ext cx="1478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spectroscopy, antibody binding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42884" y="3319601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Biomarker measurements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4364" y="2249700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Clinical phenotype measurements</a:t>
            </a:r>
          </a:p>
        </p:txBody>
      </p: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E2F44-29EF-B381-0957-FA6AB0BDCEDF}"/>
              </a:ext>
            </a:extLst>
          </p:cNvPr>
          <p:cNvSpPr txBox="1"/>
          <p:nvPr/>
        </p:nvSpPr>
        <p:spPr>
          <a:xfrm>
            <a:off x="3447534" y="3152341"/>
            <a:ext cx="1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04029-2BAF-2838-B684-157F6F9FB4B0}"/>
              </a:ext>
            </a:extLst>
          </p:cNvPr>
          <p:cNvSpPr txBox="1"/>
          <p:nvPr/>
        </p:nvSpPr>
        <p:spPr>
          <a:xfrm>
            <a:off x="3643417" y="4055688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and we can measure it</a:t>
            </a:r>
          </a:p>
        </p:txBody>
      </p:sp>
    </p:spTree>
    <p:extLst>
      <p:ext uri="{BB962C8B-B14F-4D97-AF65-F5344CB8AC3E}">
        <p14:creationId xmlns:p14="http://schemas.microsoft.com/office/powerpoint/2010/main" val="382258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680376" y="4159153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Are you convinced?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</p:spTree>
    <p:extLst>
      <p:ext uri="{BB962C8B-B14F-4D97-AF65-F5344CB8AC3E}">
        <p14:creationId xmlns:p14="http://schemas.microsoft.com/office/powerpoint/2010/main" val="711575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2770-FF36-D847-ADDD-EB1394E4D686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Gaining biological knowledge from GWAS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64D51-3606-4649-9FFA-94A5420B9B07}"/>
              </a:ext>
            </a:extLst>
          </p:cNvPr>
          <p:cNvSpPr txBox="1"/>
          <p:nvPr/>
        </p:nvSpPr>
        <p:spPr>
          <a:xfrm>
            <a:off x="593823" y="1340427"/>
            <a:ext cx="781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There are several ways we can try to translate knowledge of associations into new biological insights.  I will try to describe a few of these.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AF837-A86D-A84B-8DAE-DCF6A0E5DCF8}"/>
              </a:ext>
            </a:extLst>
          </p:cNvPr>
          <p:cNvSpPr txBox="1"/>
          <p:nvPr/>
        </p:nvSpPr>
        <p:spPr>
          <a:xfrm>
            <a:off x="417177" y="2526137"/>
            <a:ext cx="8165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Pathway analysis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– even if we can’t fine-map, we can still try to assess whether associations group into particular biological pathways  that might shed light on biology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Pleiotropy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 – how are associations shared between traits?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srgbClr val="FFFFFF"/>
              </a:solidFill>
              <a:latin typeface="FoundrySterling-Book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Fine-mapping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 – can we identify the actual causal variants underlying these associations, and hence discover specific proteins and disease pathways?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5BF17D-7FFD-CFC2-9987-AA75577FFB65}"/>
              </a:ext>
            </a:extLst>
          </p:cNvPr>
          <p:cNvGrpSpPr/>
          <p:nvPr/>
        </p:nvGrpSpPr>
        <p:grpSpPr>
          <a:xfrm>
            <a:off x="3440583" y="5027238"/>
            <a:ext cx="2262834" cy="1493877"/>
            <a:chOff x="5966619" y="4792980"/>
            <a:chExt cx="2095313" cy="138328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603A492-818D-2F0C-17E9-D2DF47B2C618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574A1F-B558-0737-51B9-CBCF150C0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49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>
            <a:off x="5732890" y="3506525"/>
            <a:ext cx="8532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204CAE-7866-93FF-DCF3-79C41AFEC139}"/>
              </a:ext>
            </a:extLst>
          </p:cNvPr>
          <p:cNvSpPr txBox="1"/>
          <p:nvPr/>
        </p:nvSpPr>
        <p:spPr>
          <a:xfrm>
            <a:off x="3979388" y="3337248"/>
            <a:ext cx="1608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Pathway analysis</a:t>
            </a:r>
          </a:p>
          <a:p>
            <a:r>
              <a:rPr lang="en-US" dirty="0">
                <a:latin typeface="FoundrySterling-Book" pitchFamily="2" charset="0"/>
              </a:rPr>
              <a:t>and pleiotropy</a:t>
            </a:r>
          </a:p>
        </p:txBody>
      </p:sp>
    </p:spTree>
    <p:extLst>
      <p:ext uri="{BB962C8B-B14F-4D97-AF65-F5344CB8AC3E}">
        <p14:creationId xmlns:p14="http://schemas.microsoft.com/office/powerpoint/2010/main" val="30240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B78C2-5F0D-8A4A-8514-23B7F70D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71" y="1658703"/>
            <a:ext cx="4202547" cy="11168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664C6-2910-A848-860C-7493863D025E}"/>
              </a:ext>
            </a:extLst>
          </p:cNvPr>
          <p:cNvSpPr txBox="1"/>
          <p:nvPr/>
        </p:nvSpPr>
        <p:spPr>
          <a:xfrm>
            <a:off x="281121" y="904009"/>
            <a:ext cx="845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primary cause of MS has typically been thought to be inflammation causing downstream neurodegeneration – with some debate about this. Can the GWAS of MS we discussed shed light on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489763" y="639428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ECB3E-8048-3B45-96AC-4B3030D03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 t="43334" r="35662" b="7272"/>
          <a:stretch/>
        </p:blipFill>
        <p:spPr>
          <a:xfrm>
            <a:off x="145473" y="1844494"/>
            <a:ext cx="3609445" cy="44403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4250163" y="3412887"/>
            <a:ext cx="4408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the main figure shows, many of the association signals looked like they were near immune-system related genes.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9C1F66-9CD4-0E1F-8053-604C88C9F816}"/>
              </a:ext>
            </a:extLst>
          </p:cNvPr>
          <p:cNvCxnSpPr>
            <a:cxnSpLocks/>
          </p:cNvCxnSpPr>
          <p:nvPr/>
        </p:nvCxnSpPr>
        <p:spPr bwMode="auto">
          <a:xfrm>
            <a:off x="3588660" y="1580717"/>
            <a:ext cx="0" cy="2178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1285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5859385" y="623750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375206" y="917618"/>
            <a:ext cx="8581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Assigned SNPs to their nearest gene using the available annotation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Used the Gene Ontology Project to classify genes into functionally related groups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Conducted a statistical test (Fisher’s exact test) to identify whether the nearest genes were enriched in each group.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C36BB8-37C7-5341-888A-6AAFAD126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" t="66813" r="33898" b="4111"/>
          <a:stretch/>
        </p:blipFill>
        <p:spPr>
          <a:xfrm>
            <a:off x="281120" y="3045543"/>
            <a:ext cx="4290879" cy="260220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CC25F-062D-4742-ACC2-F5E6183D5DC5}"/>
              </a:ext>
            </a:extLst>
          </p:cNvPr>
          <p:cNvSpPr txBox="1"/>
          <p:nvPr/>
        </p:nvSpPr>
        <p:spPr>
          <a:xfrm>
            <a:off x="676356" y="5714282"/>
            <a:ext cx="341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T-helper-cell differentiation pathway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(from Ingenuity Pathway Analysis software)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7E9D2-E71E-3945-8AA5-74F9973EBE70}"/>
              </a:ext>
            </a:extLst>
          </p:cNvPr>
          <p:cNvSpPr txBox="1"/>
          <p:nvPr/>
        </p:nvSpPr>
        <p:spPr>
          <a:xfrm>
            <a:off x="4982524" y="2679363"/>
            <a:ext cx="379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Particularly strong enrichment was observed for immune system pathways – notably in “T cell activation and proliferation” (P=1.9x10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26C94-AC01-C149-A6C5-14DA67345F5C}"/>
              </a:ext>
            </a:extLst>
          </p:cNvPr>
          <p:cNvSpPr txBox="1"/>
          <p:nvPr/>
        </p:nvSpPr>
        <p:spPr>
          <a:xfrm>
            <a:off x="5152445" y="4166044"/>
            <a:ext cx="36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“Although GO immune system genes only account for 7% of human genes, in 30% of our association regions the nearest gene to the lead SNP is an immune system gene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B8B6867-30EB-C104-2B08-A60E49ACE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06" y="5184385"/>
            <a:ext cx="3779400" cy="9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08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chart&#10;&#10;Description automatically generated">
            <a:extLst>
              <a:ext uri="{FF2B5EF4-FFF2-40B4-BE49-F238E27FC236}">
                <a16:creationId xmlns:a16="http://schemas.microsoft.com/office/drawing/2014/main" id="{40A04C07-656E-8DE4-5A46-EFA56D6BE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4" y="1029690"/>
            <a:ext cx="3855586" cy="3533887"/>
          </a:xfrm>
          <a:prstGeom prst="rect">
            <a:avLst/>
          </a:prstGeom>
        </p:spPr>
      </p:pic>
      <p:pic>
        <p:nvPicPr>
          <p:cNvPr id="11" name="Picture 10" descr="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58AEB0AF-963B-AF59-974B-2A124FD11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82" y="1029690"/>
            <a:ext cx="3954588" cy="3533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D29B6C-AF0D-A612-3B57-B9AFDADA6C76}"/>
              </a:ext>
            </a:extLst>
          </p:cNvPr>
          <p:cNvSpPr txBox="1"/>
          <p:nvPr/>
        </p:nvSpPr>
        <p:spPr>
          <a:xfrm>
            <a:off x="437823" y="4684758"/>
            <a:ext cx="385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Sharing of associations between traits</a:t>
            </a:r>
          </a:p>
          <a:p>
            <a:pPr algn="ctr"/>
            <a:r>
              <a:rPr lang="en-US" sz="1200" dirty="0">
                <a:latin typeface="FoundrySterling-Book" pitchFamily="2" charset="0"/>
              </a:rPr>
              <a:t>(”proportion of associations for trait </a:t>
            </a:r>
            <a:r>
              <a:rPr lang="en-US" sz="1200" dirty="0" err="1">
                <a:latin typeface="FoundrySterling-Book" pitchFamily="2" charset="0"/>
              </a:rPr>
              <a:t>i</a:t>
            </a:r>
            <a:r>
              <a:rPr lang="en-US" sz="1200" dirty="0">
                <a:latin typeface="FoundrySterling-Book" pitchFamily="2" charset="0"/>
              </a:rPr>
              <a:t> (row) that are also associations for trait j (column)”)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2D670-DB71-1F4D-E2E8-E48470FDC9FA}"/>
              </a:ext>
            </a:extLst>
          </p:cNvPr>
          <p:cNvSpPr txBox="1"/>
          <p:nvPr/>
        </p:nvSpPr>
        <p:spPr>
          <a:xfrm>
            <a:off x="4850586" y="4684758"/>
            <a:ext cx="385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Sharing of </a:t>
            </a:r>
            <a:r>
              <a:rPr lang="en-US" i="1" dirty="0">
                <a:latin typeface="FoundrySterling-Book" pitchFamily="2" charset="0"/>
              </a:rPr>
              <a:t>pathways</a:t>
            </a:r>
            <a:r>
              <a:rPr lang="en-US" dirty="0">
                <a:latin typeface="FoundrySterling-Book" pitchFamily="2" charset="0"/>
              </a:rPr>
              <a:t> between traits</a:t>
            </a:r>
          </a:p>
          <a:p>
            <a:pPr algn="ctr"/>
            <a:r>
              <a:rPr lang="en-US" sz="1200" dirty="0">
                <a:latin typeface="FoundrySterling-Book" pitchFamily="2" charset="0"/>
              </a:rPr>
              <a:t>(” proportion of pathways that are enriched in both traits, among pathways enriched in at least one of the traits”)</a:t>
            </a:r>
          </a:p>
        </p:txBody>
      </p:sp>
      <p:pic>
        <p:nvPicPr>
          <p:cNvPr id="14" name="Picture 13" descr="A close up of a card&#10;&#10;Description automatically generated">
            <a:extLst>
              <a:ext uri="{FF2B5EF4-FFF2-40B4-BE49-F238E27FC236}">
                <a16:creationId xmlns:a16="http://schemas.microsoft.com/office/drawing/2014/main" id="{3778B98F-8B0A-F5F8-512C-D70C8E644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1" y="6075753"/>
            <a:ext cx="2933317" cy="55896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82DAE90C-39A0-6385-03E4-994C5A71D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8184"/>
          <a:stretch/>
        </p:blipFill>
        <p:spPr>
          <a:xfrm>
            <a:off x="5281780" y="6010941"/>
            <a:ext cx="2899113" cy="6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9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AC2D-B204-14EF-5640-EE240782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From GWAS to </a:t>
            </a:r>
            <a:r>
              <a:rPr lang="en-US" dirty="0" err="1">
                <a:latin typeface="FoundrySterling-Book" pitchFamily="2" charset="0"/>
              </a:rPr>
              <a:t>PheWAS</a:t>
            </a:r>
            <a:endParaRPr lang="en-US" dirty="0">
              <a:latin typeface="FoundrySterling-Book" pitchFamily="2" charset="0"/>
            </a:endParaRPr>
          </a:p>
        </p:txBody>
      </p:sp>
      <p:pic>
        <p:nvPicPr>
          <p:cNvPr id="4" name="Picture 3" descr="A screenshot of a diagram&#10;&#10;Description automatically generated">
            <a:extLst>
              <a:ext uri="{FF2B5EF4-FFF2-40B4-BE49-F238E27FC236}">
                <a16:creationId xmlns:a16="http://schemas.microsoft.com/office/drawing/2014/main" id="{EFD9AABE-6BED-C1BC-3902-091531BB9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7" b="32917"/>
          <a:stretch/>
        </p:blipFill>
        <p:spPr>
          <a:xfrm>
            <a:off x="434966" y="1993592"/>
            <a:ext cx="3706344" cy="2588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705243-CE73-74E0-E3A0-65E8E1147F9B}"/>
              </a:ext>
            </a:extLst>
          </p:cNvPr>
          <p:cNvSpPr txBox="1"/>
          <p:nvPr/>
        </p:nvSpPr>
        <p:spPr>
          <a:xfrm>
            <a:off x="1220284" y="3453063"/>
            <a:ext cx="2063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FoundrySterling-Book" pitchFamily="2" charset="0"/>
              </a:rPr>
              <a:t>Coronary artery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F3DE-DAF0-5161-7101-728A7A29CDDC}"/>
              </a:ext>
            </a:extLst>
          </p:cNvPr>
          <p:cNvSpPr txBox="1"/>
          <p:nvPr/>
        </p:nvSpPr>
        <p:spPr>
          <a:xfrm>
            <a:off x="916355" y="4684472"/>
            <a:ext cx="27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GWAS</a:t>
            </a:r>
          </a:p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= one trait, across SNPs</a:t>
            </a:r>
          </a:p>
        </p:txBody>
      </p:sp>
      <p:pic>
        <p:nvPicPr>
          <p:cNvPr id="8" name="Picture 7" descr="A screenshot of a diagram&#10;&#10;Description automatically generated">
            <a:extLst>
              <a:ext uri="{FF2B5EF4-FFF2-40B4-BE49-F238E27FC236}">
                <a16:creationId xmlns:a16="http://schemas.microsoft.com/office/drawing/2014/main" id="{42A13CC3-11C9-E0AA-858A-CA9F95C54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/>
          <a:stretch/>
        </p:blipFill>
        <p:spPr>
          <a:xfrm>
            <a:off x="4738983" y="936121"/>
            <a:ext cx="2743566" cy="5310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3989FC-8E7A-11FC-7D79-CFA50EC382D0}"/>
              </a:ext>
            </a:extLst>
          </p:cNvPr>
          <p:cNvSpPr txBox="1"/>
          <p:nvPr/>
        </p:nvSpPr>
        <p:spPr>
          <a:xfrm>
            <a:off x="7570174" y="2991398"/>
            <a:ext cx="153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FFFF65"/>
                </a:solidFill>
                <a:latin typeface="FoundrySterling-Book" pitchFamily="2" charset="0"/>
              </a:rPr>
              <a:t>PheWAS</a:t>
            </a:r>
            <a:endParaRPr lang="en-US" sz="1800" dirty="0">
              <a:solidFill>
                <a:srgbClr val="FFFF65"/>
              </a:solidFill>
              <a:latin typeface="FoundrySterling-Book" pitchFamily="2" charset="0"/>
            </a:endParaRPr>
          </a:p>
          <a:p>
            <a:pPr algn="l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= one SNP, across traits</a:t>
            </a:r>
          </a:p>
        </p:txBody>
      </p:sp>
    </p:spTree>
    <p:extLst>
      <p:ext uri="{BB962C8B-B14F-4D97-AF65-F5344CB8AC3E}">
        <p14:creationId xmlns:p14="http://schemas.microsoft.com/office/powerpoint/2010/main" val="401182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FE39-2F47-8A49-8F51-004CBB68D3A4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Fine-mapping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FAC7-C975-FB4D-87FF-E9C27DEB16EB}"/>
              </a:ext>
            </a:extLst>
          </p:cNvPr>
          <p:cNvSpPr txBox="1"/>
          <p:nvPr/>
        </p:nvSpPr>
        <p:spPr>
          <a:xfrm>
            <a:off x="386003" y="982314"/>
            <a:ext cx="81761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“Fine-mapping” is the general term used for attempts to narrow down association signals to the underlying causal variants.  A typical process involves: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complete information on genetic variation in the region of interest – for example by deep-sequencing a large number of individuals.  (Large databases such 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gnomAD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TopMed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now make this easier.)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information on genome function – including gene structure and regulatory regions.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Potentially leveraging data from different ancestral backgrounds, hoping that differences in LD patterns will help narrow down signals.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Fitting models that attempt to parse apart multiple associations in the same region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Possible underlying mechanisms are pretty diverse and a healthy dose of genomic detective work is often needed.</a:t>
            </a:r>
          </a:p>
        </p:txBody>
      </p:sp>
    </p:spTree>
    <p:extLst>
      <p:ext uri="{BB962C8B-B14F-4D97-AF65-F5344CB8AC3E}">
        <p14:creationId xmlns:p14="http://schemas.microsoft.com/office/powerpoint/2010/main" val="3549383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17986" y="2703443"/>
            <a:ext cx="521562" cy="4532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D5623F-30D5-B9CD-74D4-54B02CC71037}"/>
              </a:ext>
            </a:extLst>
          </p:cNvPr>
          <p:cNvSpPr txBox="1"/>
          <p:nvPr/>
        </p:nvSpPr>
        <p:spPr>
          <a:xfrm>
            <a:off x="3143193" y="3254633"/>
            <a:ext cx="2377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Complex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1027156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" y="0"/>
            <a:ext cx="4571999" cy="6858000"/>
          </a:xfrm>
          <a:prstGeom prst="rect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13" y="0"/>
            <a:ext cx="4571999" cy="6858000"/>
          </a:xfrm>
          <a:prstGeom prst="rect">
            <a:avLst/>
          </a:prstGeom>
          <a:solidFill>
            <a:srgbClr val="002147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51593" y="1932205"/>
            <a:ext cx="3476063" cy="1829827"/>
            <a:chOff x="3362501" y="1253818"/>
            <a:chExt cx="3476063" cy="1669043"/>
          </a:xfrm>
        </p:grpSpPr>
        <p:sp>
          <p:nvSpPr>
            <p:cNvPr id="9" name="Oval 8"/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323">
            <a:off x="1068846" y="1008672"/>
            <a:ext cx="2426368" cy="35119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8107" y="4443597"/>
            <a:ext cx="400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Plasmodium falciparum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88219" y="445952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humans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8058" y="4336414"/>
            <a:ext cx="162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2F2F2"/>
                </a:solidFill>
                <a:latin typeface="Copperplate Gothic Bold"/>
                <a:ea typeface="+mn-ea"/>
                <a:cs typeface="Copperplate Gothic Bold"/>
              </a:rPr>
              <a:t>VS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4224321" y="46678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5627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dirty="0"/>
              <a:t>GWAS of susceptibility to severe malaria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2" y="6318863"/>
            <a:ext cx="2093837" cy="403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36888" y="6262065"/>
            <a:ext cx="2814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www.malariagen.net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62" y="4030726"/>
            <a:ext cx="5983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GWAS in 17,000 severe malaria cases and population controls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From 12 sites in Africa,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 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ceania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, and 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Asia.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Genotyped on the Illumina Omni 2.5M array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8E40F-352E-80CE-A94A-03D85AF9A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11" b="60511"/>
          <a:stretch/>
        </p:blipFill>
        <p:spPr>
          <a:xfrm>
            <a:off x="350762" y="1044301"/>
            <a:ext cx="2546002" cy="2832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E2DD9-596D-89B3-A373-E056029AF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33" b="60511"/>
          <a:stretch/>
        </p:blipFill>
        <p:spPr>
          <a:xfrm>
            <a:off x="6538820" y="1044301"/>
            <a:ext cx="2452604" cy="283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C6947-58D4-AF0A-735E-6E582E653A10}"/>
              </a:ext>
            </a:extLst>
          </p:cNvPr>
          <p:cNvSpPr txBox="1"/>
          <p:nvPr/>
        </p:nvSpPr>
        <p:spPr>
          <a:xfrm>
            <a:off x="6648421" y="4030726"/>
            <a:ext cx="223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 whole-genome sequences for imputation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1C13A-594E-2CF1-5A4E-2ED792CF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6" r="31183" b="60511"/>
          <a:stretch/>
        </p:blipFill>
        <p:spPr>
          <a:xfrm>
            <a:off x="3081008" y="1044301"/>
            <a:ext cx="3273568" cy="2832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A04B2B-7915-16C1-A474-3C4C61632904}"/>
              </a:ext>
            </a:extLst>
          </p:cNvPr>
          <p:cNvSpPr txBox="1"/>
          <p:nvPr/>
        </p:nvSpPr>
        <p:spPr>
          <a:xfrm>
            <a:off x="93873" y="5225718"/>
            <a:ext cx="878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 dirty="0">
                <a:effectLst/>
                <a:latin typeface="FoundrySterling-Book" pitchFamily="2" charset="0"/>
              </a:rPr>
              <a:t>Malaria Genomic Epidemiology Network. “</a:t>
            </a:r>
            <a:r>
              <a:rPr lang="en-GB" b="0" i="1" u="none" strike="noStrike" dirty="0">
                <a:effectLst/>
                <a:latin typeface="FOUNDRYSTERLING-BOOK" pitchFamily="2" charset="0"/>
              </a:rPr>
              <a:t>Insights into malaria susceptibility using genome-wide data on 17,000 individuals from Africa, Asia and Oceania”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.</a:t>
            </a:r>
          </a:p>
          <a:p>
            <a:pPr algn="ctr"/>
            <a:r>
              <a:rPr lang="en-GB" b="0" u="none" strike="noStrike" dirty="0">
                <a:effectLst/>
                <a:latin typeface="FoundrySterling-Book" pitchFamily="2" charset="0"/>
              </a:rPr>
              <a:t>Nature Communications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 </a:t>
            </a:r>
            <a:r>
              <a:rPr lang="en-GB" b="1" i="0" u="none" strike="noStrike" dirty="0">
                <a:effectLst/>
                <a:latin typeface="FOUNDRYSTERLING-BOOK" pitchFamily="2" charset="0"/>
              </a:rPr>
              <a:t> 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(2019). </a:t>
            </a:r>
            <a:r>
              <a:rPr lang="en-GB" sz="1200" b="0" i="0" u="none" strike="noStrike" dirty="0">
                <a:effectLst/>
                <a:latin typeface="FoundrySterling-Book" pitchFamily="2" charset="0"/>
                <a:hlinkClick r:id="rId4"/>
              </a:rPr>
              <a:t>https://doi.org/10.1038/s41467-019-13480-z</a:t>
            </a:r>
            <a:r>
              <a:rPr lang="en-GB" sz="1200" b="0" i="0" u="none" strike="noStrike" dirty="0">
                <a:effectLst/>
                <a:latin typeface="FoundrySterling-Book" pitchFamily="2" charset="0"/>
              </a:rPr>
              <a:t> 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3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680376" y="4159153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Are you convinced?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7589F-247A-C4C1-90BD-F4C036169711}"/>
              </a:ext>
            </a:extLst>
          </p:cNvPr>
          <p:cNvSpPr txBox="1"/>
          <p:nvPr/>
        </p:nvSpPr>
        <p:spPr>
          <a:xfrm>
            <a:off x="5224117" y="4913334"/>
            <a:ext cx="369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Maybe we haven’t found them all - how could we find more?</a:t>
            </a:r>
          </a:p>
        </p:txBody>
      </p:sp>
    </p:spTree>
    <p:extLst>
      <p:ext uri="{BB962C8B-B14F-4D97-AF65-F5344CB8AC3E}">
        <p14:creationId xmlns:p14="http://schemas.microsoft.com/office/powerpoint/2010/main" val="3664823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44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3023340" y="2765786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07AC0-9AA5-4B32-0ECD-742456903408}"/>
              </a:ext>
            </a:extLst>
          </p:cNvPr>
          <p:cNvSpPr txBox="1"/>
          <p:nvPr/>
        </p:nvSpPr>
        <p:spPr>
          <a:xfrm>
            <a:off x="2721609" y="6316010"/>
            <a:ext cx="148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Chromosome 4</a:t>
            </a:r>
          </a:p>
        </p:txBody>
      </p:sp>
    </p:spTree>
    <p:extLst>
      <p:ext uri="{BB962C8B-B14F-4D97-AF65-F5344CB8AC3E}">
        <p14:creationId xmlns:p14="http://schemas.microsoft.com/office/powerpoint/2010/main" val="3314432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1558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3600" dirty="0">
                <a:solidFill>
                  <a:srgbClr val="FFFF00"/>
                </a:solidFill>
                <a:latin typeface="Arial"/>
              </a:rPr>
              <a:t>The association has quite large effect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902" y="5695090"/>
            <a:ext cx="578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&gt; 30% protective effect per copy of the derived allele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BCD64-79CE-D020-126F-C252099B066C}"/>
              </a:ext>
            </a:extLst>
          </p:cNvPr>
          <p:cNvGrpSpPr/>
          <p:nvPr/>
        </p:nvGrpSpPr>
        <p:grpSpPr>
          <a:xfrm>
            <a:off x="703947" y="914695"/>
            <a:ext cx="5501273" cy="4702178"/>
            <a:chOff x="931334" y="1725433"/>
            <a:chExt cx="5501273" cy="4702178"/>
          </a:xfrm>
        </p:grpSpPr>
        <p:sp>
          <p:nvSpPr>
            <p:cNvPr id="21" name="Rounded Rectangle 20"/>
            <p:cNvSpPr/>
            <p:nvPr/>
          </p:nvSpPr>
          <p:spPr>
            <a:xfrm>
              <a:off x="931334" y="1725433"/>
              <a:ext cx="5501272" cy="4455233"/>
            </a:xfrm>
            <a:prstGeom prst="roundRect">
              <a:avLst>
                <a:gd name="adj" fmla="val 4493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282722" y="6000534"/>
              <a:ext cx="119945" cy="4270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227665" y="1852654"/>
              <a:ext cx="5204942" cy="4190212"/>
              <a:chOff x="1227665" y="1125266"/>
              <a:chExt cx="6120666" cy="49176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1172" b="5230"/>
              <a:stretch/>
            </p:blipFill>
            <p:spPr>
              <a:xfrm>
                <a:off x="1227665" y="1125266"/>
                <a:ext cx="5860145" cy="4917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6870096" y="4451048"/>
                <a:ext cx="478235" cy="39914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/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049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- Good candidates for the functional gene?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599706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7300" y="5071532"/>
            <a:ext cx="2201333" cy="8636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5712" y="5614664"/>
            <a:ext cx="1790121" cy="369332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Glycophorins!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087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68" y="2217118"/>
            <a:ext cx="5969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95" y="152400"/>
            <a:ext cx="8389119" cy="1143000"/>
          </a:xfrm>
        </p:spPr>
        <p:txBody>
          <a:bodyPr/>
          <a:lstStyle/>
          <a:p>
            <a:r>
              <a:rPr lang="en-US" sz="3200" dirty="0"/>
              <a:t>Glycophorins encode the ‘MNS’ blood group</a:t>
            </a:r>
            <a:br>
              <a:rPr lang="en-US" sz="3200" dirty="0"/>
            </a:br>
            <a:r>
              <a:rPr lang="en-US" sz="2400" dirty="0"/>
              <a:t>(antigenic molecules on RBC surface)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" y="354495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Red blood cell membrane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72105" y="3879165"/>
            <a:ext cx="82884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4000" y="533864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Inside red blood cell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72105" y="5108705"/>
            <a:ext cx="735263" cy="410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4000" y="2433053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Outside red blood cell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165684" y="2902285"/>
            <a:ext cx="735263" cy="1770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25226" y="1330769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Glycophorins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7352632" y="1749224"/>
            <a:ext cx="387684" cy="40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007684" y="1749224"/>
            <a:ext cx="213895" cy="7907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601653" y="6289040"/>
            <a:ext cx="488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Grimes and Slater, The Inherited Metabolic Diseases, 1994</a:t>
            </a:r>
          </a:p>
        </p:txBody>
      </p:sp>
    </p:spTree>
    <p:extLst>
      <p:ext uri="{BB962C8B-B14F-4D97-AF65-F5344CB8AC3E}">
        <p14:creationId xmlns:p14="http://schemas.microsoft.com/office/powerpoint/2010/main" val="1901452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 Exp Med-1979-Miller-172-84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50" y="1790094"/>
            <a:ext cx="2544828" cy="349086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379928" y="4715039"/>
            <a:ext cx="383076" cy="393687"/>
          </a:xfrm>
          <a:prstGeom prst="donut">
            <a:avLst>
              <a:gd name="adj" fmla="val 6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8250" y="2568725"/>
            <a:ext cx="1603375" cy="2146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4"/>
          </p:cNvCxnSpPr>
          <p:nvPr/>
        </p:nvCxnSpPr>
        <p:spPr>
          <a:xfrm>
            <a:off x="2571466" y="5108726"/>
            <a:ext cx="1540159" cy="479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YPA-EBA175-stru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48" y="2556273"/>
            <a:ext cx="4610100" cy="301961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8383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rgbClr val="D9D9D9"/>
                </a:solidFill>
                <a:latin typeface="Arial"/>
              </a:rPr>
              <a:t>Glycophorins are receptors for </a:t>
            </a:r>
            <a:r>
              <a:rPr lang="en-GB" i="1" dirty="0" err="1">
                <a:solidFill>
                  <a:srgbClr val="D9D9D9"/>
                </a:solidFill>
                <a:latin typeface="Arial"/>
              </a:rPr>
              <a:t>P.falciparum</a:t>
            </a:r>
            <a:r>
              <a:rPr lang="en-GB" dirty="0">
                <a:solidFill>
                  <a:srgbClr val="D9D9D9"/>
                </a:solidFill>
                <a:latin typeface="Arial"/>
              </a:rPr>
              <a:t> during red blood cell invasion</a:t>
            </a:r>
            <a:endParaRPr lang="en-GB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5073" y="6385291"/>
            <a:ext cx="395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Tolia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Cell 2005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126" y="6385291"/>
            <a:ext cx="2890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Miller et al, J. Exp. Med 1979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6574" y="573303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Glycophorin A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 bwMode="auto">
          <a:xfrm flipV="1">
            <a:off x="5227053" y="5347368"/>
            <a:ext cx="106948" cy="385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86027" y="1284135"/>
            <a:ext cx="24641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P. Falciparum parasite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497263" y="1675306"/>
            <a:ext cx="213895" cy="5438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66413" y="5677461"/>
            <a:ext cx="15577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red blood cell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578110" y="4987058"/>
            <a:ext cx="150331" cy="600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5033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3413683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95880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3413" y="1482178"/>
            <a:ext cx="5518156" cy="1740565"/>
            <a:chOff x="2037790" y="2849734"/>
            <a:chExt cx="7357541" cy="23207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3550F-A191-E5F5-ED1D-9FE276A4C0EE}"/>
                </a:ext>
              </a:extLst>
            </p:cNvPr>
            <p:cNvSpPr txBox="1"/>
            <p:nvPr/>
          </p:nvSpPr>
          <p:spPr>
            <a:xfrm>
              <a:off x="3269269" y="3805560"/>
              <a:ext cx="1977497" cy="410369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N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sample size</a:t>
              </a:r>
              <a:endParaRPr lang="en-GB" sz="1400" dirty="0">
                <a:solidFill>
                  <a:schemeClr val="tx2"/>
                </a:solidFill>
                <a:latin typeface="FoundrySterling-Book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472862"/>
              <a:ext cx="2016735" cy="697627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3"/>
                  <a:stretch>
                    <a:fillRect t="-2381" r="-2500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8" y="3940871"/>
              <a:ext cx="86256" cy="3061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51C241-FBE9-3B86-38A3-EB2F5127C7C7}"/>
              </a:ext>
            </a:extLst>
          </p:cNvPr>
          <p:cNvSpPr txBox="1"/>
          <p:nvPr/>
        </p:nvSpPr>
        <p:spPr>
          <a:xfrm>
            <a:off x="354743" y="4616741"/>
            <a:ext cx="422851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65"/>
                </a:solidFill>
                <a:latin typeface="FoundrySterling-Book" pitchFamily="2" charset="0"/>
              </a:rPr>
              <a:t>To find more associations we should:</a:t>
            </a:r>
          </a:p>
          <a:p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increase the sample size</a:t>
            </a:r>
            <a:endParaRPr lang="en-US" sz="2400" dirty="0">
              <a:solidFill>
                <a:srgbClr val="FFFF65"/>
              </a:solidFill>
              <a:latin typeface="FoundrySterling-Book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87E0C6-35D8-03E8-4113-135E4FE906DD}"/>
              </a:ext>
            </a:extLst>
          </p:cNvPr>
          <p:cNvGrpSpPr/>
          <p:nvPr/>
        </p:nvGrpSpPr>
        <p:grpSpPr>
          <a:xfrm>
            <a:off x="4710611" y="3946880"/>
            <a:ext cx="3921923" cy="2200275"/>
            <a:chOff x="798100" y="491674"/>
            <a:chExt cx="3921923" cy="2200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E0524-E225-D090-E3DF-34FD2139B3C8}"/>
                </a:ext>
              </a:extLst>
            </p:cNvPr>
            <p:cNvGrpSpPr/>
            <p:nvPr/>
          </p:nvGrpSpPr>
          <p:grpSpPr>
            <a:xfrm>
              <a:off x="798100" y="491674"/>
              <a:ext cx="3921923" cy="2200275"/>
              <a:chOff x="-20464" y="3903533"/>
              <a:chExt cx="4404418" cy="247096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565DE0E-79AC-8427-5CBF-D8CB8A8A88B0}"/>
                  </a:ext>
                </a:extLst>
              </p:cNvPr>
              <p:cNvGrpSpPr/>
              <p:nvPr/>
            </p:nvGrpSpPr>
            <p:grpSpPr>
              <a:xfrm>
                <a:off x="1276133" y="3903533"/>
                <a:ext cx="3107821" cy="2470963"/>
                <a:chOff x="1276133" y="3903533"/>
                <a:chExt cx="3107821" cy="2470963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23F6F34-2150-E218-113C-635B3B1C7A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276133" y="3903533"/>
                  <a:ext cx="23195" cy="1700614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1350DD7-268A-75AF-BE47-B2AE10270F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307894" y="5597052"/>
                  <a:ext cx="3036921" cy="12767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CE2F298-AA55-8524-7EA4-8082B5E8AC16}"/>
                    </a:ext>
                  </a:extLst>
                </p:cNvPr>
                <p:cNvSpPr txBox="1"/>
                <p:nvPr/>
              </p:nvSpPr>
              <p:spPr>
                <a:xfrm>
                  <a:off x="1719534" y="5942667"/>
                  <a:ext cx="2380003" cy="431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FoundrySterling-Book" pitchFamily="2" charset="0"/>
                    </a:rPr>
                    <a:t>Genotype frequency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0639F9F-C412-73A4-82C7-22C4CF6BEC2E}"/>
                    </a:ext>
                  </a:extLst>
                </p:cNvPr>
                <p:cNvSpPr/>
                <p:nvPr/>
              </p:nvSpPr>
              <p:spPr bwMode="auto">
                <a:xfrm>
                  <a:off x="3852308" y="526420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7486910-5D79-5FE4-4761-2716C16E99C7}"/>
                    </a:ext>
                  </a:extLst>
                </p:cNvPr>
                <p:cNvSpPr txBox="1"/>
                <p:nvPr/>
              </p:nvSpPr>
              <p:spPr>
                <a:xfrm>
                  <a:off x="1307894" y="5632208"/>
                  <a:ext cx="71045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rare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830AC0-1541-A7BA-35D7-67D48FE2C375}"/>
                    </a:ext>
                  </a:extLst>
                </p:cNvPr>
                <p:cNvSpPr txBox="1"/>
                <p:nvPr/>
              </p:nvSpPr>
              <p:spPr>
                <a:xfrm>
                  <a:off x="2078703" y="5632208"/>
                  <a:ext cx="41229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rare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C07D006-49E4-D280-AF63-380E9F6ABE9F}"/>
                    </a:ext>
                  </a:extLst>
                </p:cNvPr>
                <p:cNvSpPr txBox="1"/>
                <p:nvPr/>
              </p:nvSpPr>
              <p:spPr>
                <a:xfrm>
                  <a:off x="2571944" y="5632208"/>
                  <a:ext cx="67518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common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5F14971-A5CC-FCED-3469-FC19C4E5566A}"/>
                    </a:ext>
                  </a:extLst>
                </p:cNvPr>
                <p:cNvSpPr txBox="1"/>
                <p:nvPr/>
              </p:nvSpPr>
              <p:spPr>
                <a:xfrm>
                  <a:off x="3410611" y="5632208"/>
                  <a:ext cx="9733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common</a:t>
                  </a: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ED178B6-9535-DE8C-A7A5-73884F042EB8}"/>
                    </a:ext>
                  </a:extLst>
                </p:cNvPr>
                <p:cNvSpPr/>
                <p:nvPr/>
              </p:nvSpPr>
              <p:spPr bwMode="auto">
                <a:xfrm>
                  <a:off x="3489045" y="514881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D0D0785-8987-610C-9C06-4CB3D62E925F}"/>
                    </a:ext>
                  </a:extLst>
                </p:cNvPr>
                <p:cNvSpPr/>
                <p:nvPr/>
              </p:nvSpPr>
              <p:spPr bwMode="auto">
                <a:xfrm>
                  <a:off x="3247129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3CE6E52-9607-0D0B-5B14-5586B8A16B6F}"/>
                    </a:ext>
                  </a:extLst>
                </p:cNvPr>
                <p:cNvSpPr/>
                <p:nvPr/>
              </p:nvSpPr>
              <p:spPr bwMode="auto">
                <a:xfrm>
                  <a:off x="3012169" y="508785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BAF47F1-A80A-3875-3F47-DA6BA82439AF}"/>
                    </a:ext>
                  </a:extLst>
                </p:cNvPr>
                <p:cNvSpPr/>
                <p:nvPr/>
              </p:nvSpPr>
              <p:spPr bwMode="auto">
                <a:xfrm>
                  <a:off x="2658206" y="522458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3600EEA-550D-C08A-8EBA-CAFBE5908F71}"/>
                    </a:ext>
                  </a:extLst>
                </p:cNvPr>
                <p:cNvSpPr/>
                <p:nvPr/>
              </p:nvSpPr>
              <p:spPr bwMode="auto">
                <a:xfrm>
                  <a:off x="2334335" y="532439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820927D-8B3B-CB92-B62A-3F11004940F7}"/>
                    </a:ext>
                  </a:extLst>
                </p:cNvPr>
                <p:cNvSpPr/>
                <p:nvPr/>
              </p:nvSpPr>
              <p:spPr bwMode="auto">
                <a:xfrm>
                  <a:off x="1779132" y="503582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C813708-D3BF-34D3-1152-64842BC50B63}"/>
                    </a:ext>
                  </a:extLst>
                </p:cNvPr>
                <p:cNvSpPr/>
                <p:nvPr/>
              </p:nvSpPr>
              <p:spPr bwMode="auto">
                <a:xfrm>
                  <a:off x="2396516" y="510373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92ACCE8-4FFC-7D5C-4951-CCA58E8B936E}"/>
                    </a:ext>
                  </a:extLst>
                </p:cNvPr>
                <p:cNvSpPr/>
                <p:nvPr/>
              </p:nvSpPr>
              <p:spPr bwMode="auto">
                <a:xfrm>
                  <a:off x="2112811" y="522847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F96FC67-6C6B-2CBD-A3B8-B816363CE305}"/>
                    </a:ext>
                  </a:extLst>
                </p:cNvPr>
                <p:cNvSpPr/>
                <p:nvPr/>
              </p:nvSpPr>
              <p:spPr bwMode="auto">
                <a:xfrm>
                  <a:off x="1876105" y="516767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931C839-7BBC-26D8-E63F-4AA640E2A83A}"/>
                    </a:ext>
                  </a:extLst>
                </p:cNvPr>
                <p:cNvSpPr/>
                <p:nvPr/>
              </p:nvSpPr>
              <p:spPr bwMode="auto">
                <a:xfrm>
                  <a:off x="1650291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A8DB533-4E61-CC7B-3E23-F9A44C0EB529}"/>
                    </a:ext>
                  </a:extLst>
                </p:cNvPr>
                <p:cNvSpPr/>
                <p:nvPr/>
              </p:nvSpPr>
              <p:spPr bwMode="auto">
                <a:xfrm>
                  <a:off x="1534924" y="491721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F90FED6-D674-F469-E180-748CFE307028}"/>
                    </a:ext>
                  </a:extLst>
                </p:cNvPr>
                <p:cNvSpPr/>
                <p:nvPr/>
              </p:nvSpPr>
              <p:spPr bwMode="auto">
                <a:xfrm>
                  <a:off x="1529372" y="4547590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A9D1A4-20E4-3E7A-C895-89B148946B5B}"/>
                  </a:ext>
                </a:extLst>
              </p:cNvPr>
              <p:cNvSpPr txBox="1"/>
              <p:nvPr/>
            </p:nvSpPr>
            <p:spPr>
              <a:xfrm>
                <a:off x="-20464" y="4490301"/>
                <a:ext cx="1039103" cy="7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Relative</a:t>
                </a:r>
                <a:r>
                  <a:rPr lang="en-US" sz="1400" i="1" dirty="0"/>
                  <a:t> risk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/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54903D-AA07-1D1E-5BA3-5CDF30BF0553}"/>
                </a:ext>
              </a:extLst>
            </p:cNvPr>
            <p:cNvSpPr/>
            <p:nvPr/>
          </p:nvSpPr>
          <p:spPr bwMode="auto">
            <a:xfrm>
              <a:off x="2044114" y="609367"/>
              <a:ext cx="388047" cy="1325436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0B943F-8265-8174-8AEB-9E720086B7F4}"/>
                </a:ext>
              </a:extLst>
            </p:cNvPr>
            <p:cNvSpPr/>
            <p:nvPr/>
          </p:nvSpPr>
          <p:spPr bwMode="auto">
            <a:xfrm>
              <a:off x="2196513" y="1808238"/>
              <a:ext cx="2348903" cy="130963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2C5540A0-861E-221A-4452-1AABC361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Remember the formula</a:t>
            </a:r>
          </a:p>
        </p:txBody>
      </p: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717878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68385"/>
            <a:ext cx="8422105" cy="1143000"/>
          </a:xfrm>
        </p:spPr>
        <p:txBody>
          <a:bodyPr/>
          <a:lstStyle/>
          <a:p>
            <a:r>
              <a:rPr lang="en-US" dirty="0"/>
              <a:t>Structural variants create deletions, duplications, and hybrid genes</a:t>
            </a:r>
          </a:p>
        </p:txBody>
      </p:sp>
      <p:pic>
        <p:nvPicPr>
          <p:cNvPr id="4" name="Picture 3" descr="IMG_0180-1 (dragged)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263"/>
          <a:stretch/>
        </p:blipFill>
        <p:spPr>
          <a:xfrm>
            <a:off x="3239663" y="1435911"/>
            <a:ext cx="5479985" cy="492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784" y="5430166"/>
            <a:ext cx="207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Deleted / duplicated / hybrid genes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998167" y="5645090"/>
            <a:ext cx="853440" cy="60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998167" y="5919410"/>
            <a:ext cx="477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4283" y="1661077"/>
            <a:ext cx="27626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MNS blood group is highly diverse, with over 45 known antigens.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Encoded by single nucleotide polymorphisms and structural variants</a:t>
            </a:r>
            <a:endParaRPr lang="en-US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8782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✅ 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3620159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Steps to fine-map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196439" cy="37449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1: type or sequence as much of the genetic variation in the region as possible – hope to catch the causal mutation.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2: re-</a:t>
            </a:r>
            <a:r>
              <a:rPr lang="en-US" dirty="0" err="1">
                <a:latin typeface="FoundrySterling-Book" pitchFamily="2" charset="0"/>
              </a:rPr>
              <a:t>analyse</a:t>
            </a:r>
            <a:r>
              <a:rPr lang="en-US" dirty="0">
                <a:latin typeface="FoundrySterling-Book" pitchFamily="2" charset="0"/>
              </a:rPr>
              <a:t> the association.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3: look for functional mutations</a:t>
            </a:r>
          </a:p>
        </p:txBody>
      </p:sp>
    </p:spTree>
    <p:extLst>
      <p:ext uri="{BB962C8B-B14F-4D97-AF65-F5344CB8AC3E}">
        <p14:creationId xmlns:p14="http://schemas.microsoft.com/office/powerpoint/2010/main" val="968655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E547C-9315-2C16-9F43-F6F9457A0929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DFF388-6AA7-582F-8B39-907AF9FFB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0517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1E065-918C-4C38-6BEF-1E4FA96127F1}"/>
              </a:ext>
            </a:extLst>
          </p:cNvPr>
          <p:cNvCxnSpPr>
            <a:cxnSpLocks/>
          </p:cNvCxnSpPr>
          <p:nvPr/>
        </p:nvCxnSpPr>
        <p:spPr bwMode="auto">
          <a:xfrm>
            <a:off x="1518187" y="4891188"/>
            <a:ext cx="37832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8413D-CBCA-D0DC-7A96-12F54859365B}"/>
              </a:ext>
            </a:extLst>
          </p:cNvPr>
          <p:cNvCxnSpPr>
            <a:cxnSpLocks/>
          </p:cNvCxnSpPr>
          <p:nvPr/>
        </p:nvCxnSpPr>
        <p:spPr bwMode="auto">
          <a:xfrm>
            <a:off x="6390229" y="4891188"/>
            <a:ext cx="18393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89C0-0B19-A07B-E83A-FF72D78F7603}"/>
              </a:ext>
            </a:extLst>
          </p:cNvPr>
          <p:cNvCxnSpPr>
            <a:cxnSpLocks/>
          </p:cNvCxnSpPr>
          <p:nvPr/>
        </p:nvCxnSpPr>
        <p:spPr bwMode="auto">
          <a:xfrm>
            <a:off x="5301406" y="5043588"/>
            <a:ext cx="108882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587D2D-F083-C082-4079-CE826E30E6FF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184702-59C9-5C50-B5FD-95A7740724D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6C2398-E6EA-0E94-F7C3-04D31EC6613F}"/>
              </a:ext>
            </a:extLst>
          </p:cNvPr>
          <p:cNvSpPr txBox="1"/>
          <p:nvPr/>
        </p:nvSpPr>
        <p:spPr>
          <a:xfrm>
            <a:off x="5701140" y="5932771"/>
            <a:ext cx="3137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…our method infers the copy number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D75284-5BD3-3200-8235-0741BA5363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43083" y="5266185"/>
            <a:ext cx="385846" cy="5126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9106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4811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711043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47728" r="-371" b="5407"/>
          <a:stretch/>
        </p:blipFill>
        <p:spPr>
          <a:xfrm>
            <a:off x="4756749" y="1448601"/>
            <a:ext cx="3498273" cy="39171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8241071" y="145943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241071" y="193848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8241071" y="2417531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DUP3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8241071" y="2896579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DUP4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8241071" y="3375627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8241071" y="385467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DUP6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8241071" y="433372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DUP7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8241071" y="481277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DUP8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545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4806831" y="5384518"/>
            <a:ext cx="3741663" cy="588616"/>
            <a:chOff x="427871" y="2637650"/>
            <a:chExt cx="3741663" cy="441464"/>
          </a:xfrm>
        </p:grpSpPr>
        <p:grpSp>
          <p:nvGrpSpPr>
            <p:cNvPr id="228" name="Group 227"/>
            <p:cNvGrpSpPr/>
            <p:nvPr/>
          </p:nvGrpSpPr>
          <p:grpSpPr>
            <a:xfrm>
              <a:off x="427871" y="2796573"/>
              <a:ext cx="3741663" cy="282541"/>
              <a:chOff x="427871" y="2796573"/>
              <a:chExt cx="3741663" cy="282541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427871" y="2963341"/>
                <a:ext cx="1362227" cy="3024"/>
              </a:xfrm>
              <a:prstGeom prst="line">
                <a:avLst/>
              </a:prstGeom>
              <a:ln w="38100" cmpd="sng">
                <a:solidFill>
                  <a:srgbClr val="548235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798810" y="2960608"/>
                <a:ext cx="1149407" cy="465"/>
              </a:xfrm>
              <a:prstGeom prst="line">
                <a:avLst/>
              </a:prstGeom>
              <a:ln w="38100" cmpd="sng">
                <a:solidFill>
                  <a:srgbClr val="C3591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942925" y="2956991"/>
                <a:ext cx="1226609" cy="4082"/>
              </a:xfrm>
              <a:prstGeom prst="line">
                <a:avLst/>
              </a:prstGeom>
              <a:ln w="38100" cmpd="sng">
                <a:solidFill>
                  <a:srgbClr val="660066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/>
              <p:cNvGrpSpPr/>
              <p:nvPr/>
            </p:nvGrpSpPr>
            <p:grpSpPr>
              <a:xfrm>
                <a:off x="1096118" y="2796573"/>
                <a:ext cx="592129" cy="282541"/>
                <a:chOff x="5383505" y="4526203"/>
                <a:chExt cx="592129" cy="282541"/>
              </a:xfrm>
            </p:grpSpPr>
            <p:grpSp>
              <p:nvGrpSpPr>
                <p:cNvPr id="260" name="Group 259"/>
                <p:cNvGrpSpPr/>
                <p:nvPr/>
              </p:nvGrpSpPr>
              <p:grpSpPr>
                <a:xfrm>
                  <a:off x="5383505" y="4584858"/>
                  <a:ext cx="539460" cy="207185"/>
                  <a:chOff x="6186550" y="4727474"/>
                  <a:chExt cx="356375" cy="99625"/>
                </a:xfrm>
              </p:grpSpPr>
              <p:sp>
                <p:nvSpPr>
                  <p:cNvPr id="265" name="Rectangle 264"/>
                  <p:cNvSpPr/>
                  <p:nvPr/>
                </p:nvSpPr>
                <p:spPr>
                  <a:xfrm>
                    <a:off x="6186550" y="4727479"/>
                    <a:ext cx="356375" cy="9962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6278959" y="4727474"/>
                    <a:ext cx="123597" cy="98526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1" name="TextBox 260"/>
                <p:cNvSpPr txBox="1"/>
                <p:nvPr/>
              </p:nvSpPr>
              <p:spPr>
                <a:xfrm>
                  <a:off x="5631214" y="4538100"/>
                  <a:ext cx="344420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E</a:t>
                  </a:r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>
                  <a:off x="5830733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63" name="Straight Connector 262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9" name="Group 238"/>
              <p:cNvGrpSpPr/>
              <p:nvPr/>
            </p:nvGrpSpPr>
            <p:grpSpPr>
              <a:xfrm>
                <a:off x="2188744" y="2796573"/>
                <a:ext cx="486280" cy="282541"/>
                <a:chOff x="6239449" y="4526203"/>
                <a:chExt cx="486280" cy="282541"/>
              </a:xfrm>
            </p:grpSpPr>
            <p:grpSp>
              <p:nvGrpSpPr>
                <p:cNvPr id="251" name="Group 250"/>
                <p:cNvGrpSpPr/>
                <p:nvPr/>
              </p:nvGrpSpPr>
              <p:grpSpPr>
                <a:xfrm>
                  <a:off x="6239449" y="4585543"/>
                  <a:ext cx="461391" cy="204701"/>
                  <a:chOff x="7550460" y="4718997"/>
                  <a:chExt cx="304801" cy="97216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75504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12700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7550460" y="4719013"/>
                    <a:ext cx="304801" cy="9720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7604673" y="4719005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7663938" y="4718997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52" name="TextBox 251"/>
                <p:cNvSpPr txBox="1"/>
                <p:nvPr/>
              </p:nvSpPr>
              <p:spPr>
                <a:xfrm>
                  <a:off x="6410712" y="4538100"/>
                  <a:ext cx="315017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B</a:t>
                  </a: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660773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54" name="Straight Connector 25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0" name="Group 239"/>
              <p:cNvGrpSpPr/>
              <p:nvPr/>
            </p:nvGrpSpPr>
            <p:grpSpPr>
              <a:xfrm>
                <a:off x="3232702" y="2796573"/>
                <a:ext cx="669906" cy="282541"/>
                <a:chOff x="6979093" y="4526203"/>
                <a:chExt cx="669906" cy="282541"/>
              </a:xfrm>
            </p:grpSpPr>
            <p:grpSp>
              <p:nvGrpSpPr>
                <p:cNvPr id="241" name="Group 240"/>
                <p:cNvGrpSpPr/>
                <p:nvPr/>
              </p:nvGrpSpPr>
              <p:grpSpPr>
                <a:xfrm>
                  <a:off x="6979093" y="4585556"/>
                  <a:ext cx="610170" cy="202779"/>
                  <a:chOff x="8845865" y="4719008"/>
                  <a:chExt cx="403087" cy="96574"/>
                </a:xfrm>
              </p:grpSpPr>
              <p:sp>
                <p:nvSpPr>
                  <p:cNvPr id="246" name="Rectangle 245"/>
                  <p:cNvSpPr/>
                  <p:nvPr/>
                </p:nvSpPr>
                <p:spPr>
                  <a:xfrm>
                    <a:off x="88458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8900072" y="4719014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8957531" y="4719014"/>
                    <a:ext cx="291421" cy="96568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8959335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9077873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42" name="TextBox 241"/>
                <p:cNvSpPr txBox="1"/>
                <p:nvPr/>
              </p:nvSpPr>
              <p:spPr>
                <a:xfrm>
                  <a:off x="7314287" y="4538100"/>
                  <a:ext cx="334712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A</a:t>
                  </a:r>
                </a:p>
              </p:txBody>
            </p:sp>
            <p:grpSp>
              <p:nvGrpSpPr>
                <p:cNvPr id="243" name="Group 242"/>
                <p:cNvGrpSpPr/>
                <p:nvPr/>
              </p:nvGrpSpPr>
              <p:grpSpPr>
                <a:xfrm>
                  <a:off x="749682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29" name="Freeform 228"/>
            <p:cNvSpPr/>
            <p:nvPr/>
          </p:nvSpPr>
          <p:spPr>
            <a:xfrm>
              <a:off x="1017514" y="2637650"/>
              <a:ext cx="318758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 flipH="1">
              <a:off x="1625131" y="2637650"/>
              <a:ext cx="13623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2136043" y="2637650"/>
              <a:ext cx="250230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 flipH="1">
              <a:off x="2593243" y="2637650"/>
              <a:ext cx="142874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 flipH="1">
              <a:off x="3609784" y="2637650"/>
              <a:ext cx="326431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3181765" y="2637650"/>
              <a:ext cx="16509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4023445" y="1962788"/>
            <a:ext cx="122296" cy="163061"/>
          </a:xfrm>
          <a:prstGeom prst="rect">
            <a:avLst/>
          </a:prstGeom>
          <a:solidFill>
            <a:srgbClr val="76A1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4023445" y="2249056"/>
            <a:ext cx="122296" cy="163061"/>
          </a:xfrm>
          <a:prstGeom prst="rect">
            <a:avLst/>
          </a:prstGeom>
          <a:solidFill>
            <a:srgbClr val="14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097104" y="1880348"/>
            <a:ext cx="95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duplicated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4097117" y="2157672"/>
            <a:ext cx="93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triplicated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91696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" y="1174750"/>
            <a:ext cx="7789333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842" y="5807075"/>
            <a:ext cx="2126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Original GWAS result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>
                <a:solidFill>
                  <a:srgbClr val="FFFF66"/>
                </a:solidFill>
                <a:latin typeface="Arial"/>
              </a:rPr>
              <a:t>Before fine-mapping</a:t>
            </a:r>
            <a:endParaRPr lang="en-US" dirty="0">
              <a:solidFill>
                <a:srgbClr val="FFFF6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439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5922" y="5990538"/>
            <a:ext cx="7172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Result after incorporating genetic variation discovered in sequenced samples.</a:t>
            </a:r>
          </a:p>
        </p:txBody>
      </p:sp>
    </p:spTree>
    <p:extLst>
      <p:ext uri="{BB962C8B-B14F-4D97-AF65-F5344CB8AC3E}">
        <p14:creationId xmlns:p14="http://schemas.microsoft.com/office/powerpoint/2010/main" val="362917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8C5865-428C-B54F-876F-72996E79C05A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358363-87FA-356F-75F0-427FD27D4D73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55B199-59E3-C1EC-8F39-26196AD60455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9B8759-FC04-2443-AD65-57205D0BFD9A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0C918C-CE74-1841-94D7-B13FCE0E349E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5" name="Picture 4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D3557089-EB9B-184F-8C7D-863BB33DF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260DE4-FC62-2B4C-9212-17232AD2194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5AB53C-A480-064B-8214-E75BE531F1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6464C484-323E-C7F3-C9A8-421794C59E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5C4C5-A16F-9389-0CC3-C5632D0A994F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9CD3CB-9F6F-400A-4AE3-06D7A6D32AA3}"/>
                </a:ext>
              </a:extLst>
            </p:cNvPr>
            <p:cNvSpPr/>
            <p:nvPr/>
          </p:nvSpPr>
          <p:spPr bwMode="auto">
            <a:xfrm>
              <a:off x="3167919" y="1343278"/>
              <a:ext cx="3499918" cy="2921225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95002-11EE-4768-785B-470440265F11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9117E7-6E0D-D9C6-C006-14A90879B198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07EB2A-4397-7FF5-CCFA-E5B0433A19BB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A12098-94BB-33D5-6ED0-4C3E0EF0BCDD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06D1FC-5E36-3567-E254-B644A68796EF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3AA9EC-FF10-963B-01C7-7B48413591E8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647541-59AF-CD61-F9A3-3CF60898D83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5469F-AF86-7CDF-E87B-FDAEDDC6255E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A2FEC1-F72E-E95D-747D-6165FFD30D95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F9D5AE-364E-33CB-0E9E-F10BCC345A94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4F53E4-82BD-0B7F-E1DA-25AA2E0C3381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6073C2-A155-D8B7-55E8-36B803C8DDD9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5F68C9-E35F-64DA-DBD4-0144A24A0AD4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3EE81D-5DBE-8732-2FE6-6CBA12140EE6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7E375-F0E5-B3A5-7F15-72AF2620B838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711426-834E-564F-8332-2C5173B65263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757D06-2794-5473-6101-2FB8C3D829C8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483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26111" y="1607042"/>
            <a:ext cx="175684" cy="3043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58389" y="1221619"/>
            <a:ext cx="73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DUP4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73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5484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62164" y="1640114"/>
            <a:ext cx="8591550" cy="4953000"/>
          </a:xfrm>
        </p:spPr>
        <p:txBody>
          <a:bodyPr/>
          <a:lstStyle/>
          <a:p>
            <a:r>
              <a:rPr lang="en-US" dirty="0"/>
              <a:t>Actually this signal was evident in our cluster plots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5FCB3D3-EBDF-C245-9FF1-9F46389A84E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001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591550" cy="4953000"/>
          </a:xfrm>
        </p:spPr>
        <p:txBody>
          <a:bodyPr/>
          <a:lstStyle/>
          <a:p>
            <a:r>
              <a:rPr lang="en-US" dirty="0"/>
              <a:t>Still true that nothing seemed to be functional.  What next?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3496" y="2970589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microarray intensities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31442" y="2346476"/>
            <a:ext cx="2767605" cy="33855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Protective: relative risk ~ 0.6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862286" y="2733524"/>
            <a:ext cx="169333" cy="3386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636381" y="2692400"/>
            <a:ext cx="164497" cy="9119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242416" y="4022876"/>
            <a:ext cx="1381488" cy="830997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protective: RR ~ 0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950857" y="4100286"/>
            <a:ext cx="1233715" cy="2056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61FBFBC8-CF1F-9849-B6A9-DF8479A4190B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9597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uster plo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31434" r="9123" b="3342"/>
          <a:stretch/>
        </p:blipFill>
        <p:spPr>
          <a:xfrm>
            <a:off x="120952" y="1625081"/>
            <a:ext cx="8841620" cy="285166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7666869" y="1170215"/>
            <a:ext cx="0" cy="362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30007" y="3324462"/>
            <a:ext cx="73199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2323"/>
                </a:solidFill>
              </a:rPr>
              <a:t>DUP4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2135" y="3457511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8303" y="3259149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9285" y="3739626"/>
            <a:ext cx="605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deleted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9438" y="3462644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9268" y="3348948"/>
            <a:ext cx="7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triplicated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037" y="3314787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3866" y="3285758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412" y="4709583"/>
            <a:ext cx="8650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were able to use cluster plots to confirm individuals in our GWAS really do carry the complicated structural variant “DUP4”.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061" y="5761567"/>
            <a:ext cx="8650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DUP4 is pretty complicated </a:t>
            </a:r>
            <a:r>
              <a:rPr lang="mr-IN" sz="2200" dirty="0"/>
              <a:t>–</a:t>
            </a:r>
            <a:r>
              <a:rPr lang="en-US" sz="2200" dirty="0"/>
              <a:t> what could it be?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108F4602-464C-9A49-AC9F-D6E6F4C6D97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1869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650C9-931D-CC4A-E14F-836E2484A52F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3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4464D-F41B-DD3D-F82F-73E8A615DB6A}"/>
              </a:ext>
            </a:extLst>
          </p:cNvPr>
          <p:cNvSpPr/>
          <p:nvPr/>
        </p:nvSpPr>
        <p:spPr bwMode="auto">
          <a:xfrm>
            <a:off x="242322" y="2242730"/>
            <a:ext cx="5645522" cy="1492929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9063B-2007-DE6A-F6FB-DD6BE492E2FE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4094200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8FAF4C-D6B7-10D8-B28E-0F448FB66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1241"/>
            <a:ext cx="4175646" cy="1463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D7B36-240B-4C07-DC2C-D630B7E93939}"/>
              </a:ext>
            </a:extLst>
          </p:cNvPr>
          <p:cNvSpPr txBox="1"/>
          <p:nvPr/>
        </p:nvSpPr>
        <p:spPr>
          <a:xfrm>
            <a:off x="1550014" y="5711098"/>
            <a:ext cx="243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Functional </a:t>
            </a:r>
            <a:r>
              <a:rPr lang="en-US" dirty="0" err="1">
                <a:latin typeface="FoundrySterling-Book" pitchFamily="2" charset="0"/>
              </a:rPr>
              <a:t>followup</a:t>
            </a:r>
            <a:r>
              <a:rPr lang="en-US" dirty="0">
                <a:latin typeface="FoundrySterling-Book" pitchFamily="2" charset="0"/>
              </a:rPr>
              <a:t> study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4FDEB2-2950-F3AE-8668-0FA9240AB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8616" y="5711098"/>
            <a:ext cx="344775" cy="1085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1CE682-026D-16BB-ECEF-CE6A67CDD6D4}"/>
              </a:ext>
            </a:extLst>
          </p:cNvPr>
          <p:cNvSpPr txBox="1"/>
          <p:nvPr/>
        </p:nvSpPr>
        <p:spPr>
          <a:xfrm>
            <a:off x="4031330" y="63978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https://</a:t>
            </a:r>
            <a:r>
              <a:rPr lang="en-US" sz="1400" dirty="0" err="1">
                <a:latin typeface="FoundrySterling-Book" pitchFamily="2" charset="0"/>
              </a:rPr>
              <a:t>doi.org</a:t>
            </a:r>
            <a:r>
              <a:rPr lang="en-US" sz="1400" dirty="0">
                <a:latin typeface="FoundrySterling-Book" pitchFamily="2" charset="0"/>
              </a:rPr>
              <a:t>/10.1038/s41586-020-2726-6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A5C9E-BA8A-FB66-7E18-95B204FBEE05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4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572EF-F18B-F290-B8B7-9F9902822EA3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271246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371475"/>
            <a:ext cx="6977062" cy="1143000"/>
          </a:xfrm>
        </p:spPr>
        <p:txBody>
          <a:bodyPr/>
          <a:lstStyle/>
          <a:p>
            <a:r>
              <a:rPr lang="en-US" sz="2800" dirty="0" err="1">
                <a:latin typeface="FoundrySterling-Book" pitchFamily="2" charset="0"/>
              </a:rPr>
              <a:t>Dantu</a:t>
            </a:r>
            <a:r>
              <a:rPr lang="en-US" sz="2800" dirty="0">
                <a:latin typeface="FoundrySterling-Book" pitchFamily="2" charset="0"/>
              </a:rPr>
              <a:t> is globally rare...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7596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</p:spTree>
    <p:extLst>
      <p:ext uri="{BB962C8B-B14F-4D97-AF65-F5344CB8AC3E}">
        <p14:creationId xmlns:p14="http://schemas.microsoft.com/office/powerpoint/2010/main" val="2667884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55" y="-371475"/>
            <a:ext cx="8073483" cy="1143000"/>
          </a:xfrm>
        </p:spPr>
        <p:txBody>
          <a:bodyPr/>
          <a:lstStyle/>
          <a:p>
            <a:r>
              <a:rPr lang="en-US" sz="2800" dirty="0">
                <a:latin typeface="FoundrySterling-Book" pitchFamily="2" charset="0"/>
              </a:rPr>
              <a:t>…but found at high frequency in east Africa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7176" y="384709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Malawians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5620" y="3845052"/>
            <a:ext cx="110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317" y="4289491"/>
            <a:ext cx="32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Kenyans 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(from the </a:t>
            </a:r>
            <a:r>
              <a:rPr lang="en-US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Kilifi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region)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5620" y="4289491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5699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56" y="5191125"/>
            <a:ext cx="6229720" cy="7787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992" y="543286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Allele frequency: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7821" y="6150670"/>
            <a:ext cx="117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West Africa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9373" y="614432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East Africa</a:t>
            </a: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 bwMode="auto">
          <a:xfrm flipV="1">
            <a:off x="3698333" y="6313597"/>
            <a:ext cx="3891040" cy="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14380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3218" y="4081346"/>
            <a:ext cx="566821" cy="4206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ACA08F-7F08-91C4-5318-D8A9D58E46B3}"/>
              </a:ext>
            </a:extLst>
          </p:cNvPr>
          <p:cNvCxnSpPr>
            <a:cxnSpLocks/>
          </p:cNvCxnSpPr>
          <p:nvPr/>
        </p:nvCxnSpPr>
        <p:spPr bwMode="auto">
          <a:xfrm>
            <a:off x="4326631" y="4160562"/>
            <a:ext cx="0" cy="6509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6C5EF6-1851-E804-3EC2-8E85E7CF5E2E}"/>
              </a:ext>
            </a:extLst>
          </p:cNvPr>
          <p:cNvSpPr txBox="1"/>
          <p:nvPr/>
        </p:nvSpPr>
        <p:spPr>
          <a:xfrm>
            <a:off x="3038999" y="3254633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 2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Cell-specific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2245122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829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31B4F-9E6E-BF1D-10C5-A90E47A16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CFDABA-8FE2-1622-CA1C-CAFF83B674E0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BEEC5EE-DA40-701E-6FD9-EB178E7378E2}"/>
              </a:ext>
            </a:extLst>
          </p:cNvPr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3B7F3-CCB9-8AC6-4955-BF3480A64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ACD640-E44D-A944-9A7A-8AE33F31F30F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281B0-BFE1-7DE3-5E72-DA19663C83B6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1AFE5A-0D14-74EC-F341-20D1AF4D33BE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F0E339-591B-6C43-F443-95D352BBCA2E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BA63C-34BC-C36A-9247-F3CA32350C08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6C13B1-37A6-9E00-B831-389165A40B5D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236E4-BE47-EFB9-E153-BAF342DCAC2B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32A39-335B-0DD4-61BB-A3CCC8D0D77B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61E9CDA-09BD-E6AE-EB44-7E7CA9A359B3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635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1550230" y="2720095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03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787384" y="1070002"/>
            <a:ext cx="6324555" cy="2302272"/>
          </a:xfrm>
          <a:prstGeom prst="rect">
            <a:avLst/>
          </a:prstGeom>
        </p:spPr>
      </p:pic>
      <p:pic>
        <p:nvPicPr>
          <p:cNvPr id="7" name="Picture 6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2" b="13788"/>
          <a:stretch/>
        </p:blipFill>
        <p:spPr>
          <a:xfrm>
            <a:off x="787384" y="3362477"/>
            <a:ext cx="6324555" cy="441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8461" y="3333923"/>
            <a:ext cx="167736" cy="50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Association near 2</a:t>
            </a:r>
            <a:r>
              <a:rPr kumimoji="0" lang="en-GB" sz="3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exon of 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ATP2B4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9729" y="3418251"/>
            <a:ext cx="6422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8522" y="4550155"/>
            <a:ext cx="685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associated SNPs cover a region around the second exon.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 a gene called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which encodes a calcium pump.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36566" y="2286000"/>
            <a:ext cx="240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</a:t>
            </a:r>
          </a:p>
        </p:txBody>
      </p:sp>
      <p:pic>
        <p:nvPicPr>
          <p:cNvPr id="25" name="Picture 24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5029" r="167" b="-516"/>
          <a:stretch/>
        </p:blipFill>
        <p:spPr>
          <a:xfrm>
            <a:off x="781034" y="3651253"/>
            <a:ext cx="6324555" cy="7835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938E1C-6C91-8FE0-9B8E-15E3EB95AD99}"/>
              </a:ext>
            </a:extLst>
          </p:cNvPr>
          <p:cNvSpPr/>
          <p:nvPr/>
        </p:nvSpPr>
        <p:spPr>
          <a:xfrm rot="20883592">
            <a:off x="6617030" y="5282573"/>
            <a:ext cx="2293302" cy="135283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1A8B89-DE1D-10EB-D213-106CA5BD013A}"/>
              </a:ext>
            </a:extLst>
          </p:cNvPr>
          <p:cNvCxnSpPr>
            <a:cxnSpLocks/>
          </p:cNvCxnSpPr>
          <p:nvPr/>
        </p:nvCxnSpPr>
        <p:spPr>
          <a:xfrm flipH="1" flipV="1">
            <a:off x="6711721" y="538788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D031D9-FE23-2FAB-E99E-D7D791663070}"/>
              </a:ext>
            </a:extLst>
          </p:cNvPr>
          <p:cNvCxnSpPr>
            <a:cxnSpLocks/>
          </p:cNvCxnSpPr>
          <p:nvPr/>
        </p:nvCxnSpPr>
        <p:spPr>
          <a:xfrm flipH="1" flipV="1">
            <a:off x="7232528" y="5158359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B17AE3-B080-7C16-E4A3-8BE3C4EE1730}"/>
              </a:ext>
            </a:extLst>
          </p:cNvPr>
          <p:cNvCxnSpPr>
            <a:cxnSpLocks/>
          </p:cNvCxnSpPr>
          <p:nvPr/>
        </p:nvCxnSpPr>
        <p:spPr>
          <a:xfrm flipV="1">
            <a:off x="7767379" y="508005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B11E43-4D65-402D-3F18-E09F51EB2C9D}"/>
              </a:ext>
            </a:extLst>
          </p:cNvPr>
          <p:cNvSpPr txBox="1"/>
          <p:nvPr/>
        </p:nvSpPr>
        <p:spPr>
          <a:xfrm>
            <a:off x="6943169" y="5674807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1F702-6D46-9415-DE82-DC71398F8EF4}"/>
              </a:ext>
            </a:extLst>
          </p:cNvPr>
          <p:cNvSpPr txBox="1"/>
          <p:nvPr/>
        </p:nvSpPr>
        <p:spPr>
          <a:xfrm>
            <a:off x="7736561" y="5440843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8E4D6E-0E3C-CA57-E9BE-2C32FC6A254D}"/>
              </a:ext>
            </a:extLst>
          </p:cNvPr>
          <p:cNvCxnSpPr>
            <a:cxnSpLocks/>
          </p:cNvCxnSpPr>
          <p:nvPr/>
        </p:nvCxnSpPr>
        <p:spPr>
          <a:xfrm flipV="1">
            <a:off x="8209767" y="5059977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D70C451-4D74-C4A1-3914-15D63D532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8654613" y="5075777"/>
            <a:ext cx="375873" cy="555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42AB9F-D483-B118-9ADF-64232B355311}"/>
              </a:ext>
            </a:extLst>
          </p:cNvPr>
          <p:cNvSpPr txBox="1"/>
          <p:nvPr/>
        </p:nvSpPr>
        <p:spPr>
          <a:xfrm>
            <a:off x="7527078" y="5740925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1E30E-C253-7319-38E5-F6CF06684726}"/>
              </a:ext>
            </a:extLst>
          </p:cNvPr>
          <p:cNvSpPr txBox="1"/>
          <p:nvPr/>
        </p:nvSpPr>
        <p:spPr>
          <a:xfrm>
            <a:off x="5810592" y="5543647"/>
            <a:ext cx="930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</a:t>
            </a:r>
          </a:p>
        </p:txBody>
      </p:sp>
    </p:spTree>
    <p:extLst>
      <p:ext uri="{BB962C8B-B14F-4D97-AF65-F5344CB8AC3E}">
        <p14:creationId xmlns:p14="http://schemas.microsoft.com/office/powerpoint/2010/main" val="25882570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B4F72-E226-4B27-5F40-3D9F64E8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_hitplot_narrow.png">
            <a:extLst>
              <a:ext uri="{FF2B5EF4-FFF2-40B4-BE49-F238E27FC236}">
                <a16:creationId xmlns:a16="http://schemas.microsoft.com/office/drawing/2014/main" id="{C17FB5C2-4DB6-E8DC-D7BC-7C653FF3F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787384" y="1070002"/>
            <a:ext cx="6324555" cy="2302272"/>
          </a:xfrm>
          <a:prstGeom prst="rect">
            <a:avLst/>
          </a:prstGeom>
        </p:spPr>
      </p:pic>
      <p:pic>
        <p:nvPicPr>
          <p:cNvPr id="7" name="Picture 6" descr="ATP2B4_hitplot_narrow.png">
            <a:extLst>
              <a:ext uri="{FF2B5EF4-FFF2-40B4-BE49-F238E27FC236}">
                <a16:creationId xmlns:a16="http://schemas.microsoft.com/office/drawing/2014/main" id="{C355ED64-259D-068B-CE97-51ED53E9F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2" b="13788"/>
          <a:stretch/>
        </p:blipFill>
        <p:spPr>
          <a:xfrm>
            <a:off x="787384" y="3362477"/>
            <a:ext cx="6324555" cy="441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016C07-9102-3605-804F-B7ED67431237}"/>
              </a:ext>
            </a:extLst>
          </p:cNvPr>
          <p:cNvSpPr/>
          <p:nvPr/>
        </p:nvSpPr>
        <p:spPr>
          <a:xfrm>
            <a:off x="3898461" y="3333923"/>
            <a:ext cx="167736" cy="50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B0A82-CF5D-A070-8B0B-F60A940E4F6F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Association near 2</a:t>
            </a:r>
            <a:r>
              <a:rPr kumimoji="0" lang="en-GB" sz="3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nd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exon of 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ATP2B4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C2EE1B-ABD0-2BFB-22D5-0EDB50FC8900}"/>
              </a:ext>
            </a:extLst>
          </p:cNvPr>
          <p:cNvSpPr txBox="1"/>
          <p:nvPr/>
        </p:nvSpPr>
        <p:spPr>
          <a:xfrm>
            <a:off x="6469729" y="3418251"/>
            <a:ext cx="6422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3CBF2-7777-2B38-2D1F-22CA939F9330}"/>
              </a:ext>
            </a:extLst>
          </p:cNvPr>
          <p:cNvSpPr txBox="1"/>
          <p:nvPr/>
        </p:nvSpPr>
        <p:spPr>
          <a:xfrm>
            <a:off x="398522" y="4550155"/>
            <a:ext cx="6858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associated SNPs cover a region around the second exon.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 a gene called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which encodes a calcium pump.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1948A-9A1F-33A9-9CD6-6D3F9D3DFE08}"/>
              </a:ext>
            </a:extLst>
          </p:cNvPr>
          <p:cNvSpPr txBox="1"/>
          <p:nvPr/>
        </p:nvSpPr>
        <p:spPr>
          <a:xfrm rot="16200000">
            <a:off x="-636566" y="2286000"/>
            <a:ext cx="240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</a:t>
            </a:r>
          </a:p>
        </p:txBody>
      </p:sp>
      <p:pic>
        <p:nvPicPr>
          <p:cNvPr id="25" name="Picture 24" descr="ATP2B4_hitplot_narrow.png">
            <a:extLst>
              <a:ext uri="{FF2B5EF4-FFF2-40B4-BE49-F238E27FC236}">
                <a16:creationId xmlns:a16="http://schemas.microsoft.com/office/drawing/2014/main" id="{9A694E5E-6AF5-E66F-5BBF-176E4BAE3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5029" r="167" b="-516"/>
          <a:stretch/>
        </p:blipFill>
        <p:spPr>
          <a:xfrm>
            <a:off x="781034" y="3651253"/>
            <a:ext cx="6324555" cy="7835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737E7C4-6D67-B3F1-3920-A57BDA907654}"/>
              </a:ext>
            </a:extLst>
          </p:cNvPr>
          <p:cNvSpPr/>
          <p:nvPr/>
        </p:nvSpPr>
        <p:spPr>
          <a:xfrm rot="20883592">
            <a:off x="6617030" y="5282573"/>
            <a:ext cx="2293302" cy="135283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0D5252B-F324-AEF2-FFB3-BF951E26EA3C}"/>
              </a:ext>
            </a:extLst>
          </p:cNvPr>
          <p:cNvCxnSpPr>
            <a:cxnSpLocks/>
          </p:cNvCxnSpPr>
          <p:nvPr/>
        </p:nvCxnSpPr>
        <p:spPr>
          <a:xfrm flipH="1" flipV="1">
            <a:off x="6711721" y="538788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70ED72-02C8-309E-683B-8709C73CCAAA}"/>
              </a:ext>
            </a:extLst>
          </p:cNvPr>
          <p:cNvCxnSpPr>
            <a:cxnSpLocks/>
          </p:cNvCxnSpPr>
          <p:nvPr/>
        </p:nvCxnSpPr>
        <p:spPr>
          <a:xfrm flipH="1" flipV="1">
            <a:off x="7232528" y="5158359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8B540-5188-FC2D-2910-55EA942C8559}"/>
              </a:ext>
            </a:extLst>
          </p:cNvPr>
          <p:cNvCxnSpPr>
            <a:cxnSpLocks/>
          </p:cNvCxnSpPr>
          <p:nvPr/>
        </p:nvCxnSpPr>
        <p:spPr>
          <a:xfrm flipV="1">
            <a:off x="7767379" y="508005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2F8E4E-9A86-C1C3-657F-6331BFBD07DC}"/>
              </a:ext>
            </a:extLst>
          </p:cNvPr>
          <p:cNvSpPr txBox="1"/>
          <p:nvPr/>
        </p:nvSpPr>
        <p:spPr>
          <a:xfrm>
            <a:off x="6943169" y="5674807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88BF1E-CEE1-6A83-FA94-0A26C11D46B2}"/>
              </a:ext>
            </a:extLst>
          </p:cNvPr>
          <p:cNvSpPr txBox="1"/>
          <p:nvPr/>
        </p:nvSpPr>
        <p:spPr>
          <a:xfrm>
            <a:off x="7736561" y="5440843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82E43A-FAEC-50F3-78E3-38D15B46779B}"/>
              </a:ext>
            </a:extLst>
          </p:cNvPr>
          <p:cNvCxnSpPr>
            <a:cxnSpLocks/>
          </p:cNvCxnSpPr>
          <p:nvPr/>
        </p:nvCxnSpPr>
        <p:spPr>
          <a:xfrm flipV="1">
            <a:off x="8209767" y="5059977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C593276-CA97-3C45-AEB6-2D9F01888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8654613" y="5075777"/>
            <a:ext cx="375873" cy="555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E1796A-5681-EDE0-4933-C106C4C500CC}"/>
              </a:ext>
            </a:extLst>
          </p:cNvPr>
          <p:cNvSpPr txBox="1"/>
          <p:nvPr/>
        </p:nvSpPr>
        <p:spPr>
          <a:xfrm>
            <a:off x="7527078" y="5740925"/>
            <a:ext cx="473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459AF4-E7BC-B277-17C3-D60451B76496}"/>
              </a:ext>
            </a:extLst>
          </p:cNvPr>
          <p:cNvSpPr txBox="1"/>
          <p:nvPr/>
        </p:nvSpPr>
        <p:spPr>
          <a:xfrm>
            <a:off x="5810592" y="5543647"/>
            <a:ext cx="930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5452CE-77D2-4E84-C128-C81F8EA76126}"/>
              </a:ext>
            </a:extLst>
          </p:cNvPr>
          <p:cNvSpPr txBox="1"/>
          <p:nvPr/>
        </p:nvSpPr>
        <p:spPr>
          <a:xfrm>
            <a:off x="398522" y="5664749"/>
            <a:ext cx="5985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None of these SNPs make changes to the protein.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could be going on?</a:t>
            </a:r>
          </a:p>
        </p:txBody>
      </p:sp>
    </p:spTree>
    <p:extLst>
      <p:ext uri="{BB962C8B-B14F-4D97-AF65-F5344CB8AC3E}">
        <p14:creationId xmlns:p14="http://schemas.microsoft.com/office/powerpoint/2010/main" val="31070263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64200" y="555871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Introns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cxnSp>
        <p:nvCxnSpPr>
          <p:cNvPr id="65" name="Straight Arrow Connector 64"/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5931765" y="4784773"/>
            <a:ext cx="505175" cy="6166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itle 1"/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DCD825-0AC5-B024-A647-E90302FD77DF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633396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65CAF51-E360-2777-A2BB-9A20123A2F24}"/>
              </a:ext>
            </a:extLst>
          </p:cNvPr>
          <p:cNvSpPr txBox="1"/>
          <p:nvPr/>
        </p:nvSpPr>
        <p:spPr>
          <a:xfrm>
            <a:off x="6944414" y="5015888"/>
            <a:ext cx="101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last exon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5CBF5A0-BBD1-0943-55A4-0769F8BDC110}"/>
              </a:ext>
            </a:extLst>
          </p:cNvPr>
          <p:cNvCxnSpPr>
            <a:cxnSpLocks/>
          </p:cNvCxnSpPr>
          <p:nvPr/>
        </p:nvCxnSpPr>
        <p:spPr>
          <a:xfrm flipH="1" flipV="1">
            <a:off x="7111737" y="4689504"/>
            <a:ext cx="14696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5225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D664E-908E-B4E8-581C-EBB02E8B5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AABCCB-F5F0-708C-071B-C9FA50B8DDD8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4383B8-5B3A-6D02-E648-87D17320FCBE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83B60-22BD-F0FB-6DB9-E23D62828716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40CCF9E-64BD-EDB7-115A-B688E78B0640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64CCE4-8B69-E12F-B211-678BF3AE8BE0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9F5545-ECAB-9284-30D8-28EEB1130AFB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7F3D6B-B887-A565-2519-D16A5F93606D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0C46F9-0B20-9825-C303-1FA9F1D8CB23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E7EDE7-21E5-1EAA-98B5-0F9F63797FF6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44F28D-119A-FAEF-5C31-2D34092FE236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01AA8A-CE58-44F1-586A-A692581A1959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4A6AEA-3C81-12C2-50AE-E460E4383851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4CA7558-3121-B373-5715-83D7E4BBA69F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4D375E-300E-2370-6A8E-7C76991B45B0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A403B5-5129-27B5-71B0-49C8B9C732D9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285B70-97D2-0BFF-E7C9-269D017745BD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5B5481-BE7E-DD2A-587A-62DF2542DCEE}"/>
              </a:ext>
            </a:extLst>
          </p:cNvPr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 exon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3FA0EE8-890D-ADE8-EFA8-FFE8D420508B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4AD6AD1B-96ED-B7D7-DC34-B2E07293F1D4}"/>
              </a:ext>
            </a:extLst>
          </p:cNvPr>
          <p:cNvSpPr/>
          <p:nvPr/>
        </p:nvSpPr>
        <p:spPr>
          <a:xfrm>
            <a:off x="2216331" y="4219668"/>
            <a:ext cx="461936" cy="3341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7C6D2E4-A8D6-D658-7D63-C50D7A8BB93C}"/>
              </a:ext>
            </a:extLst>
          </p:cNvPr>
          <p:cNvSpPr/>
          <p:nvPr/>
        </p:nvSpPr>
        <p:spPr>
          <a:xfrm>
            <a:off x="2216331" y="4386959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F19901D-21EC-A494-FA0D-B8029673EF12}"/>
              </a:ext>
            </a:extLst>
          </p:cNvPr>
          <p:cNvSpPr/>
          <p:nvPr/>
        </p:nvSpPr>
        <p:spPr>
          <a:xfrm>
            <a:off x="2337290" y="4459975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589EAA5C-58AF-FF2C-19C7-8BA13CE62866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4C6D128-6D61-1EB5-1630-E81FD55044C2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00BDD-0978-6485-6402-CD48924EDE09}"/>
              </a:ext>
            </a:extLst>
          </p:cNvPr>
          <p:cNvSpPr txBox="1"/>
          <p:nvPr/>
        </p:nvSpPr>
        <p:spPr>
          <a:xfrm>
            <a:off x="953310" y="5139771"/>
            <a:ext cx="1721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 polymerase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Binding at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promoter region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C3C0B1-6C64-B99E-9CF3-C5F032EC518F}"/>
              </a:ext>
            </a:extLst>
          </p:cNvPr>
          <p:cNvCxnSpPr>
            <a:cxnSpLocks/>
          </p:cNvCxnSpPr>
          <p:nvPr/>
        </p:nvCxnSpPr>
        <p:spPr>
          <a:xfrm flipV="1">
            <a:off x="1996142" y="4792430"/>
            <a:ext cx="260895" cy="32433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708962D-3E6C-F8C2-6309-3BF187F67282}"/>
              </a:ext>
            </a:extLst>
          </p:cNvPr>
          <p:cNvSpPr txBox="1"/>
          <p:nvPr/>
        </p:nvSpPr>
        <p:spPr>
          <a:xfrm>
            <a:off x="4964200" y="555871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Introns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21C7E3-1EB7-9129-8555-751BD20BEEDA}"/>
              </a:ext>
            </a:extLst>
          </p:cNvPr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AE3B07-D4EE-AC23-314C-1042D545AEBC}"/>
              </a:ext>
            </a:extLst>
          </p:cNvPr>
          <p:cNvCxnSpPr>
            <a:cxnSpLocks/>
          </p:cNvCxnSpPr>
          <p:nvPr/>
        </p:nvCxnSpPr>
        <p:spPr>
          <a:xfrm flipV="1">
            <a:off x="5931765" y="4784773"/>
            <a:ext cx="505175" cy="6166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B6ADED-5EE9-5695-F71D-82797EE24F16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633396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11D995-D1A7-8233-4248-EEC099AB25B8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17D91311-87A4-AE2F-513B-CBDB9A3C2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C39F72-33E4-838E-F919-8237CCD6DF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0246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9F16C-C4D6-30AC-10BC-560FB7FB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A26131D-B5F3-AF8D-F714-3CA32BA011EA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164BDE-4267-4389-96DB-6DA0C83EC228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E54AB3-6EA1-B6F6-7F8B-7AD268E96A2C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3925602E-822A-7B0E-4976-7671730F2F12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CC34C6-E778-10E7-238A-B50D1212185A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0AA729-FD80-6153-4E81-F25E11174B57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02510D-887B-6C36-08F5-88660302101B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8BADE0-A252-CB20-BD57-E0F42EEE81C8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9CC299-7C90-7307-8AD3-574519E9A196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064B1C-8244-86E5-B975-9CBA33505A78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CD254B-F030-147B-3F14-F640C1B28169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807796-F8CC-A345-D541-7BFDAE12C3D4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3EE9836-DE7E-034A-451F-0B5EBC3F4A2F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0A95C9-3E01-A1AC-3C5C-110CAF4B51C3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B8B670-CD67-CD9F-DF27-10D17FBDC6F0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85E5B8-0141-B39D-D5CD-CE955C8ACFD3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1F1607-11A6-F360-A44B-FBA597D0D219}"/>
              </a:ext>
            </a:extLst>
          </p:cNvPr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 exon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E6EB940-9DA5-8092-4DCE-288B82DAC0EE}"/>
              </a:ext>
            </a:extLst>
          </p:cNvPr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DD8F2A-64C6-B2B8-2AC1-D5094C88E15B}"/>
              </a:ext>
            </a:extLst>
          </p:cNvPr>
          <p:cNvGrpSpPr/>
          <p:nvPr/>
        </p:nvGrpSpPr>
        <p:grpSpPr>
          <a:xfrm>
            <a:off x="6424640" y="4211175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4207424-62F2-1ACD-6C91-006328E624C4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766A789-D703-3885-853D-511171ABD3F7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90967AE-A0C7-169C-D2C3-385D3192DB14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69323ACC-12D5-58D6-3162-5C0E831EF8B3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7DC01D8-B851-677F-71B8-1037B93F0999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3C5E858-25F2-87E1-ADAA-31454E8B55D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23168F8-55C1-7555-EA7F-A2188CD727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9C16661-C3FF-EE0E-4005-F982CBA68F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3E7F3E0-582E-FDD9-870C-D1B34625DD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6F19D4C-D76B-5934-23D3-DBBE9C2519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85EFCB4-0990-21B2-618A-85FCDACA5E1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F8A6143-1952-BDF4-C035-0ADF32B35E59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EAB453E-D2D4-CBBE-60E6-AF736B7FE03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168475B-6062-466B-79DF-EFD0AD8C6A61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1E06E68-AACC-A86D-7124-B2DE43C872F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2AC5E3D-51DF-A812-22A1-1FE00E4C2BF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6908F91-683A-09FB-1855-075D66235D86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393B9B3-2A18-D836-5B06-67587E0ED5A3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E55D606-5FC9-8F16-98D5-980992550324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301A6D5-676D-03D3-C53B-C057DD5EB2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FB97745-F6D8-11B4-8681-C57A178CA7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4DF6AD-C7BF-66C1-6B3D-43CAF1CB3D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DD36AB7-74EA-87FD-AB48-D32F25904D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1EFFD17-4E48-4F3E-7FF1-B0083B7DC3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42B2AE1-6A47-2177-4D57-D3786359BA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E24F427-7FB8-9367-F84C-5135501B9503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4A1D22-BF5F-1E51-D117-31330BC83C0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84A795B-9741-796D-A944-FE059FF1839C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D4FFE67-8706-2999-813B-62E5BE822A89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0FCA3EC-2B88-2B06-89C4-4CBADC29A099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24E0922-3F77-A32C-EB63-DE625850C700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636A3E4-03DB-083A-C71F-A95807219252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C243B22-952E-84CB-ABF4-F4D9738F76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4CAD4A6-1454-D7F2-97D6-5A999DF13C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33514D2-AD35-D11A-2391-68755B4904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5919453-ECAF-180C-28D1-2C727748AC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6B89CB-5F0D-3C78-AB3A-3674126BB7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EF6702B-ED0A-00F4-B426-475D9240E4B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EB131D0-C4BB-1BB0-997E-9497EC9D1FCA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B0A75C8-9FFF-8AE3-2D58-54041A071894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4926B1C-A76D-8E3D-8E93-7BA003C38224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2E996D0-2FBD-BB01-1AF1-EE81D2D62F9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6140A74-0C53-5F45-450E-B4BEFBEBBD58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DCDC168-E613-AB94-12F8-72113E6055F0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C70BE47-280F-55B8-6A63-B23CADEB2F2F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FEF1949-4082-22E1-C11A-BAA35380CC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1452791-9B12-4EC0-E0E9-DAD9D107C7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DFA16EF-B396-87D7-16D4-8BF1732621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C44EEC4-FCC4-FE77-9E44-38FE595BDD1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C74A3DC-AA10-ADC8-379D-6037B8C1AFC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22F0BAD-E2EE-9B92-936A-5F6BCB4267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907F037-22F6-22D7-4F7F-1CAD457A9FD7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F9FF1B1-883E-BEB8-890B-F314849FBAF5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E22B734-B7E1-321B-7D9C-56C8CF2F59D0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A89F0C8-0162-D327-593A-89AD6059655C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0C7C54D6-45D6-E726-4C21-677024CC2222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AAD1B67-5B63-123B-D184-A6DD90B83CED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BCF29939-7933-389C-956D-6FC8DFB3DAC0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6A0897A6-1CEC-073C-2527-490D98A2F119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12F9D6-48C0-3160-4ECF-5072987B3151}"/>
              </a:ext>
            </a:extLst>
          </p:cNvPr>
          <p:cNvSpPr txBox="1"/>
          <p:nvPr/>
        </p:nvSpPr>
        <p:spPr>
          <a:xfrm>
            <a:off x="4964201" y="5558712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Introns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0B7A6F-8EFE-2EF4-75C0-F046C457674F}"/>
              </a:ext>
            </a:extLst>
          </p:cNvPr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1BBFC14-78B9-FB44-6669-AEE954241351}"/>
              </a:ext>
            </a:extLst>
          </p:cNvPr>
          <p:cNvCxnSpPr>
            <a:cxnSpLocks/>
          </p:cNvCxnSpPr>
          <p:nvPr/>
        </p:nvCxnSpPr>
        <p:spPr>
          <a:xfrm flipV="1">
            <a:off x="5931765" y="4784773"/>
            <a:ext cx="505175" cy="61660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A61295-DCB0-DAFE-9077-619047D6C6D1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633396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6E2DB4-8E84-3506-9170-1C1514239B9A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84F988-9ADB-C4B8-213D-3A865A5049F2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28B3E4-A813-BAB1-6D8E-C0667BCEED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C259CCC-A36D-B92C-2CED-38D7C3CE06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E4129C3-AAD3-C728-D117-4F6D731F65C2}"/>
              </a:ext>
            </a:extLst>
          </p:cNvPr>
          <p:cNvCxnSpPr>
            <a:cxnSpLocks/>
          </p:cNvCxnSpPr>
          <p:nvPr/>
        </p:nvCxnSpPr>
        <p:spPr>
          <a:xfrm flipV="1">
            <a:off x="6476076" y="4076337"/>
            <a:ext cx="266984" cy="7168"/>
          </a:xfrm>
          <a:prstGeom prst="straightConnector1">
            <a:avLst/>
          </a:prstGeom>
          <a:ln w="12700"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98FEEE-4861-170A-5CCF-E91B8CE12750}"/>
              </a:ext>
            </a:extLst>
          </p:cNvPr>
          <p:cNvSpPr txBox="1"/>
          <p:nvPr/>
        </p:nvSpPr>
        <p:spPr>
          <a:xfrm>
            <a:off x="1896229" y="4487018"/>
            <a:ext cx="1180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promoter region</a:t>
            </a:r>
          </a:p>
        </p:txBody>
      </p:sp>
    </p:spTree>
    <p:extLst>
      <p:ext uri="{BB962C8B-B14F-4D97-AF65-F5344CB8AC3E}">
        <p14:creationId xmlns:p14="http://schemas.microsoft.com/office/powerpoint/2010/main" val="17978165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BD933-B81C-A7A3-21D9-A96D07426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B656000-A751-A49C-B25C-D285DF2E35C1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C7B41D-C648-AC9F-12FD-DD722802F993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CFCE42-7E5F-25E2-1779-067EDD980EA3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4CAD7EB-0516-D4E3-F035-6F91AEF4F3AE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E1D8E75-65E7-04C1-C053-9F9D72CB6E33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27B3A9-CE57-EFFD-8450-0BFC8A3C0C3E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923D4E-352F-90DD-331F-62E07F9C407A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C10CA1-13F3-2124-C9AF-652347B6DEA9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DF7558-B43F-6D12-67D8-3D46B696165C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4A4482-1CAD-5F6B-2FA1-36D15F0A890B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89DEC6-B80E-991F-8712-1125E6A51F9A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C2020D-87CF-7389-AC80-F556E7704D0A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C617BAC-B9EF-DB0F-3814-0B8D4E444773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2C394E-7750-88AE-6F3D-D303E1C1DF83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86E67F-F030-E34E-0212-49B0AEEE78A0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57F655-283E-272B-26FB-8D0428BDBA7D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3BD130-5793-0AF6-3657-484ECCB982E1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953C552-4A97-A1D4-1A08-FAE6B3508F06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D1C171E-B221-92DA-6E7B-84AC7213B4DF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2D689A2-5C64-CB43-8738-447223210B77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2DBFD4E2-CC39-AD43-31AE-637F198C9AD0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5F12B6A-690E-5CE7-6803-3E4CC0C7108C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50FC4AD-7B39-90AA-E3D6-6F60412632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C4B9A6D-C38A-D390-7F46-18D65F17BA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CDC97A-CEBC-AF5F-D466-06E30FFCCB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6E4063A-75BF-FD16-9109-30F1664FF9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A3D5A07-E064-7CE1-85C4-5096AA96C6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50267CA-4B8C-4F8B-1879-25ADD885323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D486E22-B965-75A0-02F9-2B57A065FE7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E7D0A0E-5175-D805-61E0-E06A08095BEE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1CAC8E5-0C73-AB0D-EDAC-7F969EA202B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42F3865-1D59-D46E-2B8A-EBBDBBEE0AA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77BAD95-0410-EA9D-A9E7-18CAE84CA2A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68BFB2-3160-E8C6-1322-498B4EE2E9AC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7971739D-36EF-1DD3-2EB4-11D068D80E72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47D4E63-DD78-D97B-6CDF-E803FF388167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F5619F4-8114-6033-5BE4-566E49CB9A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62CEEE7-7D0A-23AB-C1CD-C51B50134C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C00BC27-79F9-59A0-5254-5DD4A13944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09DBD8B-9FAD-51D6-FB84-216A2CDB1D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9323251-346B-07B2-B09F-824906EC3D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B869F7C-C72B-3466-B7C4-DD0F24A00A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271C0A7-BF54-8814-E4B1-795D3611FCAC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CADE5C1-54B1-4399-72D7-D2DA21E9788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B8CA697-6C2D-6928-B6C0-6CD565A5C93A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53A4B5C-6241-3813-8765-273CBB7CE762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48504DA-F669-61E4-E715-87DE0116B89A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F20BFFE-1DFB-8924-8079-10E99BCEF3ED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3E21E9D-CE0B-89DB-9920-0C401D886BED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558DE2A-EFA0-A5B6-F377-82D2FE6411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AD4B0F2-10D5-732F-747A-9348068755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F650443-1040-40B1-8E39-5CF4A65553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2056B4F-921E-B0C9-1541-990EC2C9106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5B24A60-FDDC-F5E1-4708-DF606502A4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CA2FDE22-15DA-CF1C-6B72-6214D48168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8635789-6B51-9F9E-E896-339401A2798A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0B1145C-1A89-6D7D-8504-6D6A926888B4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B6AACBA-4E03-2DCC-EB35-B85B8C84648F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79D0B16-A492-9770-A92B-67BEB3CE6C51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5DABB40A-A170-2B0F-D6AB-4B6E615B68FB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896831C-C5DD-CD5F-B77C-95AC7AB4ED84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699C991-2ED9-EE1F-4C55-840FF6D00B4B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6CA1418-202A-941B-C9CE-91DF2E1FED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816A993-4A42-BB86-6150-7595B135BE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0A0500D-43FB-C1AB-46CA-A3350E2B870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F6B2249-5B8C-4FE3-8EE1-C6AADA0D5C9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AAEE191-943D-55E7-A060-8D103CD70A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5FA258E-D5A2-3BE7-DB05-D2DA9A4930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9B8E224-503B-3C76-35F8-AEAD800CD2CA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C5F6427D-0B48-0816-82AA-C5A185FC473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4DC4D39-79B3-08D6-FB13-8EE2D88BB536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0C7D452-E68B-C68E-D975-BB64E6FB57B3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2F2DFEC-BC21-475A-F8C8-8BD112421532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A117225-C918-1D2D-B717-723923BBB9F9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B5D41605-C95E-6CA4-91C9-BD86ACE45263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1AD791F9-DF92-84EE-AB42-95153BD0D356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DE837BE-ACAC-86A1-68A3-73D1395B91B2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FC270A-356F-9E2B-8A8F-1ABC56C478DD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4FB51C-3FC5-D7FB-0914-869F8E229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F88AF11-E245-DA65-784E-7B8A097FF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B0F1787-2927-C5EA-4712-B40B73A2CDA8}"/>
              </a:ext>
            </a:extLst>
          </p:cNvPr>
          <p:cNvSpPr txBox="1"/>
          <p:nvPr/>
        </p:nvSpPr>
        <p:spPr>
          <a:xfrm>
            <a:off x="271781" y="5846392"/>
            <a:ext cx="877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happens at the promoter can really affect transcription.</a:t>
            </a:r>
          </a:p>
        </p:txBody>
      </p:sp>
    </p:spTree>
    <p:extLst>
      <p:ext uri="{BB962C8B-B14F-4D97-AF65-F5344CB8AC3E}">
        <p14:creationId xmlns:p14="http://schemas.microsoft.com/office/powerpoint/2010/main" val="38217597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FE9C4F-4ADD-CA5D-F7E3-4557F1C2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8B673E2-39D3-2ABE-CFD3-97DF573F81B8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9A9F67-4C23-8B9C-659A-E7E240867822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7B0350-D776-1138-0094-E3890475C21C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91F15B4-2980-68F5-5E8F-A3858B286C28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5F8494-2386-C7E3-6188-907171FAB0D0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06BB6C-ABCC-B3D7-7852-B8C100EB2C39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871AD9-A1C0-8ACC-1C38-F3FD95DC26FF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68865A-005F-7CFF-E8A0-C85F60B583D8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9CE84D-7E4E-7F7F-22A9-1B5465AA0555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7EF972-0C15-D177-9D8E-B3B7D080A1EF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D8469A-D312-B5CE-9213-893880240577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4FD6CF-2A68-A6CA-43E8-C94CC5000543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50B9CB0-185F-88CF-7785-DB581514BFF9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F310B5-77DF-275B-8C0D-3170066B8567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1EC485-BB40-8E32-C677-B335F2FFE0AC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4F86B9-C3A4-2EB8-43EF-70A690332F22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13C6CB-21AF-71B3-2D69-51C1C9DDDB3A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B08E6FD-9ED2-14F7-75CF-C5E896975938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F32A8C9-088D-A855-D22A-5A30E789779A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9E6EEC3-4CFF-7A4D-7D8C-158ACF0A7E41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EB062776-540D-9FF3-AD68-E66BA7E41524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0B8069B-F8A9-DCE8-5799-859683A43590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1095CA0-3401-79F5-423E-0A067A8C02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893F15F-8AB0-EAFC-C878-BC95C881B99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DDD781A-D179-8935-9447-DD7ED34862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10C195A-6507-CAF0-0563-50A81F73526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E991114-AABA-9755-D420-2E44379E8A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FB4EB4F-F374-A6FD-0752-29C3B78D54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6537815-F013-3398-6ADD-660CA3986188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E530977-AD21-E25A-C9E6-045850C757CA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E8BFB8D-DF0A-DD0F-FF2B-F53C0463CB2F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1C86A64-8DAB-8C71-DAA5-8924507C2BE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1D5C83E-1EA4-4E5E-2582-A8A3935D9F2B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22329C8-23A1-3535-2F5D-37D11CD585E0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87BBD558-E79D-6BAB-D500-9F7715647B93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B626066-93B9-F371-339F-8DC2CA647A6C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240D8E9-65F2-215B-4CC9-61AFBD875E3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C66C9C4-951D-CB87-AD63-69297756680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66A0C1-DBAC-02F2-6412-56C62D0633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CAC5515-265B-42A6-17FA-F5A170DFA5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F7A2F3C-5CF4-7DEC-FF8F-0E92B099D6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55FAD09-A91C-81F1-30A6-29E296D221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1992689A-7462-262A-AAFD-A5F4DE992285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F8C6733-E4DD-B241-61B7-7A45072A5F4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EAA522C-DD92-3B1F-CA64-8CA1987A5D35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6B326AB-9E38-BBD9-0855-EE883438A3A2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195285A-7052-F441-9775-55C40B074AE7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AD546ED-63A6-48A1-F1A8-10E2D9BE0D44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0D4BB31-D48F-2B9E-34DF-B3289B1E3157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A762C30-D600-DE00-73E6-74FF87ACD7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6EA18D9-A4C9-F5FF-DE76-0A94CBEEC2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86F5DB7-D078-1F0A-34D9-36F96B31646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01E8CB0-A605-5729-5B0F-D28A4072F0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32CE035-726A-6212-7579-5AB22783D3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D0AFE1E-84BB-C939-808F-BF8DE9D66F0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5CD13FC-8025-CA53-19D6-0B8EBD65A147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6596BEF-ADCE-F985-C754-C0B457268F1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18883B7-2202-F69C-A1E2-509BA4547741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1D39DAC-E663-19A7-D377-95FC5CE2211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4756E609-1616-0E40-E42C-BA296325C58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D86FB03-1235-9980-BC0E-DE314FF4A14F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23CA90E-B0BD-28D6-2E73-B60C77C4ADEE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83CCD4DA-D94C-E2F4-1226-7C02A7427E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5638698-D443-47B2-A141-BB8DD97367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3704777-B287-2AF4-048C-2FDB6CABF5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905644A-6FD9-6514-41EF-CAA4AB61F7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7033BB2-0661-9BDE-168B-96AC6CEB3D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48C05E2-EEFD-6D2D-ED51-DA3201E0B5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59DCD9B-EEF2-85BE-5211-EFC4B6DF778D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9B9A213-978F-4D4E-F3A8-F9292F65A3C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406BE5E-CAC5-AA1A-F610-8EA22AB94445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25D44BA-7C4E-E438-D390-596F357FBD89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AE9B36D-7314-1447-1F19-74A0B747EA44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985D3A2-B469-44C2-FF42-3F119E3CF0B2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4F315A9B-5A5B-72F0-4709-956A0D28C841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F49DDBC0-AB0B-FEE4-FA76-494D198B362C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C6DED8-8670-F39C-E46A-CEAD21223941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F82C83-244C-65C2-239B-9A2C9917CB28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5DEC9CE-F729-ACDA-D686-D5535ECAA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913655-6A74-47F7-0522-B44035B3D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991531A5-EFE8-3560-BF06-FDD7F158B7C5}"/>
              </a:ext>
            </a:extLst>
          </p:cNvPr>
          <p:cNvSpPr/>
          <p:nvPr/>
        </p:nvSpPr>
        <p:spPr>
          <a:xfrm rot="1226372">
            <a:off x="2341036" y="4633492"/>
            <a:ext cx="449894" cy="50153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6587E4-A1A5-FF52-F9AD-64A9714C3BF8}"/>
              </a:ext>
            </a:extLst>
          </p:cNvPr>
          <p:cNvSpPr txBox="1"/>
          <p:nvPr/>
        </p:nvSpPr>
        <p:spPr>
          <a:xfrm>
            <a:off x="2829714" y="4997243"/>
            <a:ext cx="253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“Transcription factors“ must be able to bind.</a:t>
            </a:r>
          </a:p>
        </p:txBody>
      </p:sp>
    </p:spTree>
    <p:extLst>
      <p:ext uri="{BB962C8B-B14F-4D97-AF65-F5344CB8AC3E}">
        <p14:creationId xmlns:p14="http://schemas.microsoft.com/office/powerpoint/2010/main" val="2967653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9067F-7EF8-08F0-1137-FA90C97B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862F6-998D-3F02-DB98-04B600D4477F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13A467-C249-707E-2508-BA986A1F623D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3A953F-9576-D024-494B-42143B22D8AC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A1AA129-F51F-15AD-BE38-B376A735CEC3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AF7E12-3053-97E0-2885-4E9F6F1EEA8C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B461F5-AEBF-72C7-40A4-714E555F13CC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C98A76-5E64-9D80-9C23-9E2084C88AEB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D28C0A-E0C5-D89C-9838-7E01F46445F2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B364FB-9696-9079-96D3-BDBE48EA7645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D8F61-E46F-7A25-021B-4877A1D2BB13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9912F-6F59-39A1-2228-4DCA40764487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82B8FB5-7D6E-0A15-4831-16F300C16348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AB75C7B-BA9B-E09A-29A7-CBEBB097E6CD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E8A419-A167-93EA-FE56-C5240023469C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7D0709-3275-8A0C-68BC-C12CBB6DD788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72B475-8D16-EA30-017E-AA1C913F1EAF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CDD180-4C4A-E621-71B2-82A67C5EA50D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D661F70-DA94-20AA-CC12-D82C825813AB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54BE40B-FCFF-7C12-5D8D-920769B22FA5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341F365-00E0-E031-6E83-59EA55F1F00D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F80B8968-5FE1-13B1-E184-791861A759F4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A8CC870-85C9-3232-D42A-EB9FA1DA6057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C9E31B1-EDC0-DE29-4D9B-2AFB785B96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CA06588-F536-0B2B-457C-7416F50D99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2B6AF63-269A-54A3-6A78-02734ED85F5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FB2D470-B2FF-EFB0-7A00-31A8244B6B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7CB447C-FF6B-C10C-02F1-5B0A0215A2B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539B6AD-A820-48B1-27D9-91933A30F9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326D1D1-488F-FA5F-8D1B-60833CF7F143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BE8C40-62FC-134E-9B11-B8811C36260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54E21BB-3C07-D271-BBBB-8B3C7B9AEEB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3DEBE78-B0BC-68ED-19E7-28FFEBEB80B3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FAFF194-1364-3749-76B6-3058F8F27736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1F98F18-4C45-B447-B66C-5F070C00ED27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F14EA57-C3E2-C7B7-0680-5D912F9FD5A3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43BC4C3-CB72-5304-6913-1091143DA5B7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CD588F0-76CB-B059-549D-B9E4633CF0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6C7166-EB65-04C1-3C18-8C6E4D5434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1B927DB-D967-BB88-65E3-D6B61972F7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3032954-69B1-4114-F8BE-72FD364F90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606AEA6-E5A1-2CC2-B2C2-125C6CCB52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4BAD724-14EE-4E01-69A4-497041B38EB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447733C-83A1-06B4-8E0B-A4FEBFE1A1E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37D38D7-49EA-986E-DC36-F6B8B364C84A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8E1793F-3553-DADD-8DBB-3FA50DC440DA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2556824-39F3-FA5E-8F90-5B1EF192094D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FA1F8C0-BE44-3919-3252-377422DFA5E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1EEA62D-2C9E-DAED-110D-5FE99B76870A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2929432-8145-BD1D-03F0-2932A3E0097D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C82CB15-B2DC-BE20-38F2-4F80350398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0C961BE-54A5-64F7-891D-3C40528A28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20F9C99-E977-3345-37B0-A0816A54B0D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C81F128-1E48-58B0-882F-5114E929389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0533D3E-D911-F319-7C99-6F3096D0B0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883F25-6506-1BE9-8AD9-6A195639D0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5F7E220-F6F6-3362-942B-AE204ADA39EB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8EE5254-E5CE-FD27-2D42-EDE2F4D47ECC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A78E0EF-67F9-D0FE-F0B5-560689D00CFF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8AFD057-72B5-81B8-D990-0CC5EA6101F3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CB3B7B-ACC4-25CA-C628-B1C8B3A7E4F8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355642D-6E87-FCBD-D250-5931686D8EA5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B8AAC80-631D-220F-B6B9-953ED7A8AB22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3228A98-8414-5B1D-FC54-1F99B888FC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5C46BCB-0AA0-74C6-56CB-5AF71696C9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752E212-8184-808B-EC24-20477BBCA4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35D3C84-91B1-3824-1A13-69C84C28E5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E5B7803-CE54-D24F-616D-8429BABDDE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654130C-09AB-B981-12CA-32788ADFB2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3A574B7-83C3-097A-BFED-1F9F581395D1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AE07E7C-942A-DC0E-0E14-E2FAC32FBAA8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02E95C3-9DC8-E1AD-E26A-5FCCBE9AB78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E3F4044-D68B-DB00-A6E1-A74D6AF4E10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6659CA9-2E71-96E2-146C-D5A4AFC64FA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47F086C-F8A8-379B-AE30-02F1E0AD1B2F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59B66CCE-D6E2-37FA-921F-1B863E952212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A077AAF-0608-DB00-B383-B5A4FCD4A92F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2B27A5-04CF-A079-26D4-0509273B3910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BE5A1-B80B-EA69-B367-421218D41377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C7C09A-BF88-8272-7E35-B1EE5A669F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6F4E5C-5FF6-632D-5FB9-419D2448BD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FD0A416A-F190-15F7-3C48-70BBA85C5B95}"/>
              </a:ext>
            </a:extLst>
          </p:cNvPr>
          <p:cNvSpPr/>
          <p:nvPr/>
        </p:nvSpPr>
        <p:spPr>
          <a:xfrm rot="1226372">
            <a:off x="2341036" y="4633492"/>
            <a:ext cx="449894" cy="50153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A45C08-736B-D82A-7AA3-E6CB32DCCDBF}"/>
              </a:ext>
            </a:extLst>
          </p:cNvPr>
          <p:cNvSpPr txBox="1"/>
          <p:nvPr/>
        </p:nvSpPr>
        <p:spPr>
          <a:xfrm>
            <a:off x="93153" y="4688257"/>
            <a:ext cx="2148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must be “accessible”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(not wound round nucleosomes)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177766-2B6E-5B60-C212-836F0EBDFEC4}"/>
              </a:ext>
            </a:extLst>
          </p:cNvPr>
          <p:cNvSpPr txBox="1"/>
          <p:nvPr/>
        </p:nvSpPr>
        <p:spPr>
          <a:xfrm>
            <a:off x="2829714" y="4997243"/>
            <a:ext cx="253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“Transcription factors“ must be able to bind.</a:t>
            </a:r>
          </a:p>
        </p:txBody>
      </p:sp>
    </p:spTree>
    <p:extLst>
      <p:ext uri="{BB962C8B-B14F-4D97-AF65-F5344CB8AC3E}">
        <p14:creationId xmlns:p14="http://schemas.microsoft.com/office/powerpoint/2010/main" val="1180928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47ED82C-EAFA-B84D-AF82-DDB74356B73C}"/>
              </a:ext>
            </a:extLst>
          </p:cNvPr>
          <p:cNvCxnSpPr>
            <a:cxnSpLocks/>
          </p:cNvCxnSpPr>
          <p:nvPr/>
        </p:nvCxnSpPr>
        <p:spPr bwMode="auto">
          <a:xfrm>
            <a:off x="4657845" y="255008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60EECD-B7D1-540C-7373-D566ACB7EA76}"/>
              </a:ext>
            </a:extLst>
          </p:cNvPr>
          <p:cNvSpPr txBox="1"/>
          <p:nvPr/>
        </p:nvSpPr>
        <p:spPr>
          <a:xfrm rot="20750038">
            <a:off x="4324453" y="1448984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UK Biobank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6C90041-BD36-5BAD-94AC-82FF46375E5C}"/>
              </a:ext>
            </a:extLst>
          </p:cNvPr>
          <p:cNvCxnSpPr>
            <a:cxnSpLocks/>
          </p:cNvCxnSpPr>
          <p:nvPr/>
        </p:nvCxnSpPr>
        <p:spPr bwMode="auto">
          <a:xfrm>
            <a:off x="5757013" y="222322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4A5612B-B0B2-A974-EF92-E1FDB59E3E57}"/>
              </a:ext>
            </a:extLst>
          </p:cNvPr>
          <p:cNvSpPr txBox="1"/>
          <p:nvPr/>
        </p:nvSpPr>
        <p:spPr>
          <a:xfrm>
            <a:off x="4282833" y="2088422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Interim (150k)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B5CD32-A4DF-8F33-3777-66293D0C2879}"/>
              </a:ext>
            </a:extLst>
          </p:cNvPr>
          <p:cNvSpPr txBox="1"/>
          <p:nvPr/>
        </p:nvSpPr>
        <p:spPr>
          <a:xfrm>
            <a:off x="5364280" y="1731214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Full (500k)</a:t>
            </a:r>
          </a:p>
        </p:txBody>
      </p:sp>
    </p:spTree>
    <p:extLst>
      <p:ext uri="{BB962C8B-B14F-4D97-AF65-F5344CB8AC3E}">
        <p14:creationId xmlns:p14="http://schemas.microsoft.com/office/powerpoint/2010/main" val="15899984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B6F28-A698-C138-5BC7-546F3EEC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4BFE5E-3DD3-3E64-F1C7-A90EDE42A07D}"/>
              </a:ext>
            </a:extLst>
          </p:cNvPr>
          <p:cNvSpPr/>
          <p:nvPr/>
        </p:nvSpPr>
        <p:spPr>
          <a:xfrm>
            <a:off x="2304157" y="5238668"/>
            <a:ext cx="331305" cy="4571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877FE7-264D-C025-DF0F-9DD49EF267B2}"/>
              </a:ext>
            </a:extLst>
          </p:cNvPr>
          <p:cNvSpPr/>
          <p:nvPr/>
        </p:nvSpPr>
        <p:spPr>
          <a:xfrm>
            <a:off x="2115993" y="434367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AFC1F6-9FD2-F40F-0E12-B32B86711073}"/>
              </a:ext>
            </a:extLst>
          </p:cNvPr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CD2606-5CF9-956E-AAF6-C0D469E575B0}"/>
              </a:ext>
            </a:extLst>
          </p:cNvPr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ED5B473-5B0F-0B8F-2A4E-60924FA97480}"/>
              </a:ext>
            </a:extLst>
          </p:cNvPr>
          <p:cNvSpPr/>
          <p:nvPr/>
        </p:nvSpPr>
        <p:spPr>
          <a:xfrm>
            <a:off x="2945250" y="430284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329FA97-A04E-BFA4-90F1-BF7D523E4098}"/>
              </a:ext>
            </a:extLst>
          </p:cNvPr>
          <p:cNvSpPr/>
          <p:nvPr/>
        </p:nvSpPr>
        <p:spPr>
          <a:xfrm>
            <a:off x="7240304" y="425989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E1B6C5-8220-A3DC-4263-117886FE5DD6}"/>
              </a:ext>
            </a:extLst>
          </p:cNvPr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4C8C7E-43BB-743F-7A94-C83CEEDC9358}"/>
              </a:ext>
            </a:extLst>
          </p:cNvPr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3D2B4D-0C30-9185-71C4-8F0D83F0B691}"/>
              </a:ext>
            </a:extLst>
          </p:cNvPr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807D03-C685-ED20-45D8-3622B9039FD3}"/>
              </a:ext>
            </a:extLst>
          </p:cNvPr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820FF6-0385-7449-6D2C-360762E8B9E5}"/>
              </a:ext>
            </a:extLst>
          </p:cNvPr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877169-66D6-CABE-626D-9754073FA788}"/>
              </a:ext>
            </a:extLst>
          </p:cNvPr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89A90D-371C-B0D9-91E9-7734B6CF69C5}"/>
              </a:ext>
            </a:extLst>
          </p:cNvPr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56B45A2-9077-B57F-D4A4-A7705EBD38A0}"/>
              </a:ext>
            </a:extLst>
          </p:cNvPr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16E712-F7C4-C52B-8B42-407FED538476}"/>
              </a:ext>
            </a:extLst>
          </p:cNvPr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29A932-2C10-1CE1-70DB-CF49C7E8DAC0}"/>
              </a:ext>
            </a:extLst>
          </p:cNvPr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ADD747-9AFF-7F60-D769-1062C64B5D60}"/>
              </a:ext>
            </a:extLst>
          </p:cNvPr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CB523-7B34-489A-2EFD-7BFB25F16486}"/>
              </a:ext>
            </a:extLst>
          </p:cNvPr>
          <p:cNvGrpSpPr/>
          <p:nvPr/>
        </p:nvGrpSpPr>
        <p:grpSpPr>
          <a:xfrm>
            <a:off x="2245867" y="425989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2EA56CA-318D-8166-8AB0-0F084F292855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F7E2DD9-3603-8074-BFE9-3D000EE7685C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70E3A29-36C3-1DD1-6491-ECE395B80FC8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B0A42896-8CB3-AD0C-486A-6274570E701E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63FA83F-14CE-5E34-FFC8-F674EA96C2DF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9F7783A-5A30-9EF9-A6F5-B818AA967F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B0D0BB9-A788-F8B4-2077-DADAF415AC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5BC435B-17CB-DF07-4ABF-36366784FB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09AC702-D3E0-2E2B-43D4-24B052D515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586354-7E8F-17E5-C07E-1C2AB56E67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F849BBE-6663-63D8-8958-F496E5FA22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2E2A8F6-FA6F-907E-4ABA-3CB05A11F38B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5AD8B23-1842-5C9F-73F7-E08D8C720706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72C5A31-ABDD-ED7E-CE6B-ACA7A59C45E5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1469D8E-98EC-086C-D927-4E34D654ACA6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DDE2927-9CF8-5BE8-3449-48326D7A5F9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C80FBB8-3831-080A-4A0C-88BA4691DE4E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9984BE3-80E6-CD2F-F597-FEA09C58F504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E45AB59-421F-70E1-2743-5772175F5362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967BCBF-945D-3744-253A-9C4BEDE71F4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E9B8573-3DD6-3A86-7BCE-4EB6B11905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D9AEEAA-5E5E-0090-13B3-7A374F10C8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F244112-EF33-31B0-8EFB-A68DC62AEF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2B81C3-AA95-7F10-8DA5-6369B076FD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2B139D8-9CBE-6A1B-9241-4B7442B2CD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27700D9-DA00-81B4-D480-1C8972B491BE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8C46589-51D9-219D-3473-E0682933700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1DCE928-2BFF-712C-9DBB-7B13E7826474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BFC3A47-B13D-06EA-B748-3EA44AEC238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0681104-0790-918C-73AB-DE2366C18840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43749AE-182B-55C7-F828-074BC77E827D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8855212-A87B-164B-5F39-0B0B6038ACD8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DA34EC6-C559-9477-26FB-1222601A75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0C65558-8A5C-8731-6911-7E441E2A72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5B8AD93-CE04-92CC-2E12-3D6B7B91EC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97FEE22-5889-1243-F250-CB867691F51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20DD1A4-7B6E-DC51-D798-B217C169D5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B95597E-4725-AFD0-A539-5FBDBB218C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CE0421B7-0B94-9678-3468-2220165A787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3EC2179-0666-7BD3-CC7D-C61DA5C9C735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BAE4A31-F710-5843-DD5F-219E5FA27D94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427303B-802C-7511-1B03-EA64D207C53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637A4344-647F-E478-535E-1007C8AF0148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23A3E54-7A9E-AB14-E015-A007D2B6023E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290068D-12D0-210C-AFB4-7C358C2E3B46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4DDBF6F-3485-17BE-787C-E7DDE3B9D8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E4A2FFD-E478-B258-2D8F-67428BA4B9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3479DAC-0E8E-F244-7C46-7FA569311A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988315A-2F55-1A07-F0D4-43C3E6FA24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1CA693A-FEF1-EFF4-DF3E-B104F9DA2A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83501BE-D91A-570A-44D3-442EF60569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E5B5F42-B93F-3729-123B-45BA27B1B00E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6A2CC5A2-1F71-DFAA-D945-64BE14DEF974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478DCB5-2685-7DCB-E369-4F449AAA93CE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612F0C0-A9EC-0903-2A66-BFC8A2C301B1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FE1B245E-FCE7-09CA-C9E4-20426941A69E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AA784AC-9D9E-9AAB-D671-38A4B6FCD931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5DE5431B-38D5-5A33-907A-A657437969BD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to mRNA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675CC957-C99D-145B-E32C-02211C879826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12700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BAC580-B8B6-DB44-71C7-3CD6EC215A3A}"/>
              </a:ext>
            </a:extLst>
          </p:cNvPr>
          <p:cNvSpPr txBox="1"/>
          <p:nvPr/>
        </p:nvSpPr>
        <p:spPr>
          <a:xfrm>
            <a:off x="2115993" y="367534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35817-5BDA-093E-CC7D-E48D1DBA6993}"/>
              </a:ext>
            </a:extLst>
          </p:cNvPr>
          <p:cNvGrpSpPr/>
          <p:nvPr/>
        </p:nvGrpSpPr>
        <p:grpSpPr>
          <a:xfrm>
            <a:off x="2945250" y="402549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44777BC-A5DA-729D-806E-AD3D80BF9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DF514C4-AEEE-6384-DF4D-AEED3E425F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4EDF4D5D-3B98-7514-6EC1-C06121223244}"/>
              </a:ext>
            </a:extLst>
          </p:cNvPr>
          <p:cNvSpPr/>
          <p:nvPr/>
        </p:nvSpPr>
        <p:spPr>
          <a:xfrm>
            <a:off x="125491" y="4345287"/>
            <a:ext cx="2652766" cy="956903"/>
          </a:xfrm>
          <a:custGeom>
            <a:avLst/>
            <a:gdLst>
              <a:gd name="connsiteX0" fmla="*/ 488833 w 1967437"/>
              <a:gd name="connsiteY0" fmla="*/ 0 h 1238655"/>
              <a:gd name="connsiteX1" fmla="*/ 86756 w 1967437"/>
              <a:gd name="connsiteY1" fmla="*/ 706877 h 1238655"/>
              <a:gd name="connsiteX2" fmla="*/ 1967437 w 1967437"/>
              <a:gd name="connsiteY2" fmla="*/ 1238655 h 1238655"/>
              <a:gd name="connsiteX0" fmla="*/ 535990 w 2014594"/>
              <a:gd name="connsiteY0" fmla="*/ 0 h 1238655"/>
              <a:gd name="connsiteX1" fmla="*/ 133913 w 2014594"/>
              <a:gd name="connsiteY1" fmla="*/ 706877 h 1238655"/>
              <a:gd name="connsiteX2" fmla="*/ 2014594 w 2014594"/>
              <a:gd name="connsiteY2" fmla="*/ 1238655 h 1238655"/>
              <a:gd name="connsiteX0" fmla="*/ 535990 w 2014594"/>
              <a:gd name="connsiteY0" fmla="*/ 0 h 1225403"/>
              <a:gd name="connsiteX1" fmla="*/ 133913 w 2014594"/>
              <a:gd name="connsiteY1" fmla="*/ 693625 h 1225403"/>
              <a:gd name="connsiteX2" fmla="*/ 2014594 w 2014594"/>
              <a:gd name="connsiteY2" fmla="*/ 1225403 h 1225403"/>
              <a:gd name="connsiteX0" fmla="*/ 535990 w 2014594"/>
              <a:gd name="connsiteY0" fmla="*/ 16 h 1225419"/>
              <a:gd name="connsiteX1" fmla="*/ 133913 w 2014594"/>
              <a:gd name="connsiteY1" fmla="*/ 693641 h 1225419"/>
              <a:gd name="connsiteX2" fmla="*/ 2014594 w 2014594"/>
              <a:gd name="connsiteY2" fmla="*/ 1225419 h 1225419"/>
              <a:gd name="connsiteX0" fmla="*/ 535990 w 2687142"/>
              <a:gd name="connsiteY0" fmla="*/ 16 h 1149219"/>
              <a:gd name="connsiteX1" fmla="*/ 133913 w 2687142"/>
              <a:gd name="connsiteY1" fmla="*/ 693641 h 1149219"/>
              <a:gd name="connsiteX2" fmla="*/ 2687142 w 2687142"/>
              <a:gd name="connsiteY2" fmla="*/ 1149219 h 1149219"/>
              <a:gd name="connsiteX0" fmla="*/ 535990 w 2687142"/>
              <a:gd name="connsiteY0" fmla="*/ 16 h 1154304"/>
              <a:gd name="connsiteX1" fmla="*/ 133913 w 2687142"/>
              <a:gd name="connsiteY1" fmla="*/ 693641 h 1154304"/>
              <a:gd name="connsiteX2" fmla="*/ 2687142 w 2687142"/>
              <a:gd name="connsiteY2" fmla="*/ 1149219 h 1154304"/>
              <a:gd name="connsiteX0" fmla="*/ 535990 w 2652766"/>
              <a:gd name="connsiteY0" fmla="*/ 16 h 949083"/>
              <a:gd name="connsiteX1" fmla="*/ 133913 w 2652766"/>
              <a:gd name="connsiteY1" fmla="*/ 693641 h 949083"/>
              <a:gd name="connsiteX2" fmla="*/ 2652766 w 2652766"/>
              <a:gd name="connsiteY2" fmla="*/ 936088 h 949083"/>
              <a:gd name="connsiteX0" fmla="*/ 535990 w 2652766"/>
              <a:gd name="connsiteY0" fmla="*/ 16 h 956903"/>
              <a:gd name="connsiteX1" fmla="*/ 133913 w 2652766"/>
              <a:gd name="connsiteY1" fmla="*/ 693641 h 956903"/>
              <a:gd name="connsiteX2" fmla="*/ 2652766 w 2652766"/>
              <a:gd name="connsiteY2" fmla="*/ 936088 h 956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2766" h="956903">
                <a:moveTo>
                  <a:pt x="535990" y="16"/>
                </a:moveTo>
                <a:cubicBezTo>
                  <a:pt x="-41186" y="-3250"/>
                  <a:pt x="-112521" y="487198"/>
                  <a:pt x="133913" y="693641"/>
                </a:cubicBezTo>
                <a:cubicBezTo>
                  <a:pt x="380347" y="900084"/>
                  <a:pt x="1735814" y="1004296"/>
                  <a:pt x="2652766" y="936088"/>
                </a:cubicBezTo>
              </a:path>
            </a:pathLst>
          </a:cu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A38DB2C-DCFD-F501-AAB0-EF7FE438B44F}"/>
              </a:ext>
            </a:extLst>
          </p:cNvPr>
          <p:cNvSpPr/>
          <p:nvPr/>
        </p:nvSpPr>
        <p:spPr>
          <a:xfrm>
            <a:off x="201020" y="4426613"/>
            <a:ext cx="2590842" cy="812055"/>
          </a:xfrm>
          <a:custGeom>
            <a:avLst/>
            <a:gdLst>
              <a:gd name="connsiteX0" fmla="*/ 488833 w 1967437"/>
              <a:gd name="connsiteY0" fmla="*/ 0 h 1238655"/>
              <a:gd name="connsiteX1" fmla="*/ 86756 w 1967437"/>
              <a:gd name="connsiteY1" fmla="*/ 706877 h 1238655"/>
              <a:gd name="connsiteX2" fmla="*/ 1967437 w 1967437"/>
              <a:gd name="connsiteY2" fmla="*/ 1238655 h 1238655"/>
              <a:gd name="connsiteX0" fmla="*/ 535990 w 2014594"/>
              <a:gd name="connsiteY0" fmla="*/ 0 h 1238655"/>
              <a:gd name="connsiteX1" fmla="*/ 133913 w 2014594"/>
              <a:gd name="connsiteY1" fmla="*/ 706877 h 1238655"/>
              <a:gd name="connsiteX2" fmla="*/ 2014594 w 2014594"/>
              <a:gd name="connsiteY2" fmla="*/ 1238655 h 1238655"/>
              <a:gd name="connsiteX0" fmla="*/ 535990 w 2014594"/>
              <a:gd name="connsiteY0" fmla="*/ 0 h 1225403"/>
              <a:gd name="connsiteX1" fmla="*/ 133913 w 2014594"/>
              <a:gd name="connsiteY1" fmla="*/ 693625 h 1225403"/>
              <a:gd name="connsiteX2" fmla="*/ 2014594 w 2014594"/>
              <a:gd name="connsiteY2" fmla="*/ 1225403 h 1225403"/>
              <a:gd name="connsiteX0" fmla="*/ 535990 w 2014594"/>
              <a:gd name="connsiteY0" fmla="*/ 16 h 1225419"/>
              <a:gd name="connsiteX1" fmla="*/ 133913 w 2014594"/>
              <a:gd name="connsiteY1" fmla="*/ 693641 h 1225419"/>
              <a:gd name="connsiteX2" fmla="*/ 2014594 w 2014594"/>
              <a:gd name="connsiteY2" fmla="*/ 1225419 h 1225419"/>
              <a:gd name="connsiteX0" fmla="*/ 481708 w 1960312"/>
              <a:gd name="connsiteY0" fmla="*/ 17 h 1225420"/>
              <a:gd name="connsiteX1" fmla="*/ 159144 w 1960312"/>
              <a:gd name="connsiteY1" fmla="*/ 653886 h 1225420"/>
              <a:gd name="connsiteX2" fmla="*/ 1960312 w 1960312"/>
              <a:gd name="connsiteY2" fmla="*/ 1225420 h 1225420"/>
              <a:gd name="connsiteX0" fmla="*/ 481708 w 1960312"/>
              <a:gd name="connsiteY0" fmla="*/ 17 h 1066394"/>
              <a:gd name="connsiteX1" fmla="*/ 159144 w 1960312"/>
              <a:gd name="connsiteY1" fmla="*/ 653886 h 1066394"/>
              <a:gd name="connsiteX2" fmla="*/ 1960312 w 1960312"/>
              <a:gd name="connsiteY2" fmla="*/ 1066394 h 1066394"/>
              <a:gd name="connsiteX0" fmla="*/ 481708 w 1960312"/>
              <a:gd name="connsiteY0" fmla="*/ 17 h 1066394"/>
              <a:gd name="connsiteX1" fmla="*/ 159144 w 1960312"/>
              <a:gd name="connsiteY1" fmla="*/ 653886 h 1066394"/>
              <a:gd name="connsiteX2" fmla="*/ 1960312 w 1960312"/>
              <a:gd name="connsiteY2" fmla="*/ 1066394 h 1066394"/>
              <a:gd name="connsiteX0" fmla="*/ 466941 w 1945545"/>
              <a:gd name="connsiteY0" fmla="*/ 18 h 1066395"/>
              <a:gd name="connsiteX1" fmla="*/ 167569 w 1945545"/>
              <a:gd name="connsiteY1" fmla="*/ 627382 h 1066395"/>
              <a:gd name="connsiteX2" fmla="*/ 1945545 w 1945545"/>
              <a:gd name="connsiteY2" fmla="*/ 1066395 h 1066395"/>
              <a:gd name="connsiteX0" fmla="*/ 466941 w 2611467"/>
              <a:gd name="connsiteY0" fmla="*/ 18 h 996821"/>
              <a:gd name="connsiteX1" fmla="*/ 167569 w 2611467"/>
              <a:gd name="connsiteY1" fmla="*/ 627382 h 996821"/>
              <a:gd name="connsiteX2" fmla="*/ 2611467 w 2611467"/>
              <a:gd name="connsiteY2" fmla="*/ 996821 h 996821"/>
              <a:gd name="connsiteX0" fmla="*/ 466941 w 2611467"/>
              <a:gd name="connsiteY0" fmla="*/ 18 h 1012868"/>
              <a:gd name="connsiteX1" fmla="*/ 167569 w 2611467"/>
              <a:gd name="connsiteY1" fmla="*/ 627382 h 1012868"/>
              <a:gd name="connsiteX2" fmla="*/ 2611467 w 2611467"/>
              <a:gd name="connsiteY2" fmla="*/ 996821 h 1012868"/>
              <a:gd name="connsiteX0" fmla="*/ 466941 w 2590842"/>
              <a:gd name="connsiteY0" fmla="*/ 18 h 812055"/>
              <a:gd name="connsiteX1" fmla="*/ 167569 w 2590842"/>
              <a:gd name="connsiteY1" fmla="*/ 627382 h 812055"/>
              <a:gd name="connsiteX2" fmla="*/ 2590842 w 2590842"/>
              <a:gd name="connsiteY2" fmla="*/ 776815 h 81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42" h="812055">
                <a:moveTo>
                  <a:pt x="466941" y="18"/>
                </a:moveTo>
                <a:cubicBezTo>
                  <a:pt x="-110235" y="-3248"/>
                  <a:pt x="-78865" y="420939"/>
                  <a:pt x="167569" y="627382"/>
                </a:cubicBezTo>
                <a:cubicBezTo>
                  <a:pt x="457072" y="770878"/>
                  <a:pt x="1800035" y="867466"/>
                  <a:pt x="2590842" y="776815"/>
                </a:cubicBezTo>
              </a:path>
            </a:pathLst>
          </a:cu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9CD075-B87C-4C99-B059-702E0300F086}"/>
              </a:ext>
            </a:extLst>
          </p:cNvPr>
          <p:cNvSpPr txBox="1"/>
          <p:nvPr/>
        </p:nvSpPr>
        <p:spPr>
          <a:xfrm>
            <a:off x="1334545" y="5383516"/>
            <a:ext cx="2333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“Enhancer” – promoter interactions</a:t>
            </a:r>
          </a:p>
        </p:txBody>
      </p: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764D382B-CA7E-2FFF-AD37-5AB81A829ED8}"/>
              </a:ext>
            </a:extLst>
          </p:cNvPr>
          <p:cNvSpPr/>
          <p:nvPr/>
        </p:nvSpPr>
        <p:spPr>
          <a:xfrm rot="1226372">
            <a:off x="2222106" y="4681023"/>
            <a:ext cx="449894" cy="501533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FC21F-1E2F-FA54-3FA9-293DCB8B29BA}"/>
              </a:ext>
            </a:extLst>
          </p:cNvPr>
          <p:cNvSpPr txBox="1"/>
          <p:nvPr/>
        </p:nvSpPr>
        <p:spPr>
          <a:xfrm>
            <a:off x="4193437" y="5906736"/>
            <a:ext cx="3770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All this can be measured</a:t>
            </a:r>
          </a:p>
        </p:txBody>
      </p:sp>
    </p:spTree>
    <p:extLst>
      <p:ext uri="{BB962C8B-B14F-4D97-AF65-F5344CB8AC3E}">
        <p14:creationId xmlns:p14="http://schemas.microsoft.com/office/powerpoint/2010/main" val="5610390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co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16715"/>
          <a:stretch/>
        </p:blipFill>
        <p:spPr>
          <a:xfrm>
            <a:off x="523080" y="1223960"/>
            <a:ext cx="5998761" cy="3098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888" y="2834401"/>
            <a:ext cx="5514258" cy="655485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molecular assays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chromatin state, transcription factor binding, RNA transcription...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Two ways to look at transcription</a:t>
            </a:r>
          </a:p>
        </p:txBody>
      </p:sp>
      <p:pic>
        <p:nvPicPr>
          <p:cNvPr id="8" name="Picture 7" descr="ENCOD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48" y="1726109"/>
            <a:ext cx="1838969" cy="110338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70" y="6177502"/>
            <a:ext cx="2135124" cy="462176"/>
          </a:xfrm>
          <a:prstGeom prst="rect">
            <a:avLst/>
          </a:prstGeom>
        </p:spPr>
      </p:pic>
      <p:pic>
        <p:nvPicPr>
          <p:cNvPr id="10" name="Picture 9" descr="gtex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11" y="6261853"/>
            <a:ext cx="2910652" cy="377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Box 12"/>
          <p:cNvSpPr txBox="1"/>
          <p:nvPr/>
        </p:nvSpPr>
        <p:spPr>
          <a:xfrm>
            <a:off x="6675339" y="4028509"/>
            <a:ext cx="2362827" cy="584776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look at chromatin 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6706" y="4868347"/>
            <a:ext cx="165272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 expression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84547" y="4427362"/>
            <a:ext cx="514553" cy="306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6765" y="3910794"/>
            <a:ext cx="548318" cy="259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0D03497-BB56-517E-B0D7-02C4061BFDDF}"/>
              </a:ext>
            </a:extLst>
          </p:cNvPr>
          <p:cNvSpPr/>
          <p:nvPr/>
        </p:nvSpPr>
        <p:spPr>
          <a:xfrm>
            <a:off x="644893" y="4002122"/>
            <a:ext cx="3416968" cy="300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F5315-8FC1-6A8C-C60D-E08DD779262C}"/>
              </a:ext>
            </a:extLst>
          </p:cNvPr>
          <p:cNvSpPr txBox="1"/>
          <p:nvPr/>
        </p:nvSpPr>
        <p:spPr>
          <a:xfrm>
            <a:off x="2763402" y="4002122"/>
            <a:ext cx="12602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Active promoter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A62D0-DD8B-66D0-D84A-A7C7ABAE8967}"/>
              </a:ext>
            </a:extLst>
          </p:cNvPr>
          <p:cNvSpPr txBox="1"/>
          <p:nvPr/>
        </p:nvSpPr>
        <p:spPr>
          <a:xfrm>
            <a:off x="1153044" y="4013807"/>
            <a:ext cx="8402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Enhancer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2D95F-2E3D-A055-3BCC-62D87EEE931A}"/>
              </a:ext>
            </a:extLst>
          </p:cNvPr>
          <p:cNvSpPr txBox="1"/>
          <p:nvPr/>
        </p:nvSpPr>
        <p:spPr>
          <a:xfrm>
            <a:off x="2341046" y="4372926"/>
            <a:ext cx="23628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www.encodeproject.org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5993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states in 130 cell types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Chromatin state across cell types…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Malaria-associated region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9690" y="6325750"/>
            <a:ext cx="3067591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Data from ENCODE / Roadmap</a:t>
            </a:r>
          </a:p>
        </p:txBody>
      </p:sp>
    </p:spTree>
    <p:extLst>
      <p:ext uri="{BB962C8B-B14F-4D97-AF65-F5344CB8AC3E}">
        <p14:creationId xmlns:p14="http://schemas.microsoft.com/office/powerpoint/2010/main" val="42692057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ight Brace 28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Malaria-associated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 b="77304"/>
          <a:stretch/>
        </p:blipFill>
        <p:spPr>
          <a:xfrm>
            <a:off x="1974850" y="5882821"/>
            <a:ext cx="2656277" cy="113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3" b="26810"/>
          <a:stretch/>
        </p:blipFill>
        <p:spPr>
          <a:xfrm>
            <a:off x="5387157" y="5882821"/>
            <a:ext cx="2998276" cy="1133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727" y="5810340"/>
            <a:ext cx="1541708" cy="307777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Proerythroblasts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87" y="6329343"/>
            <a:ext cx="335725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Data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Xu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et 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Cell (2012)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states in 130 cell types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9CE99-7C73-B480-C128-E421FF78B319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…looks different, maybe, in RBCs?</a:t>
            </a:r>
          </a:p>
        </p:txBody>
      </p:sp>
    </p:spTree>
    <p:extLst>
      <p:ext uri="{BB962C8B-B14F-4D97-AF65-F5344CB8AC3E}">
        <p14:creationId xmlns:p14="http://schemas.microsoft.com/office/powerpoint/2010/main" val="34468192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Expression data (RNA-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seq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 across cell types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F186134-0C95-6B60-2623-3429FF0B40B7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CB1906-333A-E7AE-BCCA-B267726396FB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direction of transcription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E745E4-B9C4-4C48-B5D4-0758F52AB900}"/>
              </a:ext>
            </a:extLst>
          </p:cNvPr>
          <p:cNvCxnSpPr>
            <a:cxnSpLocks/>
          </p:cNvCxnSpPr>
          <p:nvPr/>
        </p:nvCxnSpPr>
        <p:spPr>
          <a:xfrm flipV="1">
            <a:off x="3348899" y="4010891"/>
            <a:ext cx="0" cy="519545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CD8A1BB-754F-958E-9C6C-68E9DC116DBB}"/>
              </a:ext>
            </a:extLst>
          </p:cNvPr>
          <p:cNvSpPr txBox="1"/>
          <p:nvPr/>
        </p:nvSpPr>
        <p:spPr>
          <a:xfrm>
            <a:off x="895806" y="4760538"/>
            <a:ext cx="7663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ATP2B4 is expressed essentially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all cells in the body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It looks like the gene model says it should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if we look in red cells?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6058A9-3334-DD2B-C61C-F542920AAF50}"/>
              </a:ext>
            </a:extLst>
          </p:cNvPr>
          <p:cNvCxnSpPr>
            <a:cxnSpLocks/>
          </p:cNvCxnSpPr>
          <p:nvPr/>
        </p:nvCxnSpPr>
        <p:spPr>
          <a:xfrm flipV="1">
            <a:off x="4727427" y="4010891"/>
            <a:ext cx="0" cy="519545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D4B78A-A8B6-9586-622B-3D0AC48C0423}"/>
              </a:ext>
            </a:extLst>
          </p:cNvPr>
          <p:cNvCxnSpPr>
            <a:cxnSpLocks/>
          </p:cNvCxnSpPr>
          <p:nvPr/>
        </p:nvCxnSpPr>
        <p:spPr>
          <a:xfrm flipV="1">
            <a:off x="5495200" y="4010891"/>
            <a:ext cx="0" cy="519545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CCB78CC-2B55-69A6-EC1A-25C776AD9406}"/>
              </a:ext>
            </a:extLst>
          </p:cNvPr>
          <p:cNvSpPr txBox="1"/>
          <p:nvPr/>
        </p:nvSpPr>
        <p:spPr>
          <a:xfrm rot="16200000">
            <a:off x="-275752" y="2744985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Non-erythroid cells</a:t>
            </a:r>
          </a:p>
        </p:txBody>
      </p:sp>
    </p:spTree>
    <p:extLst>
      <p:ext uri="{BB962C8B-B14F-4D97-AF65-F5344CB8AC3E}">
        <p14:creationId xmlns:p14="http://schemas.microsoft.com/office/powerpoint/2010/main" val="4989095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4021668"/>
            <a:ext cx="8276095" cy="1031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</p:spPr>
      </p:pic>
      <p:pic>
        <p:nvPicPr>
          <p:cNvPr id="10" name="Picture 9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8A613F-F60C-E3BB-D1AF-EA3AA4ABE796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066D69-B97A-1CFA-E2D7-CA010F9D670F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direction of transcription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900290-8069-35F8-045B-2F549764A3FD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Expression data (RNA-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seq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 across cell types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AD51D8-F077-AE51-E864-CE3B264A8A5F}"/>
              </a:ext>
            </a:extLst>
          </p:cNvPr>
          <p:cNvCxnSpPr>
            <a:cxnSpLocks/>
          </p:cNvCxnSpPr>
          <p:nvPr/>
        </p:nvCxnSpPr>
        <p:spPr>
          <a:xfrm flipV="1">
            <a:off x="4455543" y="5212773"/>
            <a:ext cx="0" cy="346363"/>
          </a:xfrm>
          <a:prstGeom prst="straightConnector1">
            <a:avLst/>
          </a:prstGeom>
          <a:ln>
            <a:solidFill>
              <a:srgbClr val="FFFF6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F014C5-394F-CA16-102D-C2B78EBE422B}"/>
              </a:ext>
            </a:extLst>
          </p:cNvPr>
          <p:cNvSpPr txBox="1"/>
          <p:nvPr/>
        </p:nvSpPr>
        <p:spPr>
          <a:xfrm>
            <a:off x="740379" y="5761244"/>
            <a:ext cx="766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Red cell (precursors) show a different pattern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There’s a new 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79448-18F2-DDE1-9A18-20AA55119693}"/>
              </a:ext>
            </a:extLst>
          </p:cNvPr>
          <p:cNvSpPr txBox="1"/>
          <p:nvPr/>
        </p:nvSpPr>
        <p:spPr>
          <a:xfrm rot="16200000">
            <a:off x="-268937" y="4399106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Proerythroblasts</a:t>
            </a:r>
          </a:p>
        </p:txBody>
      </p:sp>
    </p:spTree>
    <p:extLst>
      <p:ext uri="{BB962C8B-B14F-4D97-AF65-F5344CB8AC3E}">
        <p14:creationId xmlns:p14="http://schemas.microsoft.com/office/powerpoint/2010/main" val="32557179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66247D-703F-2983-48E9-9B515C884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>
            <a:extLst>
              <a:ext uri="{FF2B5EF4-FFF2-40B4-BE49-F238E27FC236}">
                <a16:creationId xmlns:a16="http://schemas.microsoft.com/office/drawing/2014/main" id="{85D60DC0-D1EB-4121-0C1C-BF0493470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4021668"/>
            <a:ext cx="8276095" cy="1031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Figure 05 - ATP2B4.png">
            <a:extLst>
              <a:ext uri="{FF2B5EF4-FFF2-40B4-BE49-F238E27FC236}">
                <a16:creationId xmlns:a16="http://schemas.microsoft.com/office/drawing/2014/main" id="{F27EF96D-594D-53F7-0D2C-509580A35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E88DDEAE-FD24-E107-FD0C-7C46E4525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532AF1-01C0-0236-7ACF-AC51ACE932EE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3D3CC-B7B0-12D6-5F23-B8313DB2A248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9AAE9C-432C-3D00-AA0A-919AD440D089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A0EFD4D-5CCE-5F6B-0D80-A850CC7D2BAF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direction of transcription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C6361-8C12-C534-5A94-08A86A52FEC0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Expression data (RNA-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seq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) across cell types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0915F6-7957-4AD2-4414-C788F24DF7D2}"/>
              </a:ext>
            </a:extLst>
          </p:cNvPr>
          <p:cNvSpPr txBox="1"/>
          <p:nvPr/>
        </p:nvSpPr>
        <p:spPr>
          <a:xfrm rot="16200000">
            <a:off x="-268937" y="4399106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Proerythroblasts</a:t>
            </a:r>
          </a:p>
        </p:txBody>
      </p:sp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B7801143-52DC-9F49-E723-93094ED76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97B4AA-D596-B917-BFA3-1E351513BF27}"/>
              </a:ext>
            </a:extLst>
          </p:cNvPr>
          <p:cNvGrpSpPr/>
          <p:nvPr/>
        </p:nvGrpSpPr>
        <p:grpSpPr>
          <a:xfrm>
            <a:off x="5352288" y="5169932"/>
            <a:ext cx="1889461" cy="338554"/>
            <a:chOff x="5352288" y="5169932"/>
            <a:chExt cx="1889461" cy="3385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68FB29-47D1-A90F-8DC0-F1B18EEDCEF3}"/>
                </a:ext>
              </a:extLst>
            </p:cNvPr>
            <p:cNvSpPr txBox="1"/>
            <p:nvPr/>
          </p:nvSpPr>
          <p:spPr>
            <a:xfrm>
              <a:off x="5857652" y="5169932"/>
              <a:ext cx="1384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GWAS SNPs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2FAA1A-F141-E570-9B5B-A7D33384EEDC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5352288" y="5339209"/>
              <a:ext cx="50536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188E3AC-65E5-8BDC-8B22-74CDA2E28AB3}"/>
              </a:ext>
            </a:extLst>
          </p:cNvPr>
          <p:cNvSpPr txBox="1"/>
          <p:nvPr/>
        </p:nvSpPr>
        <p:spPr>
          <a:xfrm>
            <a:off x="740379" y="5761244"/>
            <a:ext cx="7663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Red cell (precursors) show a different pattern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There’s a new 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exon!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Could these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upstream GWAS SNPs be affecting transcription in red cells?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C049E7-0DC6-B797-0255-46C45B7EE230}"/>
              </a:ext>
            </a:extLst>
          </p:cNvPr>
          <p:cNvSpPr/>
          <p:nvPr/>
        </p:nvSpPr>
        <p:spPr>
          <a:xfrm>
            <a:off x="3968190" y="5115901"/>
            <a:ext cx="505365" cy="52636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332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3350610"/>
            <a:ext cx="8276095" cy="1031875"/>
          </a:xfrm>
          <a:prstGeom prst="rect">
            <a:avLst/>
          </a:prstGeom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1553"/>
          <a:stretch/>
        </p:blipFill>
        <p:spPr>
          <a:xfrm>
            <a:off x="598715" y="1380592"/>
            <a:ext cx="8276095" cy="19065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2239" y="698500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Measured RNA transcription (RNA-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607182" y="4444926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0416" y="6115750"/>
            <a:ext cx="874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Putting together data from a variety of sources suggests the existence of an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alternative transcription start site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near the GWAS signal, but only active in erythrocytes.  How can this be?</a:t>
            </a:r>
          </a:p>
        </p:txBody>
      </p:sp>
      <p:pic>
        <p:nvPicPr>
          <p:cNvPr id="12" name="Picture 11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13E608-8BDA-6041-868B-F6EC38AE6944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ATP2B4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has an erythroid-specific transcript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040E3-2CD8-8644-82D7-682A33998E63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BEA36-D255-C949-8FAA-0001808C5F62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exon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A26E2-F6F2-1ADC-98AF-68B8D159C5E4}"/>
              </a:ext>
            </a:extLst>
          </p:cNvPr>
          <p:cNvGrpSpPr/>
          <p:nvPr/>
        </p:nvGrpSpPr>
        <p:grpSpPr>
          <a:xfrm>
            <a:off x="5352288" y="5169932"/>
            <a:ext cx="1889461" cy="338554"/>
            <a:chOff x="5352288" y="5169932"/>
            <a:chExt cx="1889461" cy="3385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C899EC-3397-994C-847A-1A4C0B5A25B2}"/>
                </a:ext>
              </a:extLst>
            </p:cNvPr>
            <p:cNvSpPr txBox="1"/>
            <p:nvPr/>
          </p:nvSpPr>
          <p:spPr>
            <a:xfrm>
              <a:off x="5857652" y="5169932"/>
              <a:ext cx="1384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GWAS SNPs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9CAD224-2D25-D145-A7C0-DE3241F95F4D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5352288" y="5339209"/>
              <a:ext cx="50536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5133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6B146-712A-1563-2D44-F422E653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D1364C7-9581-ABAC-A2D1-F65DB114AA5A}"/>
              </a:ext>
            </a:extLst>
          </p:cNvPr>
          <p:cNvSpPr/>
          <p:nvPr/>
        </p:nvSpPr>
        <p:spPr>
          <a:xfrm>
            <a:off x="2070046" y="286138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4C04E7-5E60-6468-0C83-E212579B9166}"/>
              </a:ext>
            </a:extLst>
          </p:cNvPr>
          <p:cNvCxnSpPr/>
          <p:nvPr/>
        </p:nvCxnSpPr>
        <p:spPr>
          <a:xfrm>
            <a:off x="609600" y="294222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BE764D-1DD2-8DC5-F368-50286C7FA786}"/>
              </a:ext>
            </a:extLst>
          </p:cNvPr>
          <p:cNvCxnSpPr/>
          <p:nvPr/>
        </p:nvCxnSpPr>
        <p:spPr>
          <a:xfrm>
            <a:off x="606492" y="286138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13B071E-D5B5-6AB3-2DB4-267C86D843C6}"/>
              </a:ext>
            </a:extLst>
          </p:cNvPr>
          <p:cNvSpPr/>
          <p:nvPr/>
        </p:nvSpPr>
        <p:spPr>
          <a:xfrm>
            <a:off x="2899303" y="282055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7E088E-1461-42D6-E18F-F7C73B6AA78A}"/>
              </a:ext>
            </a:extLst>
          </p:cNvPr>
          <p:cNvSpPr/>
          <p:nvPr/>
        </p:nvSpPr>
        <p:spPr>
          <a:xfrm>
            <a:off x="7194357" y="277760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CC06D5-735A-2425-B4F4-12F1E7BAE717}"/>
              </a:ext>
            </a:extLst>
          </p:cNvPr>
          <p:cNvSpPr/>
          <p:nvPr/>
        </p:nvSpPr>
        <p:spPr>
          <a:xfrm>
            <a:off x="3836687" y="286386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948A6C-6223-3C27-1369-A675A51D36E3}"/>
              </a:ext>
            </a:extLst>
          </p:cNvPr>
          <p:cNvCxnSpPr/>
          <p:nvPr/>
        </p:nvCxnSpPr>
        <p:spPr>
          <a:xfrm rot="5400000">
            <a:off x="3765197" y="292577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83EA5-74C1-238E-5F79-D067BF4EE898}"/>
              </a:ext>
            </a:extLst>
          </p:cNvPr>
          <p:cNvCxnSpPr/>
          <p:nvPr/>
        </p:nvCxnSpPr>
        <p:spPr>
          <a:xfrm rot="5400000">
            <a:off x="4571732" y="292537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CE1DB6-F8B9-C5F5-0C5C-DFD9CDF7FFD5}"/>
              </a:ext>
            </a:extLst>
          </p:cNvPr>
          <p:cNvCxnSpPr/>
          <p:nvPr/>
        </p:nvCxnSpPr>
        <p:spPr>
          <a:xfrm rot="5400000">
            <a:off x="4905558" y="293524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5EF840-4AFA-B907-0988-3D43E4410D67}"/>
              </a:ext>
            </a:extLst>
          </p:cNvPr>
          <p:cNvCxnSpPr/>
          <p:nvPr/>
        </p:nvCxnSpPr>
        <p:spPr>
          <a:xfrm rot="5400000">
            <a:off x="5699142" y="291878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DB01B3-FFCD-1F88-7C8A-B00D5DCC1912}"/>
              </a:ext>
            </a:extLst>
          </p:cNvPr>
          <p:cNvCxnSpPr/>
          <p:nvPr/>
        </p:nvCxnSpPr>
        <p:spPr>
          <a:xfrm rot="5400000">
            <a:off x="5864501" y="292865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51B4F0-A007-D405-D786-C9D2B18F13E4}"/>
              </a:ext>
            </a:extLst>
          </p:cNvPr>
          <p:cNvCxnSpPr/>
          <p:nvPr/>
        </p:nvCxnSpPr>
        <p:spPr>
          <a:xfrm rot="5400000">
            <a:off x="6483658" y="290233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AFF8E6-1BF3-DF43-B378-4D5A105CC3DA}"/>
              </a:ext>
            </a:extLst>
          </p:cNvPr>
          <p:cNvSpPr/>
          <p:nvPr/>
        </p:nvSpPr>
        <p:spPr>
          <a:xfrm>
            <a:off x="3353205" y="274724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9F1D03-8C0E-3B3F-3A47-BAA06ED009AC}"/>
              </a:ext>
            </a:extLst>
          </p:cNvPr>
          <p:cNvSpPr/>
          <p:nvPr/>
        </p:nvSpPr>
        <p:spPr>
          <a:xfrm>
            <a:off x="4754336" y="275073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2656DF-0FD8-A235-4081-E56F6DE2BC67}"/>
              </a:ext>
            </a:extLst>
          </p:cNvPr>
          <p:cNvSpPr/>
          <p:nvPr/>
        </p:nvSpPr>
        <p:spPr>
          <a:xfrm>
            <a:off x="6679221" y="271433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38437E-0027-0555-5024-DA473C924861}"/>
              </a:ext>
            </a:extLst>
          </p:cNvPr>
          <p:cNvSpPr/>
          <p:nvPr/>
        </p:nvSpPr>
        <p:spPr>
          <a:xfrm>
            <a:off x="5885818" y="273737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DC74AE-D2D2-3E97-5F1E-A4E48ADA4A79}"/>
              </a:ext>
            </a:extLst>
          </p:cNvPr>
          <p:cNvGrpSpPr/>
          <p:nvPr/>
        </p:nvGrpSpPr>
        <p:grpSpPr>
          <a:xfrm>
            <a:off x="2199920" y="277760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B4821FF-5632-F70D-0964-50294116C497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5773A8D-C890-28CF-7297-0999C48EEF47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ED8264B-BF22-BB5D-6D65-75DD78638AF6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E9A2800A-1426-82BC-0ACA-A5E9D1C19E34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What is different about RBCs?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BDF1C-FDE4-BAC0-E824-9627B0E01631}"/>
              </a:ext>
            </a:extLst>
          </p:cNvPr>
          <p:cNvSpPr txBox="1"/>
          <p:nvPr/>
        </p:nvSpPr>
        <p:spPr>
          <a:xfrm>
            <a:off x="2070046" y="219305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1D0FBA-5173-6515-3CA3-7F28881D785C}"/>
              </a:ext>
            </a:extLst>
          </p:cNvPr>
          <p:cNvGrpSpPr/>
          <p:nvPr/>
        </p:nvGrpSpPr>
        <p:grpSpPr>
          <a:xfrm>
            <a:off x="2899303" y="254320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7412160-C4F7-CEFB-C659-D9798FF14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34714A-3394-C929-17CD-E868E6221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F6C0023D-F33C-2E49-89ED-216207677330}"/>
              </a:ext>
            </a:extLst>
          </p:cNvPr>
          <p:cNvSpPr/>
          <p:nvPr/>
        </p:nvSpPr>
        <p:spPr>
          <a:xfrm rot="1226372">
            <a:off x="2193440" y="3077997"/>
            <a:ext cx="626767" cy="698708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29973-6D7F-E537-3B8A-C3BBB7B3274B}"/>
              </a:ext>
            </a:extLst>
          </p:cNvPr>
          <p:cNvSpPr txBox="1"/>
          <p:nvPr/>
        </p:nvSpPr>
        <p:spPr>
          <a:xfrm>
            <a:off x="1285231" y="3327845"/>
            <a:ext cx="82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6C330-7A14-4AE3-19A8-284EF73D6414}"/>
              </a:ext>
            </a:extLst>
          </p:cNvPr>
          <p:cNvSpPr txBox="1"/>
          <p:nvPr/>
        </p:nvSpPr>
        <p:spPr>
          <a:xfrm>
            <a:off x="2880052" y="3708080"/>
            <a:ext cx="363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factor (TF) binding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helps promote transcription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major TF in red cells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GATA1.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E4C462-5870-BFF6-F5CC-8AF81946B11B}"/>
              </a:ext>
            </a:extLst>
          </p:cNvPr>
          <p:cNvGrpSpPr/>
          <p:nvPr/>
        </p:nvGrpSpPr>
        <p:grpSpPr>
          <a:xfrm>
            <a:off x="3634005" y="5969173"/>
            <a:ext cx="5389912" cy="754053"/>
            <a:chOff x="3446180" y="5844482"/>
            <a:chExt cx="5389912" cy="7540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E57905-2480-31F8-621E-E5F167BEC63B}"/>
                </a:ext>
              </a:extLst>
            </p:cNvPr>
            <p:cNvSpPr txBox="1"/>
            <p:nvPr/>
          </p:nvSpPr>
          <p:spPr>
            <a:xfrm>
              <a:off x="3446180" y="5844482"/>
              <a:ext cx="5389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“GATA1 regulates the expression (i.e. formation of the genes' products) of an ensemble of genes that mediate the development of red blood cells and platelets.”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4FC265-5451-692F-4EA0-CDF14708EE20}"/>
                </a:ext>
              </a:extLst>
            </p:cNvPr>
            <p:cNvSpPr txBox="1"/>
            <p:nvPr/>
          </p:nvSpPr>
          <p:spPr>
            <a:xfrm>
              <a:off x="7605643" y="6321536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- Wikipedia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22092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5FD3B-7C66-60D4-0D8C-FC07D3A78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B57B35-FBB0-A30E-849A-2F7B4BAAB371}"/>
              </a:ext>
            </a:extLst>
          </p:cNvPr>
          <p:cNvSpPr/>
          <p:nvPr/>
        </p:nvSpPr>
        <p:spPr>
          <a:xfrm>
            <a:off x="2070046" y="2861383"/>
            <a:ext cx="770276" cy="93802"/>
          </a:xfrm>
          <a:prstGeom prst="rect">
            <a:avLst/>
          </a:prstGeom>
          <a:solidFill>
            <a:srgbClr val="FFFF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2E5280-57AC-BB85-1766-744F0CEA8CD3}"/>
              </a:ext>
            </a:extLst>
          </p:cNvPr>
          <p:cNvCxnSpPr/>
          <p:nvPr/>
        </p:nvCxnSpPr>
        <p:spPr>
          <a:xfrm>
            <a:off x="609600" y="294222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555387-F169-6BFA-AC7A-4EFBB289D5D7}"/>
              </a:ext>
            </a:extLst>
          </p:cNvPr>
          <p:cNvCxnSpPr/>
          <p:nvPr/>
        </p:nvCxnSpPr>
        <p:spPr>
          <a:xfrm>
            <a:off x="606492" y="286138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1B2978D-0A54-BE2E-64E4-7C337BD1A055}"/>
              </a:ext>
            </a:extLst>
          </p:cNvPr>
          <p:cNvSpPr/>
          <p:nvPr/>
        </p:nvSpPr>
        <p:spPr>
          <a:xfrm>
            <a:off x="2899303" y="2820551"/>
            <a:ext cx="432000" cy="2399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73469E6-43CC-3D82-4262-71E3D1B396ED}"/>
              </a:ext>
            </a:extLst>
          </p:cNvPr>
          <p:cNvSpPr/>
          <p:nvPr/>
        </p:nvSpPr>
        <p:spPr>
          <a:xfrm>
            <a:off x="7194357" y="2777609"/>
            <a:ext cx="144000" cy="24696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47AEE7-10A3-3EA5-8B00-1022D31E7BB5}"/>
              </a:ext>
            </a:extLst>
          </p:cNvPr>
          <p:cNvSpPr/>
          <p:nvPr/>
        </p:nvSpPr>
        <p:spPr>
          <a:xfrm>
            <a:off x="3836687" y="286386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FB5ED-7050-E04D-19EE-3613B7D5E1BB}"/>
              </a:ext>
            </a:extLst>
          </p:cNvPr>
          <p:cNvCxnSpPr/>
          <p:nvPr/>
        </p:nvCxnSpPr>
        <p:spPr>
          <a:xfrm rot="5400000">
            <a:off x="3765197" y="292577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E12A6B-B364-46F3-995E-A8AE03D5347D}"/>
              </a:ext>
            </a:extLst>
          </p:cNvPr>
          <p:cNvCxnSpPr/>
          <p:nvPr/>
        </p:nvCxnSpPr>
        <p:spPr>
          <a:xfrm rot="5400000">
            <a:off x="4571732" y="292537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94EBE-9C43-62DD-7406-A483BE667036}"/>
              </a:ext>
            </a:extLst>
          </p:cNvPr>
          <p:cNvCxnSpPr/>
          <p:nvPr/>
        </p:nvCxnSpPr>
        <p:spPr>
          <a:xfrm rot="5400000">
            <a:off x="4905558" y="293524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E0C9E8D-3E41-04CC-C229-AA1219C54F67}"/>
              </a:ext>
            </a:extLst>
          </p:cNvPr>
          <p:cNvCxnSpPr/>
          <p:nvPr/>
        </p:nvCxnSpPr>
        <p:spPr>
          <a:xfrm rot="5400000">
            <a:off x="5699142" y="291878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4AD0D9-373D-C6A5-7247-6CFFC4C4CED4}"/>
              </a:ext>
            </a:extLst>
          </p:cNvPr>
          <p:cNvCxnSpPr/>
          <p:nvPr/>
        </p:nvCxnSpPr>
        <p:spPr>
          <a:xfrm rot="5400000">
            <a:off x="5864501" y="292865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420175-7E0F-33FE-8A78-4E7B26DA3575}"/>
              </a:ext>
            </a:extLst>
          </p:cNvPr>
          <p:cNvCxnSpPr/>
          <p:nvPr/>
        </p:nvCxnSpPr>
        <p:spPr>
          <a:xfrm rot="5400000">
            <a:off x="6483658" y="290233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52389A6-8DA5-E0FB-A412-DFD11FB3B16C}"/>
              </a:ext>
            </a:extLst>
          </p:cNvPr>
          <p:cNvSpPr/>
          <p:nvPr/>
        </p:nvSpPr>
        <p:spPr>
          <a:xfrm>
            <a:off x="3353205" y="274724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72DF3A-9460-E9D6-7ECC-881BA94C343F}"/>
              </a:ext>
            </a:extLst>
          </p:cNvPr>
          <p:cNvSpPr/>
          <p:nvPr/>
        </p:nvSpPr>
        <p:spPr>
          <a:xfrm>
            <a:off x="4754336" y="275073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94CC97-CB72-EA8A-10C8-C12A0C909B97}"/>
              </a:ext>
            </a:extLst>
          </p:cNvPr>
          <p:cNvSpPr/>
          <p:nvPr/>
        </p:nvSpPr>
        <p:spPr>
          <a:xfrm>
            <a:off x="6679221" y="271433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381EFB-641B-C679-3E13-C605E9204FA6}"/>
              </a:ext>
            </a:extLst>
          </p:cNvPr>
          <p:cNvSpPr/>
          <p:nvPr/>
        </p:nvSpPr>
        <p:spPr>
          <a:xfrm>
            <a:off x="5885818" y="273737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EB6456-2145-669A-9536-4E3E0EB809C7}"/>
              </a:ext>
            </a:extLst>
          </p:cNvPr>
          <p:cNvGrpSpPr/>
          <p:nvPr/>
        </p:nvGrpSpPr>
        <p:grpSpPr>
          <a:xfrm>
            <a:off x="2199920" y="2777609"/>
            <a:ext cx="461936" cy="456307"/>
            <a:chOff x="2216331" y="4219668"/>
            <a:chExt cx="461936" cy="45630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881F3FD-AE9A-3EC5-8754-AB5DEEB372BA}"/>
                </a:ext>
              </a:extLst>
            </p:cNvPr>
            <p:cNvSpPr/>
            <p:nvPr/>
          </p:nvSpPr>
          <p:spPr>
            <a:xfrm>
              <a:off x="2216331" y="421966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0598C00-1DAB-AA31-5917-69F3D14E2FCE}"/>
                </a:ext>
              </a:extLst>
            </p:cNvPr>
            <p:cNvSpPr/>
            <p:nvPr/>
          </p:nvSpPr>
          <p:spPr>
            <a:xfrm>
              <a:off x="2216331" y="438695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F75575E-4AEA-7D96-FAF9-92D14E804049}"/>
                </a:ext>
              </a:extLst>
            </p:cNvPr>
            <p:cNvSpPr/>
            <p:nvPr/>
          </p:nvSpPr>
          <p:spPr>
            <a:xfrm>
              <a:off x="2337290" y="445997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E5332A07-B515-43A8-AB0E-30A6565DD7E6}"/>
              </a:ext>
            </a:extLst>
          </p:cNvPr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What is different about RBCs?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9D645-0C79-5FD1-8357-CE2743136D3E}"/>
              </a:ext>
            </a:extLst>
          </p:cNvPr>
          <p:cNvSpPr txBox="1"/>
          <p:nvPr/>
        </p:nvSpPr>
        <p:spPr>
          <a:xfrm>
            <a:off x="2070046" y="2193051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Direction of transcription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928F7-44AC-0038-C894-EB7512E09458}"/>
              </a:ext>
            </a:extLst>
          </p:cNvPr>
          <p:cNvGrpSpPr/>
          <p:nvPr/>
        </p:nvGrpSpPr>
        <p:grpSpPr>
          <a:xfrm>
            <a:off x="2899303" y="2543205"/>
            <a:ext cx="266984" cy="528332"/>
            <a:chOff x="2945250" y="4025495"/>
            <a:chExt cx="266984" cy="528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3D6FEA7-9192-14D3-5618-9773A1818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5495"/>
              <a:ext cx="266984" cy="716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1E34741-AA4B-9BF9-2465-9BC327F6CD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250" y="4028090"/>
              <a:ext cx="0" cy="52573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gular Pentagon 13">
            <a:extLst>
              <a:ext uri="{FF2B5EF4-FFF2-40B4-BE49-F238E27FC236}">
                <a16:creationId xmlns:a16="http://schemas.microsoft.com/office/drawing/2014/main" id="{D11C0B93-C2FA-9B3D-0704-341F607C790D}"/>
              </a:ext>
            </a:extLst>
          </p:cNvPr>
          <p:cNvSpPr/>
          <p:nvPr/>
        </p:nvSpPr>
        <p:spPr>
          <a:xfrm rot="1226372">
            <a:off x="2193440" y="3077997"/>
            <a:ext cx="626767" cy="698708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CEDBD-A8B5-FF8E-C7B9-EA581B44ACA8}"/>
              </a:ext>
            </a:extLst>
          </p:cNvPr>
          <p:cNvSpPr txBox="1"/>
          <p:nvPr/>
        </p:nvSpPr>
        <p:spPr>
          <a:xfrm>
            <a:off x="2880052" y="3708080"/>
            <a:ext cx="3639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Transcription factor (TF) binding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helps promote transcription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major TF in red cells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GATA1.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D7EA8-2253-A45F-2B9F-F4A2D29E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14" y="5005729"/>
            <a:ext cx="2323673" cy="158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596D10-8D2F-0AC5-3492-526DC0CEF2F3}"/>
              </a:ext>
            </a:extLst>
          </p:cNvPr>
          <p:cNvSpPr txBox="1"/>
          <p:nvPr/>
        </p:nvSpPr>
        <p:spPr>
          <a:xfrm>
            <a:off x="1384602" y="658971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v1.factorbook.org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5106F-A1DB-0904-BD21-47DACACFAA99}"/>
              </a:ext>
            </a:extLst>
          </p:cNvPr>
          <p:cNvSpPr txBox="1"/>
          <p:nvPr/>
        </p:nvSpPr>
        <p:spPr>
          <a:xfrm>
            <a:off x="3353205" y="5046843"/>
            <a:ext cx="4660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…so-called because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motif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it binds to.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53171-8A32-12C2-37A6-968E5034F3FC}"/>
              </a:ext>
            </a:extLst>
          </p:cNvPr>
          <p:cNvSpPr txBox="1"/>
          <p:nvPr/>
        </p:nvSpPr>
        <p:spPr>
          <a:xfrm>
            <a:off x="1285231" y="3327845"/>
            <a:ext cx="82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GATA1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A48CEC-854C-8659-9A79-BA41217FB49E}"/>
              </a:ext>
            </a:extLst>
          </p:cNvPr>
          <p:cNvGrpSpPr/>
          <p:nvPr/>
        </p:nvGrpSpPr>
        <p:grpSpPr>
          <a:xfrm>
            <a:off x="3634005" y="5969173"/>
            <a:ext cx="5389912" cy="754053"/>
            <a:chOff x="3446180" y="5844482"/>
            <a:chExt cx="5389912" cy="75405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88C443-9063-C541-6ADE-C05667584BEB}"/>
                </a:ext>
              </a:extLst>
            </p:cNvPr>
            <p:cNvSpPr txBox="1"/>
            <p:nvPr/>
          </p:nvSpPr>
          <p:spPr>
            <a:xfrm>
              <a:off x="3446180" y="5844482"/>
              <a:ext cx="5389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“GATA1 regulates the expression (i.e. formation of the genes' products) of an ensemble of genes that mediate the development of red blood cells and platelets.”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F0EC7D-29F6-B0FF-B97F-60718C23B458}"/>
                </a:ext>
              </a:extLst>
            </p:cNvPr>
            <p:cNvSpPr txBox="1"/>
            <p:nvPr/>
          </p:nvSpPr>
          <p:spPr>
            <a:xfrm>
              <a:off x="7605643" y="6321536"/>
              <a:ext cx="942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- Wikipedia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96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6112025" y="3114056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125,992  IBD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1.2 million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Inflammatory bowel disease</a:t>
            </a:r>
            <a:endParaRPr lang="en-US" kern="0" dirty="0">
              <a:solidFill>
                <a:srgbClr val="FFFF66"/>
              </a:solidFill>
              <a:latin typeface="FoundrySterling-Book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(Crohn’s disease and ulcerative colitis)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433962-2363-3854-C558-3D111D0548B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380BA6-07F6-3B8A-520D-D24F2DC83A5C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A500A19-10B1-41D8-CA10-7D5C524411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01BC7AD-1558-A4E3-CAA2-5775FD45B4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2010777-172A-CE13-DC39-4FDA4BDF66E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BE6A6-220B-23C6-2F1B-9989B5E94E71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C1186A-61E8-EE48-8A2F-D3F4D27E4B2C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E3565A-8F86-0B37-5B75-649C719420D3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78A735-7D78-3B5D-014C-F2A01305D1EB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B63E35-FB61-4D23-4E6E-87D0EB0167D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4C86BE-E475-2BAE-8081-23E83FC75792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E3FE857-4DA3-1C88-4AA0-5B359D5C7C22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DDEEA1-6824-E281-0723-CDBAB4C64A37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22BD1C-9900-4480-7F3A-CA80E96DA29B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4784817-3E2F-F4A2-2DBD-5765437CDFF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C7BA19C-D4D7-E558-B6D6-7E8484568342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4A8A26-9A8F-4B30-7380-5489156F99A2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1135AA6-A430-9D38-57C9-FA3303383F8A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9B882D4-FFB0-45E3-34C5-CAEACEBAB588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464E82-E777-462D-7C2E-A0E269CC6644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DF3D65E-88C9-BB1F-8D00-9D5C9ED4A347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7EC893-BA97-EBB9-CF8B-1D4B3406962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2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 descr="A graph of numbers and letters&#10;&#10;Description automatically generated">
            <a:extLst>
              <a:ext uri="{FF2B5EF4-FFF2-40B4-BE49-F238E27FC236}">
                <a16:creationId xmlns:a16="http://schemas.microsoft.com/office/drawing/2014/main" id="{A8AB36B8-A5C2-FD53-F019-2346E6736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r="3459"/>
          <a:stretch/>
        </p:blipFill>
        <p:spPr>
          <a:xfrm>
            <a:off x="322368" y="2665384"/>
            <a:ext cx="5004953" cy="2286465"/>
          </a:xfrm>
          <a:prstGeom prst="rect">
            <a:avLst/>
          </a:prstGeom>
        </p:spPr>
      </p:pic>
      <p:pic>
        <p:nvPicPr>
          <p:cNvPr id="39" name="Picture 3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0E7EE919-551E-0F51-C647-20D092544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72" y="5453369"/>
            <a:ext cx="5793721" cy="9531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8EDA1-2948-8942-A0A4-B140CBF1BE88}"/>
              </a:ext>
            </a:extLst>
          </p:cNvPr>
          <p:cNvSpPr txBox="1"/>
          <p:nvPr/>
        </p:nvSpPr>
        <p:spPr>
          <a:xfrm>
            <a:off x="5570220" y="4090686"/>
            <a:ext cx="357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&gt; 600 association signals.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2074DE-783E-7DBE-6556-BFE92CF6D48E}"/>
              </a:ext>
            </a:extLst>
          </p:cNvPr>
          <p:cNvCxnSpPr>
            <a:cxnSpLocks/>
          </p:cNvCxnSpPr>
          <p:nvPr/>
        </p:nvCxnSpPr>
        <p:spPr bwMode="auto">
          <a:xfrm>
            <a:off x="594360" y="4358640"/>
            <a:ext cx="4610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456374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895568-FE2B-1440-A9E1-CAC67E863E5E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Putting the story together</a:t>
            </a:r>
          </a:p>
        </p:txBody>
      </p:sp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3A6B0A2F-CE24-4FF1-0246-15C647F47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478020" y="3133190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Figure 05 - ATP2B4.png">
            <a:extLst>
              <a:ext uri="{FF2B5EF4-FFF2-40B4-BE49-F238E27FC236}">
                <a16:creationId xmlns:a16="http://schemas.microsoft.com/office/drawing/2014/main" id="{F264A458-6DF6-B478-02A7-984D2515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507655" y="876917"/>
            <a:ext cx="8276095" cy="103187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437B6233-6D84-BC22-2AD2-45CA494BA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501305" y="1971233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Figure 05 - ATP2B4.png">
            <a:extLst>
              <a:ext uri="{FF2B5EF4-FFF2-40B4-BE49-F238E27FC236}">
                <a16:creationId xmlns:a16="http://schemas.microsoft.com/office/drawing/2014/main" id="{63DF5D55-341F-0A16-9619-A138680A6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494954" y="2642208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CB7C9C-7761-36BB-85BB-C68183C023A4}"/>
              </a:ext>
            </a:extLst>
          </p:cNvPr>
          <p:cNvSpPr txBox="1"/>
          <p:nvPr/>
        </p:nvSpPr>
        <p:spPr>
          <a:xfrm>
            <a:off x="5751775" y="2696239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GWAS SNPs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A2E0B8-3C0B-02CA-631D-3ADC90B81B00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246411" y="2865516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6F300A-C9B8-7626-40A9-7C762E22F639}"/>
              </a:ext>
            </a:extLst>
          </p:cNvPr>
          <p:cNvCxnSpPr/>
          <p:nvPr/>
        </p:nvCxnSpPr>
        <p:spPr>
          <a:xfrm flipV="1">
            <a:off x="4204614" y="3408218"/>
            <a:ext cx="0" cy="295977"/>
          </a:xfrm>
          <a:prstGeom prst="straightConnector1">
            <a:avLst/>
          </a:prstGeom>
          <a:ln w="9525">
            <a:solidFill>
              <a:srgbClr val="FFF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FCC3654-E3F6-137C-603D-FA35BA2D642A}"/>
              </a:ext>
            </a:extLst>
          </p:cNvPr>
          <p:cNvSpPr txBox="1"/>
          <p:nvPr/>
        </p:nvSpPr>
        <p:spPr>
          <a:xfrm>
            <a:off x="2047649" y="4080681"/>
            <a:ext cx="431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GATA1 does bind this region in erythroid cells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measured using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-seq</a:t>
            </a:r>
          </a:p>
        </p:txBody>
      </p:sp>
    </p:spTree>
    <p:extLst>
      <p:ext uri="{BB962C8B-B14F-4D97-AF65-F5344CB8AC3E}">
        <p14:creationId xmlns:p14="http://schemas.microsoft.com/office/powerpoint/2010/main" val="23472129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CD5E6-5363-2771-EA99-132B39E5E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8C35EFE6-FBC7-0D49-ECAB-8912545CA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478020" y="3133190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Figure 05 - ATP2B4.png">
            <a:extLst>
              <a:ext uri="{FF2B5EF4-FFF2-40B4-BE49-F238E27FC236}">
                <a16:creationId xmlns:a16="http://schemas.microsoft.com/office/drawing/2014/main" id="{8891C26D-EF5B-7D94-7E22-BAE4F842A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507655" y="876917"/>
            <a:ext cx="8276095" cy="103187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20F31B27-57D6-9AA9-6546-A1865F237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501305" y="1971233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Figure 05 - ATP2B4.png">
            <a:extLst>
              <a:ext uri="{FF2B5EF4-FFF2-40B4-BE49-F238E27FC236}">
                <a16:creationId xmlns:a16="http://schemas.microsoft.com/office/drawing/2014/main" id="{37FC0484-4D3A-A7AA-8A15-0652B9141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494954" y="2642208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EDAA4C-6716-CFF6-83AF-69DD8919A0A6}"/>
              </a:ext>
            </a:extLst>
          </p:cNvPr>
          <p:cNvSpPr txBox="1"/>
          <p:nvPr/>
        </p:nvSpPr>
        <p:spPr>
          <a:xfrm>
            <a:off x="5751775" y="2696239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GWAS SNPs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F06F5B-D90A-FB4D-B5B0-99281A112D10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246411" y="2865516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5BFC0C-89E4-9CA7-C767-8CB1E352648A}"/>
              </a:ext>
            </a:extLst>
          </p:cNvPr>
          <p:cNvSpPr txBox="1"/>
          <p:nvPr/>
        </p:nvSpPr>
        <p:spPr>
          <a:xfrm>
            <a:off x="2671078" y="4088050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...GGAGC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AGATA...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CE5842-0399-6FE8-E7CD-DFB52382522F}"/>
              </a:ext>
            </a:extLst>
          </p:cNvPr>
          <p:cNvSpPr txBox="1"/>
          <p:nvPr/>
        </p:nvSpPr>
        <p:spPr>
          <a:xfrm>
            <a:off x="2671078" y="3794414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...GGAGC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AGATA...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98C76-492E-8BD0-7BA1-74DCE2A18B90}"/>
              </a:ext>
            </a:extLst>
          </p:cNvPr>
          <p:cNvSpPr txBox="1"/>
          <p:nvPr/>
        </p:nvSpPr>
        <p:spPr>
          <a:xfrm>
            <a:off x="986001" y="421171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(malaria risk allele)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B69F2-19B5-E256-C8FC-FDCA6414D21D}"/>
              </a:ext>
            </a:extLst>
          </p:cNvPr>
          <p:cNvSpPr txBox="1"/>
          <p:nvPr/>
        </p:nvSpPr>
        <p:spPr>
          <a:xfrm>
            <a:off x="507655" y="3868844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(malaria-protective allele)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35F0FC-5F32-CEFE-9B6E-B3862D8FAC3C}"/>
              </a:ext>
            </a:extLst>
          </p:cNvPr>
          <p:cNvCxnSpPr>
            <a:cxnSpLocks/>
          </p:cNvCxnSpPr>
          <p:nvPr/>
        </p:nvCxnSpPr>
        <p:spPr>
          <a:xfrm flipH="1">
            <a:off x="3492500" y="3429000"/>
            <a:ext cx="521235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C98F9A-80FA-4D2C-6671-3958B9CE5C84}"/>
              </a:ext>
            </a:extLst>
          </p:cNvPr>
          <p:cNvCxnSpPr>
            <a:cxnSpLocks/>
          </p:cNvCxnSpPr>
          <p:nvPr/>
        </p:nvCxnSpPr>
        <p:spPr>
          <a:xfrm>
            <a:off x="4456497" y="3429000"/>
            <a:ext cx="541860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794CBB-26E5-BC0B-160E-13F78C3B6C74}"/>
              </a:ext>
            </a:extLst>
          </p:cNvPr>
          <p:cNvCxnSpPr>
            <a:cxnSpLocks/>
          </p:cNvCxnSpPr>
          <p:nvPr/>
        </p:nvCxnSpPr>
        <p:spPr>
          <a:xfrm>
            <a:off x="4234968" y="2696239"/>
            <a:ext cx="0" cy="338554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CD1717F-0D42-49B7-7578-E565E8FD1C78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Putting the story together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71E7DD-2277-5C43-84E4-216367B61930}"/>
              </a:ext>
            </a:extLst>
          </p:cNvPr>
          <p:cNvSpPr txBox="1"/>
          <p:nvPr/>
        </p:nvSpPr>
        <p:spPr>
          <a:xfrm>
            <a:off x="3699959" y="3597759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rs10715451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BAC126-6DFE-B759-96E1-7BD188FA2606}"/>
              </a:ext>
            </a:extLst>
          </p:cNvPr>
          <p:cNvSpPr/>
          <p:nvPr/>
        </p:nvSpPr>
        <p:spPr>
          <a:xfrm>
            <a:off x="4207325" y="3150200"/>
            <a:ext cx="45719" cy="112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741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00242-901A-FE95-71EB-443561717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D1BAB965-E792-2531-0D58-6A4E2917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478020" y="3133190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 descr="Figure 05 - ATP2B4.png">
            <a:extLst>
              <a:ext uri="{FF2B5EF4-FFF2-40B4-BE49-F238E27FC236}">
                <a16:creationId xmlns:a16="http://schemas.microsoft.com/office/drawing/2014/main" id="{B305C694-FB82-6547-7B8F-0F9D06AE9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507655" y="876917"/>
            <a:ext cx="8276095" cy="1031875"/>
          </a:xfrm>
          <a:prstGeom prst="rect">
            <a:avLst/>
          </a:prstGeom>
        </p:spPr>
      </p:pic>
      <p:pic>
        <p:nvPicPr>
          <p:cNvPr id="10" name="Picture 9" descr="Figure 05 - ATP2B4.png">
            <a:extLst>
              <a:ext uri="{FF2B5EF4-FFF2-40B4-BE49-F238E27FC236}">
                <a16:creationId xmlns:a16="http://schemas.microsoft.com/office/drawing/2014/main" id="{D263FEC4-FC6E-DB59-235D-1DCA31763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501305" y="1971233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Figure 05 - ATP2B4.png">
            <a:extLst>
              <a:ext uri="{FF2B5EF4-FFF2-40B4-BE49-F238E27FC236}">
                <a16:creationId xmlns:a16="http://schemas.microsoft.com/office/drawing/2014/main" id="{D228EC66-048D-0815-73AC-E34250FFBE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494954" y="2642208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2665C2-BF80-140C-1C17-F1DA476B6B28}"/>
              </a:ext>
            </a:extLst>
          </p:cNvPr>
          <p:cNvSpPr txBox="1"/>
          <p:nvPr/>
        </p:nvSpPr>
        <p:spPr>
          <a:xfrm>
            <a:off x="5751775" y="2696239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GWAS SNPs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450514-DCB6-3F54-5B06-6E4E34CC895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246411" y="2865516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3BB065-AC0A-2234-9C33-F04ADE47FE52}"/>
              </a:ext>
            </a:extLst>
          </p:cNvPr>
          <p:cNvSpPr txBox="1"/>
          <p:nvPr/>
        </p:nvSpPr>
        <p:spPr>
          <a:xfrm>
            <a:off x="2671078" y="4088050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...GGAGC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AGATA...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E54DF-884D-A0E8-DB24-E6C605F9BBA4}"/>
              </a:ext>
            </a:extLst>
          </p:cNvPr>
          <p:cNvSpPr txBox="1"/>
          <p:nvPr/>
        </p:nvSpPr>
        <p:spPr>
          <a:xfrm>
            <a:off x="2671078" y="3794414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...GGAGC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ourier"/>
                <a:ea typeface="ＭＳ Ｐゴシック" charset="0"/>
                <a:cs typeface="Courier"/>
              </a:rPr>
              <a:t>AGATA...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93383-CEA2-C987-5ECD-271E5F447A4B}"/>
              </a:ext>
            </a:extLst>
          </p:cNvPr>
          <p:cNvSpPr txBox="1"/>
          <p:nvPr/>
        </p:nvSpPr>
        <p:spPr>
          <a:xfrm>
            <a:off x="986001" y="421171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(malaria risk allele)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198C2-D054-2253-1278-17F38950E72F}"/>
              </a:ext>
            </a:extLst>
          </p:cNvPr>
          <p:cNvSpPr txBox="1"/>
          <p:nvPr/>
        </p:nvSpPr>
        <p:spPr>
          <a:xfrm>
            <a:off x="507655" y="3868844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(malaria-protective allele)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3D2A1-E6AE-F593-550B-F8AB804344D2}"/>
              </a:ext>
            </a:extLst>
          </p:cNvPr>
          <p:cNvSpPr txBox="1"/>
          <p:nvPr/>
        </p:nvSpPr>
        <p:spPr>
          <a:xfrm>
            <a:off x="3699959" y="3597759"/>
            <a:ext cx="924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rs10715451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FB5BCC-2686-747E-35DE-8D6429722783}"/>
              </a:ext>
            </a:extLst>
          </p:cNvPr>
          <p:cNvCxnSpPr>
            <a:cxnSpLocks/>
          </p:cNvCxnSpPr>
          <p:nvPr/>
        </p:nvCxnSpPr>
        <p:spPr>
          <a:xfrm flipH="1">
            <a:off x="3492500" y="3429000"/>
            <a:ext cx="521235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5FE317-D892-29B7-A46A-A4B07C119B74}"/>
              </a:ext>
            </a:extLst>
          </p:cNvPr>
          <p:cNvCxnSpPr>
            <a:cxnSpLocks/>
          </p:cNvCxnSpPr>
          <p:nvPr/>
        </p:nvCxnSpPr>
        <p:spPr>
          <a:xfrm>
            <a:off x="4456497" y="3429000"/>
            <a:ext cx="541860" cy="2989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FDD266-EF3B-0B08-E883-48AEC5BB1B4E}"/>
              </a:ext>
            </a:extLst>
          </p:cNvPr>
          <p:cNvCxnSpPr>
            <a:cxnSpLocks/>
          </p:cNvCxnSpPr>
          <p:nvPr/>
        </p:nvCxnSpPr>
        <p:spPr>
          <a:xfrm>
            <a:off x="4234968" y="2696239"/>
            <a:ext cx="0" cy="338554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9789A-4A51-4C50-49DB-3AD8F9A06279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Putting the story together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57980-000C-AEEB-67CA-E98503CC5BC1}"/>
              </a:ext>
            </a:extLst>
          </p:cNvPr>
          <p:cNvSpPr txBox="1"/>
          <p:nvPr/>
        </p:nvSpPr>
        <p:spPr>
          <a:xfrm>
            <a:off x="6119458" y="4319436"/>
            <a:ext cx="2497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Predict higher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A74A9-D105-3151-7E52-3B06E259C652}"/>
              </a:ext>
            </a:extLst>
          </p:cNvPr>
          <p:cNvSpPr txBox="1"/>
          <p:nvPr/>
        </p:nvSpPr>
        <p:spPr>
          <a:xfrm>
            <a:off x="6119458" y="374949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Predict lower expression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B5E8FD-65DF-7368-EAE8-1BF6321F1A2E}"/>
              </a:ext>
            </a:extLst>
          </p:cNvPr>
          <p:cNvSpPr/>
          <p:nvPr/>
        </p:nvSpPr>
        <p:spPr>
          <a:xfrm>
            <a:off x="4207325" y="3150200"/>
            <a:ext cx="45719" cy="112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443E67-FC6D-1B62-C23A-3A927AFD9F6B}"/>
              </a:ext>
            </a:extLst>
          </p:cNvPr>
          <p:cNvCxnSpPr>
            <a:stCxn id="5" idx="3"/>
            <a:endCxn id="14" idx="1"/>
          </p:cNvCxnSpPr>
          <p:nvPr/>
        </p:nvCxnSpPr>
        <p:spPr>
          <a:xfrm flipV="1">
            <a:off x="5798857" y="3918773"/>
            <a:ext cx="320601" cy="106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FB3F88-3488-0DDB-88D9-119DEAD8B5EB}"/>
              </a:ext>
            </a:extLst>
          </p:cNvPr>
          <p:cNvCxnSpPr>
            <a:stCxn id="4" idx="3"/>
            <a:endCxn id="6" idx="1"/>
          </p:cNvCxnSpPr>
          <p:nvPr/>
        </p:nvCxnSpPr>
        <p:spPr>
          <a:xfrm>
            <a:off x="5798857" y="4318883"/>
            <a:ext cx="320601" cy="1698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639BF06-01C2-04D6-47C6-5053BE1E6549}"/>
              </a:ext>
            </a:extLst>
          </p:cNvPr>
          <p:cNvSpPr txBox="1"/>
          <p:nvPr/>
        </p:nvSpPr>
        <p:spPr>
          <a:xfrm>
            <a:off x="740379" y="4931389"/>
            <a:ext cx="76632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Prediction from all this detective work: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malaria risk allele causes higher expression of ATP2B4 – and more calcium pumping – in red cells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Probably without affecting other cells in the body</a:t>
            </a:r>
          </a:p>
        </p:txBody>
      </p:sp>
    </p:spTree>
    <p:extLst>
      <p:ext uri="{BB962C8B-B14F-4D97-AF65-F5344CB8AC3E}">
        <p14:creationId xmlns:p14="http://schemas.microsoft.com/office/powerpoint/2010/main" val="39748296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519A36-0C1D-F380-BB9F-AB8B363D3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29AFF4-1C29-4E64-FC5F-DF0AEDE883A7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Genetic prediction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2" name="Picture 1" descr="Figure 05 - ATP2B4.png">
            <a:extLst>
              <a:ext uri="{FF2B5EF4-FFF2-40B4-BE49-F238E27FC236}">
                <a16:creationId xmlns:a16="http://schemas.microsoft.com/office/drawing/2014/main" id="{B2A55E1E-B499-D24C-6DEC-129AECB7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80866" r="42486" b="2499"/>
          <a:stretch/>
        </p:blipFill>
        <p:spPr>
          <a:xfrm>
            <a:off x="393332" y="2640798"/>
            <a:ext cx="6301619" cy="2029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BAC93-B60A-7005-3FE2-A7359E24A793}"/>
              </a:ext>
            </a:extLst>
          </p:cNvPr>
          <p:cNvSpPr txBox="1"/>
          <p:nvPr/>
        </p:nvSpPr>
        <p:spPr>
          <a:xfrm>
            <a:off x="506973" y="3084589"/>
            <a:ext cx="18437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Relative level of expression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(A vs. G allele)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D39D1-5C82-EF01-E183-2B05B56621CC}"/>
              </a:ext>
            </a:extLst>
          </p:cNvPr>
          <p:cNvSpPr txBox="1"/>
          <p:nvPr/>
        </p:nvSpPr>
        <p:spPr>
          <a:xfrm>
            <a:off x="6808592" y="3084589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 =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BAF55-F003-ADDC-4829-E36D1F622C25}"/>
              </a:ext>
            </a:extLst>
          </p:cNvPr>
          <p:cNvSpPr txBox="1"/>
          <p:nvPr/>
        </p:nvSpPr>
        <p:spPr>
          <a:xfrm>
            <a:off x="6808592" y="3572533"/>
            <a:ext cx="2110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Only limited data is 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D270B-7642-9EDD-6C24-4E7E9B95D703}"/>
              </a:ext>
            </a:extLst>
          </p:cNvPr>
          <p:cNvSpPr txBox="1"/>
          <p:nvPr/>
        </p:nvSpPr>
        <p:spPr>
          <a:xfrm>
            <a:off x="1167137" y="1541740"/>
            <a:ext cx="682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This prediction is borne out by RNA-seq data in cells from people with different genotypes.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EAE462-B597-7F67-7E2A-B8E74D17D53C}"/>
              </a:ext>
            </a:extLst>
          </p:cNvPr>
          <p:cNvCxnSpPr>
            <a:cxnSpLocks/>
          </p:cNvCxnSpPr>
          <p:nvPr/>
        </p:nvCxnSpPr>
        <p:spPr>
          <a:xfrm flipH="1">
            <a:off x="3115733" y="2126515"/>
            <a:ext cx="191911" cy="390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5476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6E5261-4084-E08F-753E-1FE67E183541}"/>
              </a:ext>
            </a:extLst>
          </p:cNvPr>
          <p:cNvSpPr txBox="1"/>
          <p:nvPr/>
        </p:nvSpPr>
        <p:spPr>
          <a:xfrm>
            <a:off x="695886" y="922506"/>
            <a:ext cx="807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This example illustrates the complexities of fine-mapping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60E33D-E1CD-6D3E-E49A-5636E8F06785}"/>
              </a:ext>
            </a:extLst>
          </p:cNvPr>
          <p:cNvSpPr txBox="1"/>
          <p:nvPr/>
        </p:nvSpPr>
        <p:spPr>
          <a:xfrm>
            <a:off x="695886" y="2078986"/>
            <a:ext cx="807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We’ve gone from a GWAS signal and (putatively) narrowed it down to a possible causal effect of a single SNP, in a single relevant cell type.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36F8DE-F86A-86F8-29A1-F377B8D43350}"/>
              </a:ext>
            </a:extLst>
          </p:cNvPr>
          <p:cNvSpPr txBox="1"/>
          <p:nvPr/>
        </p:nvSpPr>
        <p:spPr>
          <a:xfrm>
            <a:off x="695885" y="3213519"/>
            <a:ext cx="807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To get there we used a raft of functional genomic data – RNA-seq,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-seq, chromatin state models – across different cell types.</a:t>
            </a:r>
          </a:p>
        </p:txBody>
      </p:sp>
    </p:spTree>
    <p:extLst>
      <p:ext uri="{BB962C8B-B14F-4D97-AF65-F5344CB8AC3E}">
        <p14:creationId xmlns:p14="http://schemas.microsoft.com/office/powerpoint/2010/main" val="14046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CBBCD-AA2B-6BED-6A40-3A76A7E2E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91A0A5-07B7-E6F2-F574-F72C639B4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665854-24CD-2951-F2C6-3AF987348B9F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48CF707-58AB-14BE-7C0C-362A75F65431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7ED174D-2BBB-996D-C36D-C93018EB2C9E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C3DF66-8609-24EC-A640-AB6B6B84E8E1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4F18CC6-C841-B0A3-E03B-52F817C2D2A7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AABE6A-7EC5-E15F-DD0A-4F904AC3C778}"/>
              </a:ext>
            </a:extLst>
          </p:cNvPr>
          <p:cNvSpPr txBox="1"/>
          <p:nvPr/>
        </p:nvSpPr>
        <p:spPr>
          <a:xfrm>
            <a:off x="1774861" y="4316887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F11BDC8-3E4C-00FF-7523-448B51D15B9B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5AE687A6-0924-727D-59D1-41E128E5F5A5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3A1FED-6683-3EA7-9552-D55A1FC1B520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1F6C4E3-6F3C-F866-553C-FA3B4DDCFE8A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3969771-D543-8E0D-D806-707C6B311326}"/>
              </a:ext>
            </a:extLst>
          </p:cNvPr>
          <p:cNvSpPr txBox="1"/>
          <p:nvPr/>
        </p:nvSpPr>
        <p:spPr>
          <a:xfrm>
            <a:off x="6944308" y="448016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0307BC-5499-D0D6-5698-961E27A0DF3E}"/>
              </a:ext>
            </a:extLst>
          </p:cNvPr>
          <p:cNvSpPr txBox="1"/>
          <p:nvPr/>
        </p:nvSpPr>
        <p:spPr>
          <a:xfrm>
            <a:off x="7157829" y="424541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A51A52-8620-7CB2-D62F-7A27B544ADA0}"/>
              </a:ext>
            </a:extLst>
          </p:cNvPr>
          <p:cNvSpPr txBox="1"/>
          <p:nvPr/>
        </p:nvSpPr>
        <p:spPr>
          <a:xfrm>
            <a:off x="6845722" y="4731705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C65E07E-C093-5DA8-451F-2A748ADEDD50}"/>
              </a:ext>
            </a:extLst>
          </p:cNvPr>
          <p:cNvSpPr txBox="1"/>
          <p:nvPr/>
        </p:nvSpPr>
        <p:spPr>
          <a:xfrm>
            <a:off x="7552415" y="4408810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8B41C-A497-187B-F5D9-7CD617B5396A}"/>
              </a:ext>
            </a:extLst>
          </p:cNvPr>
          <p:cNvSpPr txBox="1"/>
          <p:nvPr/>
        </p:nvSpPr>
        <p:spPr>
          <a:xfrm>
            <a:off x="838678" y="1873861"/>
            <a:ext cx="73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ATP2B4 encodes a calcium pump. It removes Ca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from the cell.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7DF044-4799-9656-8F82-04DAF797CDD5}"/>
              </a:ext>
            </a:extLst>
          </p:cNvPr>
          <p:cNvSpPr txBox="1"/>
          <p:nvPr/>
        </p:nvSpPr>
        <p:spPr>
          <a:xfrm>
            <a:off x="6364438" y="489470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E9F97-A700-72FA-95B7-EE2254A69F1E}"/>
              </a:ext>
            </a:extLst>
          </p:cNvPr>
          <p:cNvSpPr txBox="1"/>
          <p:nvPr/>
        </p:nvSpPr>
        <p:spPr>
          <a:xfrm>
            <a:off x="875053" y="5713776"/>
            <a:ext cx="192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rs10715451 G allele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associated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malaria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2041B-9282-B844-3576-E65478590C5E}"/>
              </a:ext>
            </a:extLst>
          </p:cNvPr>
          <p:cNvSpPr txBox="1"/>
          <p:nvPr/>
        </p:nvSpPr>
        <p:spPr>
          <a:xfrm>
            <a:off x="6078854" y="5697751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rs10715451 A allele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associated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malaria protection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B990B4-B046-B6CE-FD9B-3ACD002C979A}"/>
              </a:ext>
            </a:extLst>
          </p:cNvPr>
          <p:cNvSpPr/>
          <p:nvPr/>
        </p:nvSpPr>
        <p:spPr>
          <a:xfrm>
            <a:off x="127000" y="922506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There is one remaining conundrum…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185AF-55E7-B9BE-BD63-95DE4010C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7349339" y="4774382"/>
            <a:ext cx="450935" cy="666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61250-19CD-9CE7-C664-9059A8E8FDEA}"/>
              </a:ext>
            </a:extLst>
          </p:cNvPr>
          <p:cNvSpPr txBox="1"/>
          <p:nvPr/>
        </p:nvSpPr>
        <p:spPr>
          <a:xfrm>
            <a:off x="838678" y="2644457"/>
            <a:ext cx="747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Parasites need calcium to grow.  They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should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like the cell on the right…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81A34C-F2BE-A41C-5356-386A413674B6}"/>
              </a:ext>
            </a:extLst>
          </p:cNvPr>
          <p:cNvGrpSpPr/>
          <p:nvPr/>
        </p:nvGrpSpPr>
        <p:grpSpPr>
          <a:xfrm>
            <a:off x="7483933" y="4953185"/>
            <a:ext cx="175234" cy="226711"/>
            <a:chOff x="7533239" y="4966632"/>
            <a:chExt cx="175234" cy="226711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A9F14069-A4BA-46A0-839D-D6824130EA2D}"/>
                </a:ext>
              </a:extLst>
            </p:cNvPr>
            <p:cNvSpPr/>
            <p:nvPr/>
          </p:nvSpPr>
          <p:spPr>
            <a:xfrm rot="2691128" flipV="1">
              <a:off x="7537720" y="5098156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CD1E237-E077-8A69-8AD5-B318C89AF8AF}"/>
                </a:ext>
              </a:extLst>
            </p:cNvPr>
            <p:cNvGrpSpPr/>
            <p:nvPr/>
          </p:nvGrpSpPr>
          <p:grpSpPr>
            <a:xfrm>
              <a:off x="7533239" y="4966632"/>
              <a:ext cx="175234" cy="158594"/>
              <a:chOff x="5156854" y="4279321"/>
              <a:chExt cx="122044" cy="11045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29187B-7850-8F7F-6C21-EEDC5F5550B7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23BC389-B055-91BD-6AAD-1D453B89A3CD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82BC379-D371-72BD-A35F-C857555A9D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854" y="4297491"/>
                <a:ext cx="50174" cy="16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1C46B08-899E-C208-09C6-648A76AF46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8724" y="4279321"/>
                <a:ext cx="50174" cy="300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138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E6FB2-96E8-EE1C-6556-97FC092EC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6B865-513F-71D9-A009-E036345F00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C3F808-C7E8-4131-9EFE-B613B7BC3B90}" type="slidenum"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E770FD4-7868-7F96-A41F-D447434DD5B4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609E1DA-AA8F-B909-C4DD-7DD438C21C72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6D7F90-DE3A-0CF0-D5C8-9FFF96A63183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705C69-01C0-8F41-0945-E60A9635FA5A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62E49E-CF76-DEF9-358D-3BA527233498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3609CEB-6B0C-0B5B-DE3E-3189E3715C0B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A50A0522-16E4-C760-3320-5779E8584F7B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ADD4A3-CDD9-D943-8635-DA0541BEAF38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DEA4B8-3F51-3CBA-6125-D191757AE5FA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483866-01DE-9866-F729-B6077B3E33F9}"/>
              </a:ext>
            </a:extLst>
          </p:cNvPr>
          <p:cNvSpPr txBox="1"/>
          <p:nvPr/>
        </p:nvSpPr>
        <p:spPr>
          <a:xfrm>
            <a:off x="6739354" y="4417104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9A0964-02FE-EF03-B02E-12530E32ABFD}"/>
              </a:ext>
            </a:extLst>
          </p:cNvPr>
          <p:cNvSpPr txBox="1"/>
          <p:nvPr/>
        </p:nvSpPr>
        <p:spPr>
          <a:xfrm>
            <a:off x="7157829" y="424541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8A609E-F8DD-5872-2788-F75FE7ECC96A}"/>
              </a:ext>
            </a:extLst>
          </p:cNvPr>
          <p:cNvSpPr txBox="1"/>
          <p:nvPr/>
        </p:nvSpPr>
        <p:spPr>
          <a:xfrm>
            <a:off x="6624416" y="4196825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8F6B7F-9250-AB40-EF54-A5BD96757A6B}"/>
              </a:ext>
            </a:extLst>
          </p:cNvPr>
          <p:cNvSpPr txBox="1"/>
          <p:nvPr/>
        </p:nvSpPr>
        <p:spPr>
          <a:xfrm>
            <a:off x="7612616" y="4300209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16C7C-5C8E-D491-370F-1BBFEEC439A7}"/>
              </a:ext>
            </a:extLst>
          </p:cNvPr>
          <p:cNvSpPr txBox="1"/>
          <p:nvPr/>
        </p:nvSpPr>
        <p:spPr>
          <a:xfrm>
            <a:off x="838678" y="1873861"/>
            <a:ext cx="73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ATP2B4 encodes a calcium pump. It removes Ca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from the cell.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52704-2442-6C0E-DED1-F84955C285CA}"/>
              </a:ext>
            </a:extLst>
          </p:cNvPr>
          <p:cNvSpPr txBox="1"/>
          <p:nvPr/>
        </p:nvSpPr>
        <p:spPr>
          <a:xfrm>
            <a:off x="6112187" y="489470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Ca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64F25-5DDC-CA60-9AB1-4CD2A32A9992}"/>
              </a:ext>
            </a:extLst>
          </p:cNvPr>
          <p:cNvSpPr txBox="1"/>
          <p:nvPr/>
        </p:nvSpPr>
        <p:spPr>
          <a:xfrm>
            <a:off x="875053" y="5713776"/>
            <a:ext cx="1928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rs10715451 G allele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associated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malaria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91C7D-ED0B-1764-A640-98D79873D442}"/>
              </a:ext>
            </a:extLst>
          </p:cNvPr>
          <p:cNvSpPr txBox="1"/>
          <p:nvPr/>
        </p:nvSpPr>
        <p:spPr>
          <a:xfrm>
            <a:off x="6078854" y="5697751"/>
            <a:ext cx="2362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rs10715451 A allele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associated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/>
                <a:ea typeface="ＭＳ Ｐゴシック" charset="0"/>
                <a:cs typeface="FoundrySterling-Book"/>
              </a:rPr>
              <a:t>malaria protection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7AF92C-2685-2EDB-9B7E-DD8638E09199}"/>
              </a:ext>
            </a:extLst>
          </p:cNvPr>
          <p:cNvSpPr/>
          <p:nvPr/>
        </p:nvSpPr>
        <p:spPr>
          <a:xfrm>
            <a:off x="127000" y="922506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There is one remaining conundrum…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87634-E5D9-68F5-70A8-C31B59E6F34B}"/>
              </a:ext>
            </a:extLst>
          </p:cNvPr>
          <p:cNvSpPr txBox="1"/>
          <p:nvPr/>
        </p:nvSpPr>
        <p:spPr>
          <a:xfrm>
            <a:off x="2173617" y="2925465"/>
            <a:ext cx="478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Hypothesis: pump gets inverted in the membrane of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parasitophorous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vacuole.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3CDC54-92F4-2FFF-AFC0-B0B369C90079}"/>
              </a:ext>
            </a:extLst>
          </p:cNvPr>
          <p:cNvGrpSpPr/>
          <p:nvPr/>
        </p:nvGrpSpPr>
        <p:grpSpPr>
          <a:xfrm>
            <a:off x="7483933" y="4953185"/>
            <a:ext cx="175234" cy="226711"/>
            <a:chOff x="7533239" y="4966632"/>
            <a:chExt cx="175234" cy="226711"/>
          </a:xfrm>
        </p:grpSpPr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44BDF91A-6B85-DE5A-73A1-1A2715A8FE45}"/>
                </a:ext>
              </a:extLst>
            </p:cNvPr>
            <p:cNvSpPr/>
            <p:nvPr/>
          </p:nvSpPr>
          <p:spPr>
            <a:xfrm rot="2691128" flipV="1">
              <a:off x="7537720" y="5098156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5F6789-7205-64A0-F0E9-26B9545B303E}"/>
                </a:ext>
              </a:extLst>
            </p:cNvPr>
            <p:cNvGrpSpPr/>
            <p:nvPr/>
          </p:nvGrpSpPr>
          <p:grpSpPr>
            <a:xfrm>
              <a:off x="7533239" y="4966632"/>
              <a:ext cx="175234" cy="158594"/>
              <a:chOff x="5156854" y="4279321"/>
              <a:chExt cx="122044" cy="11045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07910E8-DCDE-1C46-07A7-CE5E57F19899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3EB9B44-B1EF-3400-FABE-2BCB56F19315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011FB3A-F4EA-C7EA-6701-2A8797A98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854" y="4297491"/>
                <a:ext cx="50174" cy="16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FC95B00-3252-EC59-9D4F-238E62465A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8724" y="4279321"/>
                <a:ext cx="50174" cy="300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400DA9-8DDA-0B55-1F7C-CE2AD34EAC57}"/>
              </a:ext>
            </a:extLst>
          </p:cNvPr>
          <p:cNvGrpSpPr/>
          <p:nvPr/>
        </p:nvGrpSpPr>
        <p:grpSpPr>
          <a:xfrm>
            <a:off x="1519569" y="4359799"/>
            <a:ext cx="1036333" cy="888236"/>
            <a:chOff x="2026092" y="4670064"/>
            <a:chExt cx="1381777" cy="118431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B37C200-551A-2429-0880-314CEB257C60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3704F8-5585-E016-5F5D-0A1CFAF8F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85E3945-EF58-4AD7-19AD-BD4E0FB10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347" y="4886883"/>
              <a:ext cx="234102" cy="2049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2DEC1B-D287-514B-9BDF-8FEA02F2FBD9}"/>
                </a:ext>
              </a:extLst>
            </p:cNvPr>
            <p:cNvCxnSpPr>
              <a:cxnSpLocks/>
            </p:cNvCxnSpPr>
            <p:nvPr/>
          </p:nvCxnSpPr>
          <p:spPr>
            <a:xfrm>
              <a:off x="2809150" y="4670064"/>
              <a:ext cx="0" cy="2763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8E71EAE-7B9A-34F5-9C6B-3D17C3CB0BB2}"/>
                </a:ext>
              </a:extLst>
            </p:cNvPr>
            <p:cNvCxnSpPr>
              <a:cxnSpLocks/>
            </p:cNvCxnSpPr>
            <p:nvPr/>
          </p:nvCxnSpPr>
          <p:spPr>
            <a:xfrm>
              <a:off x="2294316" y="4790666"/>
              <a:ext cx="158644" cy="1806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6BEDA82-EA2C-28BD-1706-9501C8E475C4}"/>
                </a:ext>
              </a:extLst>
            </p:cNvPr>
            <p:cNvCxnSpPr>
              <a:cxnSpLocks/>
            </p:cNvCxnSpPr>
            <p:nvPr/>
          </p:nvCxnSpPr>
          <p:spPr>
            <a:xfrm>
              <a:off x="2026092" y="5088902"/>
              <a:ext cx="272539" cy="64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7675AF0-57B0-11DB-C636-411C64379D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480508-0319-DE01-2530-3B10652946E9}"/>
                </a:ext>
              </a:extLst>
            </p:cNvPr>
            <p:cNvSpPr txBox="1"/>
            <p:nvPr/>
          </p:nvSpPr>
          <p:spPr>
            <a:xfrm>
              <a:off x="2432338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Ca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+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E2C1C8-43E1-17D8-87BE-4537941EBBBA}"/>
                </a:ext>
              </a:extLst>
            </p:cNvPr>
            <p:cNvSpPr txBox="1"/>
            <p:nvPr/>
          </p:nvSpPr>
          <p:spPr>
            <a:xfrm>
              <a:off x="2773302" y="5430142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Ca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+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04E4BE-060A-2289-BFC7-78C17FE5E6E5}"/>
                </a:ext>
              </a:extLst>
            </p:cNvPr>
            <p:cNvSpPr txBox="1"/>
            <p:nvPr/>
          </p:nvSpPr>
          <p:spPr>
            <a:xfrm>
              <a:off x="2905168" y="5153143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Ca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+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005977-E2C9-3DDB-6551-8BC7E179FBC9}"/>
                </a:ext>
              </a:extLst>
            </p:cNvPr>
            <p:cNvSpPr txBox="1"/>
            <p:nvPr/>
          </p:nvSpPr>
          <p:spPr>
            <a:xfrm>
              <a:off x="2204796" y="4899665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Ca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+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8839F6-D342-5BCB-A2BC-218EDDAB1631}"/>
              </a:ext>
            </a:extLst>
          </p:cNvPr>
          <p:cNvSpPr txBox="1"/>
          <p:nvPr/>
        </p:nvSpPr>
        <p:spPr>
          <a:xfrm>
            <a:off x="1381257" y="5233664"/>
            <a:ext cx="108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Parasitophorous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vacuole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A8F24E-3459-EBEA-E52E-8A0C50EA701B}"/>
              </a:ext>
            </a:extLst>
          </p:cNvPr>
          <p:cNvGrpSpPr/>
          <p:nvPr/>
        </p:nvGrpSpPr>
        <p:grpSpPr>
          <a:xfrm>
            <a:off x="1870076" y="4714494"/>
            <a:ext cx="175234" cy="226711"/>
            <a:chOff x="7533239" y="4966632"/>
            <a:chExt cx="175234" cy="226711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5ED938D4-F767-1D58-D309-56B9B523E123}"/>
                </a:ext>
              </a:extLst>
            </p:cNvPr>
            <p:cNvSpPr/>
            <p:nvPr/>
          </p:nvSpPr>
          <p:spPr>
            <a:xfrm rot="2691128" flipV="1">
              <a:off x="7537720" y="5098156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A95979B-67CB-772A-B27E-64B96B91DCCB}"/>
                </a:ext>
              </a:extLst>
            </p:cNvPr>
            <p:cNvGrpSpPr/>
            <p:nvPr/>
          </p:nvGrpSpPr>
          <p:grpSpPr>
            <a:xfrm>
              <a:off x="7533239" y="4966632"/>
              <a:ext cx="175234" cy="158594"/>
              <a:chOff x="5156854" y="4279321"/>
              <a:chExt cx="122044" cy="11045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15876CD-D371-9CEA-721E-00F6F3C293AE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4564E88-5AF2-DB8E-69FE-78E22AAD4EE3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EB3C151-55C5-140B-5CC0-8538F96A4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854" y="4297491"/>
                <a:ext cx="50174" cy="163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7EB7FD-9D82-92D2-8D32-681A014033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8724" y="4279321"/>
                <a:ext cx="50174" cy="300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2CBE8B-A4DE-01DB-8F5F-DAF0AAF048D4}"/>
              </a:ext>
            </a:extLst>
          </p:cNvPr>
          <p:cNvGrpSpPr/>
          <p:nvPr/>
        </p:nvGrpSpPr>
        <p:grpSpPr>
          <a:xfrm>
            <a:off x="7122938" y="4603160"/>
            <a:ext cx="928375" cy="802481"/>
            <a:chOff x="2049309" y="4784405"/>
            <a:chExt cx="1237833" cy="106997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73404E4-8FB0-85F3-5DD7-A2BC32FCB72B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DB6FC08-040E-CB92-5AB3-B9469771D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B9F1C4E-B012-8CBF-D474-5DAFAC656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337C25-2F5B-364F-F259-E7E1C9251349}"/>
                </a:ext>
              </a:extLst>
            </p:cNvPr>
            <p:cNvSpPr txBox="1"/>
            <p:nvPr/>
          </p:nvSpPr>
          <p:spPr>
            <a:xfrm>
              <a:off x="2432340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Ca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+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66BE441-F218-5D79-DC33-BDDB271DA6FA}"/>
              </a:ext>
            </a:extLst>
          </p:cNvPr>
          <p:cNvGrpSpPr/>
          <p:nvPr/>
        </p:nvGrpSpPr>
        <p:grpSpPr>
          <a:xfrm>
            <a:off x="7472837" y="4837925"/>
            <a:ext cx="179435" cy="340524"/>
            <a:chOff x="7529038" y="4943151"/>
            <a:chExt cx="179435" cy="340524"/>
          </a:xfrm>
        </p:grpSpPr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A7633F55-57CC-EE8F-9E21-DB931B1ECFCD}"/>
                </a:ext>
              </a:extLst>
            </p:cNvPr>
            <p:cNvSpPr/>
            <p:nvPr/>
          </p:nvSpPr>
          <p:spPr>
            <a:xfrm rot="18908872">
              <a:off x="7529038" y="5188488"/>
              <a:ext cx="152483" cy="95187"/>
            </a:xfrm>
            <a:prstGeom prst="arc">
              <a:avLst>
                <a:gd name="adj1" fmla="val 16330145"/>
                <a:gd name="adj2" fmla="val 16198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C52C911-D742-9B77-C6B5-FEFF54FA98E7}"/>
                </a:ext>
              </a:extLst>
            </p:cNvPr>
            <p:cNvGrpSpPr/>
            <p:nvPr/>
          </p:nvGrpSpPr>
          <p:grpSpPr>
            <a:xfrm>
              <a:off x="7533239" y="4943151"/>
              <a:ext cx="175234" cy="182040"/>
              <a:chOff x="5156854" y="4262991"/>
              <a:chExt cx="122044" cy="12678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D4415B1-CAE0-314B-78A8-E2E81DC5683F}"/>
                  </a:ext>
                </a:extLst>
              </p:cNvPr>
              <p:cNvSpPr/>
              <p:nvPr/>
            </p:nvSpPr>
            <p:spPr>
              <a:xfrm rot="21015171">
                <a:off x="5161702" y="4329059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7CF5EE3-C5B0-9B46-1B89-8655922F4BB1}"/>
                  </a:ext>
                </a:extLst>
              </p:cNvPr>
              <p:cNvSpPr/>
              <p:nvPr/>
            </p:nvSpPr>
            <p:spPr>
              <a:xfrm rot="21015171">
                <a:off x="5233572" y="4316790"/>
                <a:ext cx="40478" cy="6071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B20CA81-8655-E891-DC94-33A51F5340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6854" y="4273127"/>
                <a:ext cx="42057" cy="243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5EEB7E4-BE8B-AA6A-2011-2904C6BA9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9507" y="4262991"/>
                <a:ext cx="39391" cy="163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13363E7-3E90-2B55-1EA9-63B54FAB203B}"/>
              </a:ext>
            </a:extLst>
          </p:cNvPr>
          <p:cNvSpPr txBox="1"/>
          <p:nvPr/>
        </p:nvSpPr>
        <p:spPr>
          <a:xfrm>
            <a:off x="5285316" y="6481519"/>
            <a:ext cx="3486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Lessard et al 2017, Zambo et al 2017, Joof 2024</a:t>
            </a:r>
          </a:p>
        </p:txBody>
      </p:sp>
    </p:spTree>
    <p:extLst>
      <p:ext uri="{BB962C8B-B14F-4D97-AF65-F5344CB8AC3E}">
        <p14:creationId xmlns:p14="http://schemas.microsoft.com/office/powerpoint/2010/main" val="12694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1A9A4-19AC-371D-60B6-417CE73CE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>
            <a:extLst>
              <a:ext uri="{FF2B5EF4-FFF2-40B4-BE49-F238E27FC236}">
                <a16:creationId xmlns:a16="http://schemas.microsoft.com/office/drawing/2014/main" id="{1CC4C2A5-0E12-E64D-D21F-599C41C35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66D6FA-A3F5-6310-C6DB-10E1017BF100}"/>
              </a:ext>
            </a:extLst>
          </p:cNvPr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10B52EB-2FFA-B160-DD72-9FD650216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67A1E9-17D1-D866-6FB7-6C00471D089F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28922A-150A-E6D8-0B3C-C8E58D307237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B987C65-0508-13F4-7E33-D3637A092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7AF4B0-E32A-988C-D899-24753A4B8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>
            <a:extLst>
              <a:ext uri="{FF2B5EF4-FFF2-40B4-BE49-F238E27FC236}">
                <a16:creationId xmlns:a16="http://schemas.microsoft.com/office/drawing/2014/main" id="{AE25C960-0842-B4DC-0C08-89A006B540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>
            <a:extLst>
              <a:ext uri="{FF2B5EF4-FFF2-40B4-BE49-F238E27FC236}">
                <a16:creationId xmlns:a16="http://schemas.microsoft.com/office/drawing/2014/main" id="{B50DEDA7-82CA-C606-82ED-0CA7F70FFB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DA8BC8-1E11-E602-A8D6-CDFF11C2F02D}"/>
              </a:ext>
            </a:extLst>
          </p:cNvPr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DF3F2F-62D3-282B-D893-0C694FF2013E}"/>
              </a:ext>
            </a:extLst>
          </p:cNvPr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6F1FF-01BA-23D4-5476-397D368CCC36}"/>
              </a:ext>
            </a:extLst>
          </p:cNvPr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EC9FB6-FAF6-C190-4F45-AD5CCCC6324B}"/>
              </a:ext>
            </a:extLst>
          </p:cNvPr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6B6B2B-70A9-7FE4-4DD9-4A1CC0EA9747}"/>
              </a:ext>
            </a:extLst>
          </p:cNvPr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80108F-B76C-B7A0-3346-6CBE81FEE81A}"/>
              </a:ext>
            </a:extLst>
          </p:cNvPr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2CE136-316B-AB66-B8F4-1F3579B29806}"/>
              </a:ext>
            </a:extLst>
          </p:cNvPr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C3B4A3-F26E-CE4A-D9EF-9E204BD446C1}"/>
              </a:ext>
            </a:extLst>
          </p:cNvPr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9C98D7-3002-AD39-A80F-6920D2F551A9}"/>
              </a:ext>
            </a:extLst>
          </p:cNvPr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112003A-8152-B37E-16BE-309668526F6A}"/>
              </a:ext>
            </a:extLst>
          </p:cNvPr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0BD7D11-9804-5B94-ED80-8DDF278B08CC}"/>
              </a:ext>
            </a:extLst>
          </p:cNvPr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C735A6-89AA-8FF7-1A82-352D23076AA5}"/>
              </a:ext>
            </a:extLst>
          </p:cNvPr>
          <p:cNvSpPr txBox="1"/>
          <p:nvPr/>
        </p:nvSpPr>
        <p:spPr>
          <a:xfrm>
            <a:off x="2383793" y="2176161"/>
            <a:ext cx="13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microarrays, genome sequencing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38A58E-A726-3BFD-51E0-9D478A9ED4F2}"/>
              </a:ext>
            </a:extLst>
          </p:cNvPr>
          <p:cNvSpPr txBox="1"/>
          <p:nvPr/>
        </p:nvSpPr>
        <p:spPr>
          <a:xfrm>
            <a:off x="1904625" y="4003588"/>
            <a:ext cx="128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 marker assays,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ChIP-seq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7CE060-5277-0B2D-4BB5-986EDBDCDE69}"/>
              </a:ext>
            </a:extLst>
          </p:cNvPr>
          <p:cNvSpPr txBox="1"/>
          <p:nvPr/>
        </p:nvSpPr>
        <p:spPr>
          <a:xfrm>
            <a:off x="3965457" y="4966041"/>
            <a:ext cx="1478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spectroscopy, antibody binding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015ACC-1AFF-8923-2112-B31F48CEBB4E}"/>
              </a:ext>
            </a:extLst>
          </p:cNvPr>
          <p:cNvSpPr txBox="1"/>
          <p:nvPr/>
        </p:nvSpPr>
        <p:spPr>
          <a:xfrm>
            <a:off x="5435911" y="3332976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Biomarker measurements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76AF63-14BA-F2EE-5398-371FB9C706EC}"/>
              </a:ext>
            </a:extLst>
          </p:cNvPr>
          <p:cNvSpPr txBox="1"/>
          <p:nvPr/>
        </p:nvSpPr>
        <p:spPr>
          <a:xfrm>
            <a:off x="4874364" y="2249700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Clinical phenotype measurements</a:t>
            </a: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1A06FFEF-AB55-B5A9-E369-9FC6825E1C72}"/>
              </a:ext>
            </a:extLst>
          </p:cNvPr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FC8AE5-837F-5C70-03C7-84120FAB5F13}"/>
              </a:ext>
            </a:extLst>
          </p:cNvPr>
          <p:cNvSpPr txBox="1"/>
          <p:nvPr/>
        </p:nvSpPr>
        <p:spPr>
          <a:xfrm>
            <a:off x="3299462" y="2860492"/>
            <a:ext cx="2367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And we can measure it.</a:t>
            </a:r>
          </a:p>
        </p:txBody>
      </p:sp>
    </p:spTree>
    <p:extLst>
      <p:ext uri="{BB962C8B-B14F-4D97-AF65-F5344CB8AC3E}">
        <p14:creationId xmlns:p14="http://schemas.microsoft.com/office/powerpoint/2010/main" val="22029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954135" y="5834382"/>
            <a:ext cx="523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does happen.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…and there is lots of data!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DBC1B-EE09-2616-7F02-9DB74DD025CE}"/>
              </a:ext>
            </a:extLst>
          </p:cNvPr>
          <p:cNvSpPr txBox="1"/>
          <p:nvPr/>
        </p:nvSpPr>
        <p:spPr>
          <a:xfrm>
            <a:off x="1356360" y="2389401"/>
            <a:ext cx="6332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Have highlighted two of the complexities that could occur when trying to fine-map genetic association signals.</a:t>
            </a:r>
          </a:p>
          <a:p>
            <a:pPr algn="ctr"/>
            <a:endParaRPr lang="en-US" sz="2400" dirty="0">
              <a:latin typeface="FoundrySterling-Book" pitchFamily="2" charset="0"/>
            </a:endParaRPr>
          </a:p>
          <a:p>
            <a:pPr algn="ctr"/>
            <a:r>
              <a:rPr lang="en-US" sz="2400" dirty="0">
                <a:latin typeface="FoundrySterling-Book" pitchFamily="2" charset="0"/>
              </a:rPr>
              <a:t>They are pretty fascinating and luckily there is lots more of tis type of thing to find!</a:t>
            </a:r>
          </a:p>
        </p:txBody>
      </p:sp>
    </p:spTree>
    <p:extLst>
      <p:ext uri="{BB962C8B-B14F-4D97-AF65-F5344CB8AC3E}">
        <p14:creationId xmlns:p14="http://schemas.microsoft.com/office/powerpoint/2010/main" val="29555310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EF4DD-CD28-256A-C957-1D748D86E266}"/>
              </a:ext>
            </a:extLst>
          </p:cNvPr>
          <p:cNvSpPr txBox="1"/>
          <p:nvPr/>
        </p:nvSpPr>
        <p:spPr>
          <a:xfrm rot="21378241">
            <a:off x="570643" y="1192960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Non-coding variants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4CD0E-7EE8-FE3A-CF47-6322B47D7C10}"/>
              </a:ext>
            </a:extLst>
          </p:cNvPr>
          <p:cNvSpPr txBox="1"/>
          <p:nvPr/>
        </p:nvSpPr>
        <p:spPr>
          <a:xfrm rot="188109">
            <a:off x="3674965" y="1192960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Long-distance interactions in the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8FEE3-3CE8-BEE1-B317-4CB48B3518F2}"/>
              </a:ext>
            </a:extLst>
          </p:cNvPr>
          <p:cNvSpPr txBox="1"/>
          <p:nvPr/>
        </p:nvSpPr>
        <p:spPr>
          <a:xfrm>
            <a:off x="473216" y="1789210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Changes to gene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67AC5-4700-BB7B-F8D3-19292545B126}"/>
              </a:ext>
            </a:extLst>
          </p:cNvPr>
          <p:cNvSpPr txBox="1"/>
          <p:nvPr/>
        </p:nvSpPr>
        <p:spPr>
          <a:xfrm rot="21378241">
            <a:off x="3785919" y="2099017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Polygenic effects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(lots of variants involved)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35742-BD24-0102-8227-08988B00E219}"/>
              </a:ext>
            </a:extLst>
          </p:cNvPr>
          <p:cNvSpPr txBox="1"/>
          <p:nvPr/>
        </p:nvSpPr>
        <p:spPr>
          <a:xfrm rot="241572">
            <a:off x="364491" y="3004757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Pleiotropy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(a variant affects lots of phenotypes at once)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CDED2-A1E4-5292-7C26-C54C3AF4D0A9}"/>
              </a:ext>
            </a:extLst>
          </p:cNvPr>
          <p:cNvSpPr txBox="1"/>
          <p:nvPr/>
        </p:nvSpPr>
        <p:spPr>
          <a:xfrm rot="21378241">
            <a:off x="570674" y="365010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DF9D0-DC1D-EA5F-2F93-90AF5B954CB2}"/>
              </a:ext>
            </a:extLst>
          </p:cNvPr>
          <p:cNvSpPr txBox="1"/>
          <p:nvPr/>
        </p:nvSpPr>
        <p:spPr>
          <a:xfrm>
            <a:off x="4621196" y="3737730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Host-pathogen interactions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385075" y="5916871"/>
            <a:ext cx="637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it does happen.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7B33C-AF71-B883-FBCB-A551FB217631}"/>
              </a:ext>
            </a:extLst>
          </p:cNvPr>
          <p:cNvSpPr txBox="1"/>
          <p:nvPr/>
        </p:nvSpPr>
        <p:spPr>
          <a:xfrm>
            <a:off x="473216" y="4340909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Repetitive DNA / repeat expansions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7F3DFC-C0A5-A2D7-BD94-98473544B67E}"/>
              </a:ext>
            </a:extLst>
          </p:cNvPr>
          <p:cNvSpPr txBox="1"/>
          <p:nvPr/>
        </p:nvSpPr>
        <p:spPr>
          <a:xfrm rot="21399427">
            <a:off x="4845280" y="477031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structural 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F5A18-E52C-B1FD-106F-F73CD0E812B9}"/>
              </a:ext>
            </a:extLst>
          </p:cNvPr>
          <p:cNvSpPr txBox="1"/>
          <p:nvPr/>
        </p:nvSpPr>
        <p:spPr>
          <a:xfrm rot="160556">
            <a:off x="1533085" y="514550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45BDF-ED40-5426-72F8-6A19EBDC961F}"/>
              </a:ext>
            </a:extLst>
          </p:cNvPr>
          <p:cNvSpPr txBox="1"/>
          <p:nvPr/>
        </p:nvSpPr>
        <p:spPr>
          <a:xfrm rot="160924">
            <a:off x="4411768" y="2694639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Cell-type / tissue heterogeneity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35843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22695</TotalTime>
  <Pages>19</Pages>
  <Words>5315</Words>
  <Application>Microsoft Macintosh PowerPoint</Application>
  <PresentationFormat>On-screen Show (4:3)</PresentationFormat>
  <Paragraphs>958</Paragraphs>
  <Slides>105</Slides>
  <Notes>27</Notes>
  <HiddenSlides>28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105</vt:i4>
      </vt:variant>
    </vt:vector>
  </HeadingPairs>
  <TitlesOfParts>
    <vt:vector size="125" baseType="lpstr">
      <vt:lpstr>FOUNDRYSTERLING-BOOK</vt:lpstr>
      <vt:lpstr>FOUNDRYSTERLING-BOOK</vt:lpstr>
      <vt:lpstr>Arial</vt:lpstr>
      <vt:lpstr>Calibri</vt:lpstr>
      <vt:lpstr>Cambria Math</vt:lpstr>
      <vt:lpstr>Copperplate Gothic Bold</vt:lpstr>
      <vt:lpstr>Courier</vt:lpstr>
      <vt:lpstr>Helvetica</vt:lpstr>
      <vt:lpstr>Monotype Sorts</vt:lpstr>
      <vt:lpstr>Symbol</vt:lpstr>
      <vt:lpstr>t</vt:lpstr>
      <vt:lpstr>Office Theme</vt:lpstr>
      <vt:lpstr>1_Office Theme</vt:lpstr>
      <vt:lpstr>3_Office Theme</vt:lpstr>
      <vt:lpstr>5_Office Theme</vt:lpstr>
      <vt:lpstr>6_Office Theme</vt:lpstr>
      <vt:lpstr>1_t</vt:lpstr>
      <vt:lpstr>2_t</vt:lpstr>
      <vt:lpstr>NDM Theme</vt:lpstr>
      <vt:lpstr>3_t</vt:lpstr>
      <vt:lpstr>PowerPoint Presentation</vt:lpstr>
      <vt:lpstr>Main points in this lecture</vt:lpstr>
      <vt:lpstr>PowerPoint Presentation</vt:lpstr>
      <vt:lpstr>PowerPoint Presentation</vt:lpstr>
      <vt:lpstr>Remember the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these studies possible? Consortia and meta-analysis</vt:lpstr>
      <vt:lpstr>Consolidation question from last lecture</vt:lpstr>
      <vt:lpstr>Consortia and meta-analysis</vt:lpstr>
      <vt:lpstr>PowerPoint Presentation</vt:lpstr>
      <vt:lpstr>PowerPoint Presentation</vt:lpstr>
      <vt:lpstr>PowerPoint Presentation</vt:lpstr>
      <vt:lpstr>Anatomy of an association analysis</vt:lpstr>
      <vt:lpstr>Main points in this lecture</vt:lpstr>
      <vt:lpstr>PowerPoint Presentation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PowerPoint Presentation</vt:lpstr>
      <vt:lpstr>The circle of genetic causation</vt:lpstr>
      <vt:lpstr>PowerPoint Presentation</vt:lpstr>
      <vt:lpstr>PowerPoint Presentation</vt:lpstr>
      <vt:lpstr>PowerPoint Presentation</vt:lpstr>
      <vt:lpstr>From GWAS to PheWAS</vt:lpstr>
      <vt:lpstr>PowerPoint Presentation</vt:lpstr>
      <vt:lpstr>The circle of genetic causation</vt:lpstr>
      <vt:lpstr>PowerPoint Presentation</vt:lpstr>
      <vt:lpstr>GWAS of susceptibility to severe malaria </vt:lpstr>
      <vt:lpstr>PowerPoint Presentation</vt:lpstr>
      <vt:lpstr>PowerPoint Presentation</vt:lpstr>
      <vt:lpstr>PowerPoint Presentation</vt:lpstr>
      <vt:lpstr>PowerPoint Presentation</vt:lpstr>
      <vt:lpstr>Can we finemap?</vt:lpstr>
      <vt:lpstr>PowerPoint Presentation</vt:lpstr>
      <vt:lpstr>Glycophorins encode the ‘MNS’ blood group (antigenic molecules on RBC surface)</vt:lpstr>
      <vt:lpstr>PowerPoint Presentation</vt:lpstr>
      <vt:lpstr>Can we finemap?</vt:lpstr>
      <vt:lpstr>Can we finemap?</vt:lpstr>
      <vt:lpstr>Can we finemap?</vt:lpstr>
      <vt:lpstr>Structural variants create deletions, duplications, and hybrid genes</vt:lpstr>
      <vt:lpstr>Can we finemap?</vt:lpstr>
      <vt:lpstr>Steps to fine-map</vt:lpstr>
      <vt:lpstr>A regional reference panel capturing structural variation</vt:lpstr>
      <vt:lpstr>A regional reference panel capturing structural variation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DUP4?</vt:lpstr>
      <vt:lpstr>What is DUP4?</vt:lpstr>
      <vt:lpstr>Dantu is globally rare...</vt:lpstr>
      <vt:lpstr>…but found at high frequency in east Africa</vt:lpstr>
      <vt:lpstr>The circle of genetic causation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circle of genetic causation</vt:lpstr>
      <vt:lpstr>Learning biology from GWAS - summary</vt:lpstr>
      <vt:lpstr>Learning biology from GWAS - summary</vt:lpstr>
      <vt:lpstr>Clinical translation?</vt:lpstr>
      <vt:lpstr>Clinical translation?</vt:lpstr>
      <vt:lpstr>Prospective cohort studies</vt:lpstr>
      <vt:lpstr>PowerPoint Presentation</vt:lpstr>
      <vt:lpstr>Conclusions and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798</cp:revision>
  <cp:lastPrinted>1999-11-04T12:46:32Z</cp:lastPrinted>
  <dcterms:created xsi:type="dcterms:W3CDTF">1997-11-07T18:14:52Z</dcterms:created>
  <dcterms:modified xsi:type="dcterms:W3CDTF">2026-03-06T13:05:14Z</dcterms:modified>
</cp:coreProperties>
</file>