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990" r:id="rId2"/>
    <p:sldId id="1493" r:id="rId3"/>
    <p:sldId id="1487" r:id="rId4"/>
    <p:sldId id="1503" r:id="rId5"/>
    <p:sldId id="1504" r:id="rId6"/>
    <p:sldId id="1592" r:id="rId7"/>
    <p:sldId id="1505" r:id="rId8"/>
    <p:sldId id="1512" r:id="rId9"/>
    <p:sldId id="1513" r:id="rId10"/>
    <p:sldId id="1515" r:id="rId11"/>
    <p:sldId id="1516" r:id="rId12"/>
    <p:sldId id="1526" r:id="rId13"/>
    <p:sldId id="1597" r:id="rId14"/>
    <p:sldId id="1611" r:id="rId15"/>
    <p:sldId id="1598" r:id="rId16"/>
    <p:sldId id="1599" r:id="rId17"/>
    <p:sldId id="1600" r:id="rId18"/>
    <p:sldId id="1608" r:id="rId19"/>
    <p:sldId id="1613" r:id="rId20"/>
    <p:sldId id="1601" r:id="rId21"/>
    <p:sldId id="1602" r:id="rId22"/>
    <p:sldId id="1603" r:id="rId23"/>
    <p:sldId id="1604" r:id="rId24"/>
    <p:sldId id="1615" r:id="rId25"/>
    <p:sldId id="1605" r:id="rId26"/>
    <p:sldId id="1606" r:id="rId27"/>
    <p:sldId id="1619" r:id="rId28"/>
    <p:sldId id="1554" r:id="rId29"/>
    <p:sldId id="1555" r:id="rId30"/>
    <p:sldId id="1556" r:id="rId31"/>
    <p:sldId id="1553" r:id="rId32"/>
    <p:sldId id="1614" r:id="rId33"/>
    <p:sldId id="1620" r:id="rId34"/>
    <p:sldId id="1584" r:id="rId35"/>
    <p:sldId id="1621" r:id="rId36"/>
    <p:sldId id="1622" r:id="rId37"/>
    <p:sldId id="1543" r:id="rId38"/>
    <p:sldId id="1542" r:id="rId39"/>
    <p:sldId id="1544" r:id="rId40"/>
    <p:sldId id="1562" r:id="rId41"/>
    <p:sldId id="1557" r:id="rId42"/>
    <p:sldId id="1559" r:id="rId43"/>
    <p:sldId id="1623" r:id="rId44"/>
    <p:sldId id="269" r:id="rId45"/>
    <p:sldId id="1355" r:id="rId46"/>
    <p:sldId id="1564" r:id="rId47"/>
    <p:sldId id="1429" r:id="rId48"/>
    <p:sldId id="1430" r:id="rId49"/>
    <p:sldId id="1431" r:id="rId50"/>
    <p:sldId id="1565" r:id="rId51"/>
    <p:sldId id="1566" r:id="rId52"/>
    <p:sldId id="1582" r:id="rId53"/>
    <p:sldId id="1567" r:id="rId54"/>
    <p:sldId id="1570" r:id="rId55"/>
    <p:sldId id="1568" r:id="rId56"/>
    <p:sldId id="1571" r:id="rId57"/>
    <p:sldId id="1586" r:id="rId58"/>
    <p:sldId id="1572" r:id="rId59"/>
    <p:sldId id="1576" r:id="rId60"/>
    <p:sldId id="1574" r:id="rId61"/>
    <p:sldId id="1577" r:id="rId62"/>
    <p:sldId id="1587" r:id="rId63"/>
    <p:sldId id="1588" r:id="rId64"/>
    <p:sldId id="1580" r:id="rId65"/>
    <p:sldId id="1589" r:id="rId66"/>
    <p:sldId id="1578" r:id="rId67"/>
    <p:sldId id="1579" r:id="rId68"/>
    <p:sldId id="1583" r:id="rId69"/>
    <p:sldId id="1581" r:id="rId70"/>
    <p:sldId id="1590" r:id="rId71"/>
    <p:sldId id="1624" r:id="rId72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A7B9A9-9507-904E-9A55-A2C5ACBD942D}">
          <p14:sldIdLst>
            <p14:sldId id="990"/>
            <p14:sldId id="1493"/>
            <p14:sldId id="1487"/>
            <p14:sldId id="1503"/>
            <p14:sldId id="1504"/>
            <p14:sldId id="1592"/>
            <p14:sldId id="1505"/>
            <p14:sldId id="1512"/>
            <p14:sldId id="1513"/>
            <p14:sldId id="1515"/>
            <p14:sldId id="1516"/>
            <p14:sldId id="1526"/>
            <p14:sldId id="1597"/>
            <p14:sldId id="1611"/>
            <p14:sldId id="1598"/>
            <p14:sldId id="1599"/>
            <p14:sldId id="1600"/>
            <p14:sldId id="1608"/>
            <p14:sldId id="1613"/>
            <p14:sldId id="1601"/>
            <p14:sldId id="1602"/>
            <p14:sldId id="1603"/>
            <p14:sldId id="1604"/>
            <p14:sldId id="1615"/>
            <p14:sldId id="1605"/>
            <p14:sldId id="1606"/>
            <p14:sldId id="1619"/>
            <p14:sldId id="1554"/>
            <p14:sldId id="1555"/>
            <p14:sldId id="1556"/>
            <p14:sldId id="1553"/>
            <p14:sldId id="1614"/>
            <p14:sldId id="1620"/>
            <p14:sldId id="1584"/>
            <p14:sldId id="1621"/>
            <p14:sldId id="1622"/>
            <p14:sldId id="1543"/>
            <p14:sldId id="1542"/>
            <p14:sldId id="1544"/>
            <p14:sldId id="1562"/>
            <p14:sldId id="1557"/>
            <p14:sldId id="1559"/>
            <p14:sldId id="1623"/>
            <p14:sldId id="269"/>
            <p14:sldId id="1355"/>
            <p14:sldId id="1564"/>
            <p14:sldId id="1429"/>
            <p14:sldId id="1430"/>
            <p14:sldId id="1431"/>
            <p14:sldId id="1565"/>
            <p14:sldId id="1566"/>
            <p14:sldId id="1582"/>
            <p14:sldId id="1567"/>
            <p14:sldId id="1570"/>
            <p14:sldId id="1568"/>
            <p14:sldId id="1571"/>
            <p14:sldId id="1586"/>
            <p14:sldId id="1572"/>
            <p14:sldId id="1576"/>
            <p14:sldId id="1574"/>
            <p14:sldId id="1577"/>
            <p14:sldId id="1587"/>
            <p14:sldId id="1588"/>
            <p14:sldId id="1580"/>
            <p14:sldId id="1589"/>
            <p14:sldId id="1578"/>
            <p14:sldId id="1579"/>
            <p14:sldId id="1583"/>
            <p14:sldId id="1581"/>
            <p14:sldId id="1590"/>
            <p14:sldId id="1624"/>
          </p14:sldIdLst>
        </p14:section>
        <p14:section name="Finding genetic variants that determine complex traits" id="{DC60D88F-7440-0C45-B1F5-D6D9F4EEAE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40">
          <p15:clr>
            <a:srgbClr val="A4A3A4"/>
          </p15:clr>
        </p15:guide>
        <p15:guide id="2" pos="31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65"/>
    <a:srgbClr val="FFFFFF"/>
    <a:srgbClr val="002147"/>
    <a:srgbClr val="314B68"/>
    <a:srgbClr val="0E2056"/>
    <a:srgbClr val="0E2156"/>
    <a:srgbClr val="0F2264"/>
    <a:srgbClr val="112A6F"/>
    <a:srgbClr val="142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44004-76A0-044C-97BF-3E54427D87AF}" v="788" dt="2023-03-01T08:47:12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8565" autoAdjust="0"/>
  </p:normalViewPr>
  <p:slideViewPr>
    <p:cSldViewPr snapToGrid="0">
      <p:cViewPr>
        <p:scale>
          <a:sx n="110" d="100"/>
          <a:sy n="110" d="100"/>
        </p:scale>
        <p:origin x="2224" y="96"/>
      </p:cViewPr>
      <p:guideLst>
        <p:guide orient="horz" pos="3740"/>
        <p:guide pos="31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6272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95B4F602-AEF5-8540-A8A9-B00659592ABC}"/>
    <pc:docChg chg="modSld">
      <pc:chgData name="Gavin Band" userId="c8f793f7-5806-46f0-b9bd-90a61d07a992" providerId="ADAL" clId="{95B4F602-AEF5-8540-A8A9-B00659592ABC}" dt="2022-02-23T23:53:00.970" v="0" actId="164"/>
      <pc:docMkLst>
        <pc:docMk/>
      </pc:docMkLst>
      <pc:sldChg chg="addSp mod">
        <pc:chgData name="Gavin Band" userId="c8f793f7-5806-46f0-b9bd-90a61d07a992" providerId="ADAL" clId="{95B4F602-AEF5-8540-A8A9-B00659592ABC}" dt="2022-02-23T23:53:00.970" v="0" actId="164"/>
        <pc:sldMkLst>
          <pc:docMk/>
          <pc:sldMk cId="3564311189" sldId="1516"/>
        </pc:sldMkLst>
        <pc:grpChg chg="add">
          <ac:chgData name="Gavin Band" userId="c8f793f7-5806-46f0-b9bd-90a61d07a992" providerId="ADAL" clId="{95B4F602-AEF5-8540-A8A9-B00659592ABC}" dt="2022-02-23T23:53:00.970" v="0" actId="164"/>
          <ac:grpSpMkLst>
            <pc:docMk/>
            <pc:sldMk cId="3564311189" sldId="1516"/>
            <ac:grpSpMk id="3" creationId="{760AFC8B-39A2-634F-9206-EA4F35E245D7}"/>
          </ac:grpSpMkLst>
        </pc:grpChg>
      </pc:sldChg>
    </pc:docChg>
  </pc:docChgLst>
  <pc:docChgLst>
    <pc:chgData name="Gavin Band" userId="c8f793f7-5806-46f0-b9bd-90a61d07a992" providerId="ADAL" clId="{C9E44004-76A0-044C-97BF-3E54427D87AF}"/>
    <pc:docChg chg="undo redo custSel addSld delSld modSld sldOrd modSection">
      <pc:chgData name="Gavin Band" userId="c8f793f7-5806-46f0-b9bd-90a61d07a992" providerId="ADAL" clId="{C9E44004-76A0-044C-97BF-3E54427D87AF}" dt="2023-03-01T08:51:45.164" v="6284" actId="255"/>
      <pc:docMkLst>
        <pc:docMk/>
      </pc:docMkLst>
      <pc:sldChg chg="modSp mod">
        <pc:chgData name="Gavin Band" userId="c8f793f7-5806-46f0-b9bd-90a61d07a992" providerId="ADAL" clId="{C9E44004-76A0-044C-97BF-3E54427D87AF}" dt="2023-03-01T08:47:36.888" v="6262" actId="20577"/>
        <pc:sldMkLst>
          <pc:docMk/>
          <pc:sldMk cId="0" sldId="990"/>
        </pc:sldMkLst>
        <pc:spChg chg="mod">
          <ac:chgData name="Gavin Band" userId="c8f793f7-5806-46f0-b9bd-90a61d07a992" providerId="ADAL" clId="{C9E44004-76A0-044C-97BF-3E54427D87AF}" dt="2023-03-01T08:47:36.888" v="6262" actId="20577"/>
          <ac:spMkLst>
            <pc:docMk/>
            <pc:sldMk cId="0" sldId="990"/>
            <ac:spMk id="6146" creationId="{00000000-0000-0000-0000-000000000000}"/>
          </ac:spMkLst>
        </pc:spChg>
      </pc:sldChg>
      <pc:sldChg chg="del">
        <pc:chgData name="Gavin Band" userId="c8f793f7-5806-46f0-b9bd-90a61d07a992" providerId="ADAL" clId="{C9E44004-76A0-044C-97BF-3E54427D87AF}" dt="2023-02-28T17:38:31.536" v="7" actId="2696"/>
        <pc:sldMkLst>
          <pc:docMk/>
          <pc:sldMk cId="0" sldId="1096"/>
        </pc:sldMkLst>
      </pc:sldChg>
      <pc:sldChg chg="modSp mod">
        <pc:chgData name="Gavin Band" userId="c8f793f7-5806-46f0-b9bd-90a61d07a992" providerId="ADAL" clId="{C9E44004-76A0-044C-97BF-3E54427D87AF}" dt="2023-02-28T21:36:45.040" v="704" actId="20577"/>
        <pc:sldMkLst>
          <pc:docMk/>
          <pc:sldMk cId="1643703341" sldId="1487"/>
        </pc:sldMkLst>
        <pc:spChg chg="mod">
          <ac:chgData name="Gavin Band" userId="c8f793f7-5806-46f0-b9bd-90a61d07a992" providerId="ADAL" clId="{C9E44004-76A0-044C-97BF-3E54427D87AF}" dt="2023-02-28T21:36:45.040" v="704" actId="20577"/>
          <ac:spMkLst>
            <pc:docMk/>
            <pc:sldMk cId="1643703341" sldId="1487"/>
            <ac:spMk id="4" creationId="{5AFEB78B-36CF-3F4C-808B-D2188D9D5F31}"/>
          </ac:spMkLst>
        </pc:spChg>
      </pc:sldChg>
      <pc:sldChg chg="addSp delSp modSp mod">
        <pc:chgData name="Gavin Band" userId="c8f793f7-5806-46f0-b9bd-90a61d07a992" providerId="ADAL" clId="{C9E44004-76A0-044C-97BF-3E54427D87AF}" dt="2023-02-28T17:52:38.354" v="290" actId="120"/>
        <pc:sldMkLst>
          <pc:docMk/>
          <pc:sldMk cId="79729738" sldId="1504"/>
        </pc:sldMkLst>
        <pc:spChg chg="add del mod">
          <ac:chgData name="Gavin Band" userId="c8f793f7-5806-46f0-b9bd-90a61d07a992" providerId="ADAL" clId="{C9E44004-76A0-044C-97BF-3E54427D87AF}" dt="2023-02-28T17:45:55.557" v="131" actId="478"/>
          <ac:spMkLst>
            <pc:docMk/>
            <pc:sldMk cId="79729738" sldId="1504"/>
            <ac:spMk id="9" creationId="{6EC2D425-BC14-60D3-27E8-46E408399946}"/>
          </ac:spMkLst>
        </pc:spChg>
        <pc:spChg chg="mod">
          <ac:chgData name="Gavin Band" userId="c8f793f7-5806-46f0-b9bd-90a61d07a992" providerId="ADAL" clId="{C9E44004-76A0-044C-97BF-3E54427D87AF}" dt="2023-02-28T17:51:48.655" v="273" actId="2711"/>
          <ac:spMkLst>
            <pc:docMk/>
            <pc:sldMk cId="79729738" sldId="1504"/>
            <ac:spMk id="10" creationId="{7315FE3A-A206-C042-98AD-7CA9B780CCE0}"/>
          </ac:spMkLst>
        </pc:spChg>
        <pc:spChg chg="add del mod">
          <ac:chgData name="Gavin Band" userId="c8f793f7-5806-46f0-b9bd-90a61d07a992" providerId="ADAL" clId="{C9E44004-76A0-044C-97BF-3E54427D87AF}" dt="2023-02-28T17:45:40.621" v="129" actId="478"/>
          <ac:spMkLst>
            <pc:docMk/>
            <pc:sldMk cId="79729738" sldId="1504"/>
            <ac:spMk id="11" creationId="{2C313204-F395-7D28-3D1D-E8BF1169FBFA}"/>
          </ac:spMkLst>
        </pc:spChg>
        <pc:spChg chg="add del">
          <ac:chgData name="Gavin Band" userId="c8f793f7-5806-46f0-b9bd-90a61d07a992" providerId="ADAL" clId="{C9E44004-76A0-044C-97BF-3E54427D87AF}" dt="2023-02-28T17:46:03.052" v="134" actId="478"/>
          <ac:spMkLst>
            <pc:docMk/>
            <pc:sldMk cId="79729738" sldId="1504"/>
            <ac:spMk id="12" creationId="{B85050F7-DBC5-D344-A94D-53058C5A71DC}"/>
          </ac:spMkLst>
        </pc:spChg>
        <pc:spChg chg="add del">
          <ac:chgData name="Gavin Band" userId="c8f793f7-5806-46f0-b9bd-90a61d07a992" providerId="ADAL" clId="{C9E44004-76A0-044C-97BF-3E54427D87AF}" dt="2023-02-28T17:46:04.809" v="135" actId="478"/>
          <ac:spMkLst>
            <pc:docMk/>
            <pc:sldMk cId="79729738" sldId="1504"/>
            <ac:spMk id="13" creationId="{F6ACA41E-6FD1-454E-9310-E07BD7B54988}"/>
          </ac:spMkLst>
        </pc:spChg>
        <pc:spChg chg="mod">
          <ac:chgData name="Gavin Band" userId="c8f793f7-5806-46f0-b9bd-90a61d07a992" providerId="ADAL" clId="{C9E44004-76A0-044C-97BF-3E54427D87AF}" dt="2023-02-28T17:47:46.416" v="163" actId="20577"/>
          <ac:spMkLst>
            <pc:docMk/>
            <pc:sldMk cId="79729738" sldId="1504"/>
            <ac:spMk id="14" creationId="{5B014B7C-B53E-DD4A-8137-BB67DB987B5F}"/>
          </ac:spMkLst>
        </pc:spChg>
        <pc:spChg chg="mod">
          <ac:chgData name="Gavin Band" userId="c8f793f7-5806-46f0-b9bd-90a61d07a992" providerId="ADAL" clId="{C9E44004-76A0-044C-97BF-3E54427D87AF}" dt="2023-02-28T17:47:37.120" v="157" actId="1076"/>
          <ac:spMkLst>
            <pc:docMk/>
            <pc:sldMk cId="79729738" sldId="1504"/>
            <ac:spMk id="19" creationId="{EBE28119-B9BB-7748-9818-12203E723654}"/>
          </ac:spMkLst>
        </pc:spChg>
        <pc:spChg chg="mod">
          <ac:chgData name="Gavin Band" userId="c8f793f7-5806-46f0-b9bd-90a61d07a992" providerId="ADAL" clId="{C9E44004-76A0-044C-97BF-3E54427D87AF}" dt="2023-02-28T17:47:49.497" v="167" actId="20577"/>
          <ac:spMkLst>
            <pc:docMk/>
            <pc:sldMk cId="79729738" sldId="1504"/>
            <ac:spMk id="20" creationId="{32AE11A3-B082-5F48-83C4-7D4398973F1E}"/>
          </ac:spMkLst>
        </pc:spChg>
        <pc:spChg chg="mod">
          <ac:chgData name="Gavin Band" userId="c8f793f7-5806-46f0-b9bd-90a61d07a992" providerId="ADAL" clId="{C9E44004-76A0-044C-97BF-3E54427D87AF}" dt="2023-02-28T17:51:42.440" v="272" actId="2711"/>
          <ac:spMkLst>
            <pc:docMk/>
            <pc:sldMk cId="79729738" sldId="1504"/>
            <ac:spMk id="22" creationId="{C92696DC-77F9-524D-8D26-AAE9D2429E07}"/>
          </ac:spMkLst>
        </pc:spChg>
        <pc:spChg chg="mod">
          <ac:chgData name="Gavin Band" userId="c8f793f7-5806-46f0-b9bd-90a61d07a992" providerId="ADAL" clId="{C9E44004-76A0-044C-97BF-3E54427D87AF}" dt="2023-02-28T17:51:39.201" v="271" actId="2711"/>
          <ac:spMkLst>
            <pc:docMk/>
            <pc:sldMk cId="79729738" sldId="1504"/>
            <ac:spMk id="23" creationId="{5C985987-7ECC-DB40-AB14-DD9A9AEDCAE3}"/>
          </ac:spMkLst>
        </pc:spChg>
        <pc:spChg chg="add mod">
          <ac:chgData name="Gavin Band" userId="c8f793f7-5806-46f0-b9bd-90a61d07a992" providerId="ADAL" clId="{C9E44004-76A0-044C-97BF-3E54427D87AF}" dt="2023-02-28T17:46:44.865" v="140" actId="167"/>
          <ac:spMkLst>
            <pc:docMk/>
            <pc:sldMk cId="79729738" sldId="1504"/>
            <ac:spMk id="25" creationId="{07E33E7D-534C-0E87-96F2-80017FBAA847}"/>
          </ac:spMkLst>
        </pc:spChg>
        <pc:spChg chg="add mod">
          <ac:chgData name="Gavin Band" userId="c8f793f7-5806-46f0-b9bd-90a61d07a992" providerId="ADAL" clId="{C9E44004-76A0-044C-97BF-3E54427D87AF}" dt="2023-02-28T17:48:38.521" v="194" actId="1036"/>
          <ac:spMkLst>
            <pc:docMk/>
            <pc:sldMk cId="79729738" sldId="1504"/>
            <ac:spMk id="27" creationId="{A62D9AC6-AB85-9486-53D1-83F0C6E63E3E}"/>
          </ac:spMkLst>
        </pc:spChg>
        <pc:spChg chg="add mod">
          <ac:chgData name="Gavin Band" userId="c8f793f7-5806-46f0-b9bd-90a61d07a992" providerId="ADAL" clId="{C9E44004-76A0-044C-97BF-3E54427D87AF}" dt="2023-02-28T17:48:44.641" v="200" actId="1036"/>
          <ac:spMkLst>
            <pc:docMk/>
            <pc:sldMk cId="79729738" sldId="1504"/>
            <ac:spMk id="28" creationId="{E1FD270C-3166-04ED-1F37-00EEB08D5010}"/>
          </ac:spMkLst>
        </pc:spChg>
        <pc:spChg chg="add mod">
          <ac:chgData name="Gavin Band" userId="c8f793f7-5806-46f0-b9bd-90a61d07a992" providerId="ADAL" clId="{C9E44004-76A0-044C-97BF-3E54427D87AF}" dt="2023-02-28T17:52:38.354" v="290" actId="120"/>
          <ac:spMkLst>
            <pc:docMk/>
            <pc:sldMk cId="79729738" sldId="1504"/>
            <ac:spMk id="34" creationId="{C6180766-3EB9-D778-48FD-91215FC97AD1}"/>
          </ac:spMkLst>
        </pc:spChg>
        <pc:grpChg chg="add mod">
          <ac:chgData name="Gavin Band" userId="c8f793f7-5806-46f0-b9bd-90a61d07a992" providerId="ADAL" clId="{C9E44004-76A0-044C-97BF-3E54427D87AF}" dt="2023-02-28T17:47:18.684" v="153" actId="1076"/>
          <ac:grpSpMkLst>
            <pc:docMk/>
            <pc:sldMk cId="79729738" sldId="1504"/>
            <ac:grpSpMk id="24" creationId="{88AAB064-9FD8-2EF0-6DB3-8F4474F490E3}"/>
          </ac:grpSpMkLst>
        </pc:grpChg>
        <pc:grpChg chg="add mod">
          <ac:chgData name="Gavin Band" userId="c8f793f7-5806-46f0-b9bd-90a61d07a992" providerId="ADAL" clId="{C9E44004-76A0-044C-97BF-3E54427D87AF}" dt="2023-02-28T17:47:32.020" v="156" actId="1076"/>
          <ac:grpSpMkLst>
            <pc:docMk/>
            <pc:sldMk cId="79729738" sldId="1504"/>
            <ac:grpSpMk id="26" creationId="{275D2BC1-4E66-7790-C90B-2F9415A57374}"/>
          </ac:grpSpMkLst>
        </pc:grpChg>
        <pc:picChg chg="add mod modCrop">
          <ac:chgData name="Gavin Band" userId="c8f793f7-5806-46f0-b9bd-90a61d07a992" providerId="ADAL" clId="{C9E44004-76A0-044C-97BF-3E54427D87AF}" dt="2023-02-28T17:45:15.814" v="126" actId="732"/>
          <ac:picMkLst>
            <pc:docMk/>
            <pc:sldMk cId="79729738" sldId="1504"/>
            <ac:picMk id="3" creationId="{245AD4DE-BA16-2AE7-26EF-292F777C0F10}"/>
          </ac:picMkLst>
        </pc:picChg>
        <pc:picChg chg="add mod modCrop">
          <ac:chgData name="Gavin Band" userId="c8f793f7-5806-46f0-b9bd-90a61d07a992" providerId="ADAL" clId="{C9E44004-76A0-044C-97BF-3E54427D87AF}" dt="2023-02-28T17:47:05.919" v="150" actId="1035"/>
          <ac:picMkLst>
            <pc:docMk/>
            <pc:sldMk cId="79729738" sldId="1504"/>
            <ac:picMk id="7" creationId="{E6C6E0B8-864F-30A7-A421-93425AFFD204}"/>
          </ac:picMkLst>
        </pc:picChg>
        <pc:picChg chg="del mod modCrop">
          <ac:chgData name="Gavin Band" userId="c8f793f7-5806-46f0-b9bd-90a61d07a992" providerId="ADAL" clId="{C9E44004-76A0-044C-97BF-3E54427D87AF}" dt="2023-02-28T17:45:40.621" v="129" actId="478"/>
          <ac:picMkLst>
            <pc:docMk/>
            <pc:sldMk cId="79729738" sldId="1504"/>
            <ac:picMk id="8" creationId="{2C90C2A8-9688-6747-93FA-9EEC31925027}"/>
          </ac:picMkLst>
        </pc:picChg>
        <pc:picChg chg="add del mod modCrop">
          <ac:chgData name="Gavin Band" userId="c8f793f7-5806-46f0-b9bd-90a61d07a992" providerId="ADAL" clId="{C9E44004-76A0-044C-97BF-3E54427D87AF}" dt="2023-02-28T17:46:30.740" v="137" actId="732"/>
          <ac:picMkLst>
            <pc:docMk/>
            <pc:sldMk cId="79729738" sldId="1504"/>
            <ac:picMk id="15" creationId="{6D523710-F9AC-3CD1-65F0-C15F782E9506}"/>
          </ac:picMkLst>
        </pc:picChg>
        <pc:picChg chg="add del mod modCrop">
          <ac:chgData name="Gavin Band" userId="c8f793f7-5806-46f0-b9bd-90a61d07a992" providerId="ADAL" clId="{C9E44004-76A0-044C-97BF-3E54427D87AF}" dt="2023-02-28T17:47:09.909" v="151" actId="1035"/>
          <ac:picMkLst>
            <pc:docMk/>
            <pc:sldMk cId="79729738" sldId="1504"/>
            <ac:picMk id="16" creationId="{AD92CB50-67B4-E704-DF13-0F2D2EDA1167}"/>
          </ac:picMkLst>
        </pc:picChg>
        <pc:cxnChg chg="add mod">
          <ac:chgData name="Gavin Band" userId="c8f793f7-5806-46f0-b9bd-90a61d07a992" providerId="ADAL" clId="{C9E44004-76A0-044C-97BF-3E54427D87AF}" dt="2023-02-28T17:48:35.762" v="192" actId="14100"/>
          <ac:cxnSpMkLst>
            <pc:docMk/>
            <pc:sldMk cId="79729738" sldId="1504"/>
            <ac:cxnSpMk id="29" creationId="{CE1600F1-1BB8-10D1-8BAD-42A45A5FD975}"/>
          </ac:cxnSpMkLst>
        </pc:cxnChg>
        <pc:cxnChg chg="add mod">
          <ac:chgData name="Gavin Band" userId="c8f793f7-5806-46f0-b9bd-90a61d07a992" providerId="ADAL" clId="{C9E44004-76A0-044C-97BF-3E54427D87AF}" dt="2023-02-28T17:48:51.172" v="203" actId="14100"/>
          <ac:cxnSpMkLst>
            <pc:docMk/>
            <pc:sldMk cId="79729738" sldId="1504"/>
            <ac:cxnSpMk id="30" creationId="{1A923F0F-C584-D3BE-C61F-362593FED257}"/>
          </ac:cxnSpMkLst>
        </pc:cxnChg>
      </pc:sldChg>
      <pc:sldChg chg="modSp mod">
        <pc:chgData name="Gavin Band" userId="c8f793f7-5806-46f0-b9bd-90a61d07a992" providerId="ADAL" clId="{C9E44004-76A0-044C-97BF-3E54427D87AF}" dt="2023-02-28T17:51:03.130" v="264" actId="20577"/>
        <pc:sldMkLst>
          <pc:docMk/>
          <pc:sldMk cId="2480290333" sldId="1505"/>
        </pc:sldMkLst>
        <pc:spChg chg="mod">
          <ac:chgData name="Gavin Band" userId="c8f793f7-5806-46f0-b9bd-90a61d07a992" providerId="ADAL" clId="{C9E44004-76A0-044C-97BF-3E54427D87AF}" dt="2023-02-28T17:51:03.130" v="264" actId="20577"/>
          <ac:spMkLst>
            <pc:docMk/>
            <pc:sldMk cId="2480290333" sldId="1505"/>
            <ac:spMk id="24" creationId="{2CDD3DF0-F8AA-6C44-BAF0-BFF188BFDEAD}"/>
          </ac:spMkLst>
        </pc:spChg>
      </pc:sldChg>
      <pc:sldChg chg="ord">
        <pc:chgData name="Gavin Band" userId="c8f793f7-5806-46f0-b9bd-90a61d07a992" providerId="ADAL" clId="{C9E44004-76A0-044C-97BF-3E54427D87AF}" dt="2023-02-28T18:10:25.032" v="291" actId="20578"/>
        <pc:sldMkLst>
          <pc:docMk/>
          <pc:sldMk cId="1315964568" sldId="1513"/>
        </pc:sldMkLst>
      </pc:sldChg>
      <pc:sldChg chg="modSp mod">
        <pc:chgData name="Gavin Band" userId="c8f793f7-5806-46f0-b9bd-90a61d07a992" providerId="ADAL" clId="{C9E44004-76A0-044C-97BF-3E54427D87AF}" dt="2023-02-28T21:32:34.638" v="332" actId="20577"/>
        <pc:sldMkLst>
          <pc:docMk/>
          <pc:sldMk cId="396320807" sldId="1515"/>
        </pc:sldMkLst>
        <pc:spChg chg="mod">
          <ac:chgData name="Gavin Band" userId="c8f793f7-5806-46f0-b9bd-90a61d07a992" providerId="ADAL" clId="{C9E44004-76A0-044C-97BF-3E54427D87AF}" dt="2023-02-28T21:32:34.638" v="332" actId="20577"/>
          <ac:spMkLst>
            <pc:docMk/>
            <pc:sldMk cId="396320807" sldId="1515"/>
            <ac:spMk id="2" creationId="{6F493315-CD87-044F-855B-6F05D5E69CEA}"/>
          </ac:spMkLst>
        </pc:spChg>
      </pc:sldChg>
      <pc:sldChg chg="addSp delSp modSp mod">
        <pc:chgData name="Gavin Band" userId="c8f793f7-5806-46f0-b9bd-90a61d07a992" providerId="ADAL" clId="{C9E44004-76A0-044C-97BF-3E54427D87AF}" dt="2023-02-28T22:17:23.893" v="2718" actId="1076"/>
        <pc:sldMkLst>
          <pc:docMk/>
          <pc:sldMk cId="3564311189" sldId="1516"/>
        </pc:sldMkLst>
        <pc:spChg chg="del">
          <ac:chgData name="Gavin Band" userId="c8f793f7-5806-46f0-b9bd-90a61d07a992" providerId="ADAL" clId="{C9E44004-76A0-044C-97BF-3E54427D87AF}" dt="2023-02-28T21:32:39.538" v="333" actId="478"/>
          <ac:spMkLst>
            <pc:docMk/>
            <pc:sldMk cId="3564311189" sldId="1516"/>
            <ac:spMk id="2" creationId="{6F493315-CD87-044F-855B-6F05D5E69CEA}"/>
          </ac:spMkLst>
        </pc:spChg>
        <pc:spChg chg="add del mod">
          <ac:chgData name="Gavin Band" userId="c8f793f7-5806-46f0-b9bd-90a61d07a992" providerId="ADAL" clId="{C9E44004-76A0-044C-97BF-3E54427D87AF}" dt="2023-02-28T21:32:41.858" v="335" actId="478"/>
          <ac:spMkLst>
            <pc:docMk/>
            <pc:sldMk cId="3564311189" sldId="1516"/>
            <ac:spMk id="5" creationId="{D1BF4880-902A-DC6E-4B76-A7DB7855C4E8}"/>
          </ac:spMkLst>
        </pc:spChg>
        <pc:spChg chg="add mod">
          <ac:chgData name="Gavin Band" userId="c8f793f7-5806-46f0-b9bd-90a61d07a992" providerId="ADAL" clId="{C9E44004-76A0-044C-97BF-3E54427D87AF}" dt="2023-02-28T21:32:39.925" v="334"/>
          <ac:spMkLst>
            <pc:docMk/>
            <pc:sldMk cId="3564311189" sldId="1516"/>
            <ac:spMk id="6" creationId="{40195E7E-CC50-B3D2-46A6-70AE67768BAB}"/>
          </ac:spMkLst>
        </pc:spChg>
        <pc:spChg chg="mod">
          <ac:chgData name="Gavin Band" userId="c8f793f7-5806-46f0-b9bd-90a61d07a992" providerId="ADAL" clId="{C9E44004-76A0-044C-97BF-3E54427D87AF}" dt="2023-02-28T22:17:23.893" v="2718" actId="1076"/>
          <ac:spMkLst>
            <pc:docMk/>
            <pc:sldMk cId="3564311189" sldId="1516"/>
            <ac:spMk id="78" creationId="{A9C151E9-CA6F-474F-A7E3-101D8919E228}"/>
          </ac:spMkLst>
        </pc:spChg>
      </pc:sldChg>
      <pc:sldChg chg="del">
        <pc:chgData name="Gavin Band" userId="c8f793f7-5806-46f0-b9bd-90a61d07a992" providerId="ADAL" clId="{C9E44004-76A0-044C-97BF-3E54427D87AF}" dt="2023-02-28T22:49:11.690" v="3681" actId="2696"/>
        <pc:sldMkLst>
          <pc:docMk/>
          <pc:sldMk cId="2630282177" sldId="1523"/>
        </pc:sldMkLst>
      </pc:sldChg>
      <pc:sldChg chg="del">
        <pc:chgData name="Gavin Band" userId="c8f793f7-5806-46f0-b9bd-90a61d07a992" providerId="ADAL" clId="{C9E44004-76A0-044C-97BF-3E54427D87AF}" dt="2023-02-28T22:49:11.578" v="3677" actId="2696"/>
        <pc:sldMkLst>
          <pc:docMk/>
          <pc:sldMk cId="506897525" sldId="1525"/>
        </pc:sldMkLst>
      </pc:sldChg>
      <pc:sldChg chg="modSp mod">
        <pc:chgData name="Gavin Band" userId="c8f793f7-5806-46f0-b9bd-90a61d07a992" providerId="ADAL" clId="{C9E44004-76A0-044C-97BF-3E54427D87AF}" dt="2023-02-28T22:10:02.883" v="2563" actId="20577"/>
        <pc:sldMkLst>
          <pc:docMk/>
          <pc:sldMk cId="1185153311" sldId="1526"/>
        </pc:sldMkLst>
        <pc:spChg chg="mod">
          <ac:chgData name="Gavin Band" userId="c8f793f7-5806-46f0-b9bd-90a61d07a992" providerId="ADAL" clId="{C9E44004-76A0-044C-97BF-3E54427D87AF}" dt="2023-02-28T22:10:02.883" v="2563" actId="20577"/>
          <ac:spMkLst>
            <pc:docMk/>
            <pc:sldMk cId="1185153311" sldId="1526"/>
            <ac:spMk id="3" creationId="{08BDA608-5D61-B340-AB11-E9603AABFCBD}"/>
          </ac:spMkLst>
        </pc:spChg>
      </pc:sldChg>
      <pc:sldChg chg="del">
        <pc:chgData name="Gavin Band" userId="c8f793f7-5806-46f0-b9bd-90a61d07a992" providerId="ADAL" clId="{C9E44004-76A0-044C-97BF-3E54427D87AF}" dt="2023-02-28T22:49:11.657" v="3680" actId="2696"/>
        <pc:sldMkLst>
          <pc:docMk/>
          <pc:sldMk cId="122787654" sldId="1530"/>
        </pc:sldMkLst>
      </pc:sldChg>
      <pc:sldChg chg="del">
        <pc:chgData name="Gavin Band" userId="c8f793f7-5806-46f0-b9bd-90a61d07a992" providerId="ADAL" clId="{C9E44004-76A0-044C-97BF-3E54427D87AF}" dt="2023-02-28T22:49:11.727" v="3682" actId="2696"/>
        <pc:sldMkLst>
          <pc:docMk/>
          <pc:sldMk cId="226118530" sldId="1533"/>
        </pc:sldMkLst>
      </pc:sldChg>
      <pc:sldChg chg="del">
        <pc:chgData name="Gavin Band" userId="c8f793f7-5806-46f0-b9bd-90a61d07a992" providerId="ADAL" clId="{C9E44004-76A0-044C-97BF-3E54427D87AF}" dt="2023-02-28T22:49:11.612" v="3678" actId="2696"/>
        <pc:sldMkLst>
          <pc:docMk/>
          <pc:sldMk cId="3140889966" sldId="1534"/>
        </pc:sldMkLst>
      </pc:sldChg>
      <pc:sldChg chg="del">
        <pc:chgData name="Gavin Band" userId="c8f793f7-5806-46f0-b9bd-90a61d07a992" providerId="ADAL" clId="{C9E44004-76A0-044C-97BF-3E54427D87AF}" dt="2023-02-28T22:49:11.639" v="3679" actId="2696"/>
        <pc:sldMkLst>
          <pc:docMk/>
          <pc:sldMk cId="2292778722" sldId="1535"/>
        </pc:sldMkLst>
      </pc:sldChg>
      <pc:sldChg chg="del">
        <pc:chgData name="Gavin Band" userId="c8f793f7-5806-46f0-b9bd-90a61d07a992" providerId="ADAL" clId="{C9E44004-76A0-044C-97BF-3E54427D87AF}" dt="2023-03-01T08:30:16.409" v="5425" actId="2696"/>
        <pc:sldMkLst>
          <pc:docMk/>
          <pc:sldMk cId="3403664069" sldId="1538"/>
        </pc:sldMkLst>
      </pc:sldChg>
      <pc:sldChg chg="del">
        <pc:chgData name="Gavin Band" userId="c8f793f7-5806-46f0-b9bd-90a61d07a992" providerId="ADAL" clId="{C9E44004-76A0-044C-97BF-3E54427D87AF}" dt="2023-02-28T22:49:11.784" v="3683" actId="2696"/>
        <pc:sldMkLst>
          <pc:docMk/>
          <pc:sldMk cId="3808068335" sldId="1539"/>
        </pc:sldMkLst>
      </pc:sldChg>
      <pc:sldChg chg="del">
        <pc:chgData name="Gavin Band" userId="c8f793f7-5806-46f0-b9bd-90a61d07a992" providerId="ADAL" clId="{C9E44004-76A0-044C-97BF-3E54427D87AF}" dt="2023-03-01T08:30:16.348" v="5424" actId="2696"/>
        <pc:sldMkLst>
          <pc:docMk/>
          <pc:sldMk cId="4104930861" sldId="1540"/>
        </pc:sldMkLst>
      </pc:sldChg>
      <pc:sldChg chg="ord">
        <pc:chgData name="Gavin Band" userId="c8f793f7-5806-46f0-b9bd-90a61d07a992" providerId="ADAL" clId="{C9E44004-76A0-044C-97BF-3E54427D87AF}" dt="2023-03-01T08:37:52.035" v="5499" actId="20578"/>
        <pc:sldMkLst>
          <pc:docMk/>
          <pc:sldMk cId="3287909198" sldId="1553"/>
        </pc:sldMkLst>
      </pc:sldChg>
      <pc:sldChg chg="ord">
        <pc:chgData name="Gavin Band" userId="c8f793f7-5806-46f0-b9bd-90a61d07a992" providerId="ADAL" clId="{C9E44004-76A0-044C-97BF-3E54427D87AF}" dt="2023-03-01T08:37:52.035" v="5499" actId="20578"/>
        <pc:sldMkLst>
          <pc:docMk/>
          <pc:sldMk cId="2214416085" sldId="1554"/>
        </pc:sldMkLst>
      </pc:sldChg>
      <pc:sldChg chg="ord">
        <pc:chgData name="Gavin Band" userId="c8f793f7-5806-46f0-b9bd-90a61d07a992" providerId="ADAL" clId="{C9E44004-76A0-044C-97BF-3E54427D87AF}" dt="2023-03-01T08:37:52.035" v="5499" actId="20578"/>
        <pc:sldMkLst>
          <pc:docMk/>
          <pc:sldMk cId="1512171831" sldId="1555"/>
        </pc:sldMkLst>
      </pc:sldChg>
      <pc:sldChg chg="ord">
        <pc:chgData name="Gavin Band" userId="c8f793f7-5806-46f0-b9bd-90a61d07a992" providerId="ADAL" clId="{C9E44004-76A0-044C-97BF-3E54427D87AF}" dt="2023-03-01T08:37:52.035" v="5499" actId="20578"/>
        <pc:sldMkLst>
          <pc:docMk/>
          <pc:sldMk cId="554842220" sldId="1556"/>
        </pc:sldMkLst>
      </pc:sldChg>
      <pc:sldChg chg="del">
        <pc:chgData name="Gavin Band" userId="c8f793f7-5806-46f0-b9bd-90a61d07a992" providerId="ADAL" clId="{C9E44004-76A0-044C-97BF-3E54427D87AF}" dt="2023-03-01T08:43:04.317" v="5764" actId="2696"/>
        <pc:sldMkLst>
          <pc:docMk/>
          <pc:sldMk cId="2585725467" sldId="1558"/>
        </pc:sldMkLst>
      </pc:sldChg>
      <pc:sldChg chg="del">
        <pc:chgData name="Gavin Band" userId="c8f793f7-5806-46f0-b9bd-90a61d07a992" providerId="ADAL" clId="{C9E44004-76A0-044C-97BF-3E54427D87AF}" dt="2023-02-28T21:33:29.040" v="400" actId="2696"/>
        <pc:sldMkLst>
          <pc:docMk/>
          <pc:sldMk cId="808983357" sldId="1560"/>
        </pc:sldMkLst>
      </pc:sldChg>
      <pc:sldChg chg="del">
        <pc:chgData name="Gavin Band" userId="c8f793f7-5806-46f0-b9bd-90a61d07a992" providerId="ADAL" clId="{C9E44004-76A0-044C-97BF-3E54427D87AF}" dt="2023-03-01T08:43:34.883" v="5766" actId="2696"/>
        <pc:sldMkLst>
          <pc:docMk/>
          <pc:sldMk cId="820207769" sldId="1561"/>
        </pc:sldMkLst>
      </pc:sldChg>
      <pc:sldChg chg="add del">
        <pc:chgData name="Gavin Band" userId="c8f793f7-5806-46f0-b9bd-90a61d07a992" providerId="ADAL" clId="{C9E44004-76A0-044C-97BF-3E54427D87AF}" dt="2023-03-01T08:48:09.360" v="6264" actId="2696"/>
        <pc:sldMkLst>
          <pc:docMk/>
          <pc:sldMk cId="4035991534" sldId="1574"/>
        </pc:sldMkLst>
      </pc:sldChg>
      <pc:sldChg chg="modSp mod">
        <pc:chgData name="Gavin Band" userId="c8f793f7-5806-46f0-b9bd-90a61d07a992" providerId="ADAL" clId="{C9E44004-76A0-044C-97BF-3E54427D87AF}" dt="2023-03-01T08:39:29.923" v="5554" actId="14100"/>
        <pc:sldMkLst>
          <pc:docMk/>
          <pc:sldMk cId="1101916675" sldId="1584"/>
        </pc:sldMkLst>
        <pc:spChg chg="mod">
          <ac:chgData name="Gavin Band" userId="c8f793f7-5806-46f0-b9bd-90a61d07a992" providerId="ADAL" clId="{C9E44004-76A0-044C-97BF-3E54427D87AF}" dt="2023-03-01T08:38:40.977" v="5506" actId="20577"/>
          <ac:spMkLst>
            <pc:docMk/>
            <pc:sldMk cId="1101916675" sldId="1584"/>
            <ac:spMk id="2" creationId="{8CE0101F-F226-7948-8B2D-E543250CEEED}"/>
          </ac:spMkLst>
        </pc:spChg>
        <pc:spChg chg="mod">
          <ac:chgData name="Gavin Band" userId="c8f793f7-5806-46f0-b9bd-90a61d07a992" providerId="ADAL" clId="{C9E44004-76A0-044C-97BF-3E54427D87AF}" dt="2023-03-01T08:39:29.923" v="5554" actId="14100"/>
          <ac:spMkLst>
            <pc:docMk/>
            <pc:sldMk cId="1101916675" sldId="1584"/>
            <ac:spMk id="30" creationId="{A2E3FE97-7762-214D-90B3-3B48758824F5}"/>
          </ac:spMkLst>
        </pc:spChg>
      </pc:sldChg>
      <pc:sldChg chg="del">
        <pc:chgData name="Gavin Band" userId="c8f793f7-5806-46f0-b9bd-90a61d07a992" providerId="ADAL" clId="{C9E44004-76A0-044C-97BF-3E54427D87AF}" dt="2023-03-01T08:42:42.229" v="5763" actId="2696"/>
        <pc:sldMkLst>
          <pc:docMk/>
          <pc:sldMk cId="3240520171" sldId="1585"/>
        </pc:sldMkLst>
      </pc:sldChg>
      <pc:sldChg chg="modSp mod">
        <pc:chgData name="Gavin Band" userId="c8f793f7-5806-46f0-b9bd-90a61d07a992" providerId="ADAL" clId="{C9E44004-76A0-044C-97BF-3E54427D87AF}" dt="2023-03-01T08:48:55.463" v="6266" actId="20577"/>
        <pc:sldMkLst>
          <pc:docMk/>
          <pc:sldMk cId="1267814361" sldId="1587"/>
        </pc:sldMkLst>
        <pc:spChg chg="mod">
          <ac:chgData name="Gavin Band" userId="c8f793f7-5806-46f0-b9bd-90a61d07a992" providerId="ADAL" clId="{C9E44004-76A0-044C-97BF-3E54427D87AF}" dt="2023-03-01T08:48:55.463" v="6266" actId="20577"/>
          <ac:spMkLst>
            <pc:docMk/>
            <pc:sldMk cId="1267814361" sldId="1587"/>
            <ac:spMk id="4" creationId="{5AFEB78B-36CF-3F4C-808B-D2188D9D5F31}"/>
          </ac:spMkLst>
        </pc:spChg>
      </pc:sldChg>
      <pc:sldChg chg="modSp del mod">
        <pc:chgData name="Gavin Band" userId="c8f793f7-5806-46f0-b9bd-90a61d07a992" providerId="ADAL" clId="{C9E44004-76A0-044C-97BF-3E54427D87AF}" dt="2023-03-01T08:47:28.109" v="6251" actId="2696"/>
        <pc:sldMkLst>
          <pc:docMk/>
          <pc:sldMk cId="3639092983" sldId="1591"/>
        </pc:sldMkLst>
        <pc:spChg chg="mod">
          <ac:chgData name="Gavin Band" userId="c8f793f7-5806-46f0-b9bd-90a61d07a992" providerId="ADAL" clId="{C9E44004-76A0-044C-97BF-3E54427D87AF}" dt="2023-03-01T08:47:00.814" v="6236" actId="20577"/>
          <ac:spMkLst>
            <pc:docMk/>
            <pc:sldMk cId="3639092983" sldId="1591"/>
            <ac:spMk id="6" creationId="{B80921A9-0818-E543-A106-886FC363187F}"/>
          </ac:spMkLst>
        </pc:spChg>
      </pc:sldChg>
      <pc:sldChg chg="add">
        <pc:chgData name="Gavin Band" userId="c8f793f7-5806-46f0-b9bd-90a61d07a992" providerId="ADAL" clId="{C9E44004-76A0-044C-97BF-3E54427D87AF}" dt="2023-02-28T17:39:13.749" v="45" actId="2890"/>
        <pc:sldMkLst>
          <pc:docMk/>
          <pc:sldMk cId="2933376288" sldId="1592"/>
        </pc:sldMkLst>
      </pc:sldChg>
      <pc:sldChg chg="delSp add del mod">
        <pc:chgData name="Gavin Band" userId="c8f793f7-5806-46f0-b9bd-90a61d07a992" providerId="ADAL" clId="{C9E44004-76A0-044C-97BF-3E54427D87AF}" dt="2023-02-28T22:21:48.062" v="2750" actId="2696"/>
        <pc:sldMkLst>
          <pc:docMk/>
          <pc:sldMk cId="499637091" sldId="1593"/>
        </pc:sldMkLst>
        <pc:spChg chg="del">
          <ac:chgData name="Gavin Band" userId="c8f793f7-5806-46f0-b9bd-90a61d07a992" providerId="ADAL" clId="{C9E44004-76A0-044C-97BF-3E54427D87AF}" dt="2023-02-28T22:16:17.101" v="2711" actId="478"/>
          <ac:spMkLst>
            <pc:docMk/>
            <pc:sldMk cId="499637091" sldId="1593"/>
            <ac:spMk id="17" creationId="{85C28E78-E438-8B45-B74A-72FDE805A058}"/>
          </ac:spMkLst>
        </pc:spChg>
        <pc:spChg chg="del">
          <ac:chgData name="Gavin Band" userId="c8f793f7-5806-46f0-b9bd-90a61d07a992" providerId="ADAL" clId="{C9E44004-76A0-044C-97BF-3E54427D87AF}" dt="2023-02-28T22:16:17.101" v="2711" actId="478"/>
          <ac:spMkLst>
            <pc:docMk/>
            <pc:sldMk cId="499637091" sldId="1593"/>
            <ac:spMk id="77" creationId="{EA0C0E3B-53CA-3547-8903-7A641049CA2E}"/>
          </ac:spMkLst>
        </pc:spChg>
      </pc:sldChg>
      <pc:sldChg chg="modSp add del mod setBg">
        <pc:chgData name="Gavin Band" userId="c8f793f7-5806-46f0-b9bd-90a61d07a992" providerId="ADAL" clId="{C9E44004-76A0-044C-97BF-3E54427D87AF}" dt="2023-02-28T21:36:54.965" v="706" actId="2696"/>
        <pc:sldMkLst>
          <pc:docMk/>
          <pc:sldMk cId="3828156888" sldId="1593"/>
        </pc:sldMkLst>
        <pc:cxnChg chg="mod">
          <ac:chgData name="Gavin Band" userId="c8f793f7-5806-46f0-b9bd-90a61d07a992" providerId="ADAL" clId="{C9E44004-76A0-044C-97BF-3E54427D87AF}" dt="2023-02-28T21:33:27.681" v="399" actId="1076"/>
          <ac:cxnSpMkLst>
            <pc:docMk/>
            <pc:sldMk cId="3828156888" sldId="1593"/>
            <ac:cxnSpMk id="8" creationId="{FBF4A843-CC7F-9945-A786-A5F9F3FD85B3}"/>
          </ac:cxnSpMkLst>
        </pc:cxnChg>
      </pc:sldChg>
      <pc:sldChg chg="new del">
        <pc:chgData name="Gavin Band" userId="c8f793f7-5806-46f0-b9bd-90a61d07a992" providerId="ADAL" clId="{C9E44004-76A0-044C-97BF-3E54427D87AF}" dt="2023-02-28T21:35:59.154" v="624" actId="2696"/>
        <pc:sldMkLst>
          <pc:docMk/>
          <pc:sldMk cId="289300072" sldId="1594"/>
        </pc:sldMkLst>
      </pc:sldChg>
      <pc:sldChg chg="modSp add del mod">
        <pc:chgData name="Gavin Band" userId="c8f793f7-5806-46f0-b9bd-90a61d07a992" providerId="ADAL" clId="{C9E44004-76A0-044C-97BF-3E54427D87AF}" dt="2023-02-28T21:53:21.327" v="1588" actId="2696"/>
        <pc:sldMkLst>
          <pc:docMk/>
          <pc:sldMk cId="3982765130" sldId="1595"/>
        </pc:sldMkLst>
        <pc:spChg chg="mod">
          <ac:chgData name="Gavin Band" userId="c8f793f7-5806-46f0-b9bd-90a61d07a992" providerId="ADAL" clId="{C9E44004-76A0-044C-97BF-3E54427D87AF}" dt="2023-02-28T21:49:49.441" v="1276" actId="20577"/>
          <ac:spMkLst>
            <pc:docMk/>
            <pc:sldMk cId="3982765130" sldId="1595"/>
            <ac:spMk id="2" creationId="{8CE0101F-F226-7948-8B2D-E543250CEEED}"/>
          </ac:spMkLst>
        </pc:spChg>
        <pc:spChg chg="mod">
          <ac:chgData name="Gavin Band" userId="c8f793f7-5806-46f0-b9bd-90a61d07a992" providerId="ADAL" clId="{C9E44004-76A0-044C-97BF-3E54427D87AF}" dt="2023-02-28T21:49:54.550" v="1277" actId="1076"/>
          <ac:spMkLst>
            <pc:docMk/>
            <pc:sldMk cId="3982765130" sldId="1595"/>
            <ac:spMk id="4" creationId="{7D1295A0-0646-1C4E-818F-EA902DE2C34F}"/>
          </ac:spMkLst>
        </pc:spChg>
        <pc:spChg chg="mod">
          <ac:chgData name="Gavin Band" userId="c8f793f7-5806-46f0-b9bd-90a61d07a992" providerId="ADAL" clId="{C9E44004-76A0-044C-97BF-3E54427D87AF}" dt="2023-02-28T21:49:54.550" v="1277" actId="1076"/>
          <ac:spMkLst>
            <pc:docMk/>
            <pc:sldMk cId="3982765130" sldId="1595"/>
            <ac:spMk id="28" creationId="{F64C8414-72E9-324A-B680-8404C6EFDAEB}"/>
          </ac:spMkLst>
        </pc:spChg>
        <pc:spChg chg="mod">
          <ac:chgData name="Gavin Band" userId="c8f793f7-5806-46f0-b9bd-90a61d07a992" providerId="ADAL" clId="{C9E44004-76A0-044C-97BF-3E54427D87AF}" dt="2023-02-28T21:49:54.550" v="1277" actId="1076"/>
          <ac:spMkLst>
            <pc:docMk/>
            <pc:sldMk cId="3982765130" sldId="1595"/>
            <ac:spMk id="29" creationId="{A8C3CFDD-DEBF-5045-95BC-170F0B83A091}"/>
          </ac:spMkLst>
        </pc:spChg>
        <pc:spChg chg="mod">
          <ac:chgData name="Gavin Band" userId="c8f793f7-5806-46f0-b9bd-90a61d07a992" providerId="ADAL" clId="{C9E44004-76A0-044C-97BF-3E54427D87AF}" dt="2023-02-28T21:49:56.741" v="1283" actId="20577"/>
          <ac:spMkLst>
            <pc:docMk/>
            <pc:sldMk cId="3982765130" sldId="1595"/>
            <ac:spMk id="30" creationId="{A2E3FE97-7762-214D-90B3-3B48758824F5}"/>
          </ac:spMkLst>
        </pc:spChg>
        <pc:spChg chg="mod">
          <ac:chgData name="Gavin Band" userId="c8f793f7-5806-46f0-b9bd-90a61d07a992" providerId="ADAL" clId="{C9E44004-76A0-044C-97BF-3E54427D87AF}" dt="2023-02-28T21:49:54.550" v="1277" actId="1076"/>
          <ac:spMkLst>
            <pc:docMk/>
            <pc:sldMk cId="3982765130" sldId="1595"/>
            <ac:spMk id="31" creationId="{0544A3CF-D33B-D641-945D-B4E278D0E3B5}"/>
          </ac:spMkLst>
        </pc:spChg>
      </pc:sldChg>
      <pc:sldChg chg="add del">
        <pc:chgData name="Gavin Band" userId="c8f793f7-5806-46f0-b9bd-90a61d07a992" providerId="ADAL" clId="{C9E44004-76A0-044C-97BF-3E54427D87AF}" dt="2023-02-28T21:50:03.628" v="1284" actId="2696"/>
        <pc:sldMkLst>
          <pc:docMk/>
          <pc:sldMk cId="3389737386" sldId="1596"/>
        </pc:sldMkLst>
      </pc:sldChg>
      <pc:sldChg chg="modSp add mod setBg">
        <pc:chgData name="Gavin Band" userId="c8f793f7-5806-46f0-b9bd-90a61d07a992" providerId="ADAL" clId="{C9E44004-76A0-044C-97BF-3E54427D87AF}" dt="2023-03-01T08:42:23.097" v="5760" actId="20577"/>
        <pc:sldMkLst>
          <pc:docMk/>
          <pc:sldMk cId="2896636366" sldId="1597"/>
        </pc:sldMkLst>
        <pc:spChg chg="mod">
          <ac:chgData name="Gavin Band" userId="c8f793f7-5806-46f0-b9bd-90a61d07a992" providerId="ADAL" clId="{C9E44004-76A0-044C-97BF-3E54427D87AF}" dt="2023-03-01T08:42:23.097" v="5760" actId="20577"/>
          <ac:spMkLst>
            <pc:docMk/>
            <pc:sldMk cId="2896636366" sldId="1597"/>
            <ac:spMk id="4" creationId="{5AFEB78B-36CF-3F4C-808B-D2188D9D5F31}"/>
          </ac:spMkLst>
        </pc:spChg>
        <pc:cxnChg chg="mod">
          <ac:chgData name="Gavin Band" userId="c8f793f7-5806-46f0-b9bd-90a61d07a992" providerId="ADAL" clId="{C9E44004-76A0-044C-97BF-3E54427D87AF}" dt="2023-02-28T21:36:58.470" v="707" actId="1076"/>
          <ac:cxnSpMkLst>
            <pc:docMk/>
            <pc:sldMk cId="2896636366" sldId="1597"/>
            <ac:cxnSpMk id="8" creationId="{FBF4A843-CC7F-9945-A786-A5F9F3FD85B3}"/>
          </ac:cxnSpMkLst>
        </pc:cxnChg>
      </pc:sldChg>
      <pc:sldChg chg="delSp add mod">
        <pc:chgData name="Gavin Band" userId="c8f793f7-5806-46f0-b9bd-90a61d07a992" providerId="ADAL" clId="{C9E44004-76A0-044C-97BF-3E54427D87AF}" dt="2023-02-28T22:16:21.353" v="2712" actId="478"/>
        <pc:sldMkLst>
          <pc:docMk/>
          <pc:sldMk cId="2550744240" sldId="1598"/>
        </pc:sldMkLst>
        <pc:spChg chg="del">
          <ac:chgData name="Gavin Band" userId="c8f793f7-5806-46f0-b9bd-90a61d07a992" providerId="ADAL" clId="{C9E44004-76A0-044C-97BF-3E54427D87AF}" dt="2023-02-28T22:16:21.353" v="2712" actId="478"/>
          <ac:spMkLst>
            <pc:docMk/>
            <pc:sldMk cId="2550744240" sldId="1598"/>
            <ac:spMk id="17" creationId="{85C28E78-E438-8B45-B74A-72FDE805A058}"/>
          </ac:spMkLst>
        </pc:spChg>
        <pc:spChg chg="del">
          <ac:chgData name="Gavin Band" userId="c8f793f7-5806-46f0-b9bd-90a61d07a992" providerId="ADAL" clId="{C9E44004-76A0-044C-97BF-3E54427D87AF}" dt="2023-02-28T22:16:21.353" v="2712" actId="478"/>
          <ac:spMkLst>
            <pc:docMk/>
            <pc:sldMk cId="2550744240" sldId="1598"/>
            <ac:spMk id="77" creationId="{EA0C0E3B-53CA-3547-8903-7A641049CA2E}"/>
          </ac:spMkLst>
        </pc:spChg>
      </pc:sldChg>
      <pc:sldChg chg="delSp add mod">
        <pc:chgData name="Gavin Band" userId="c8f793f7-5806-46f0-b9bd-90a61d07a992" providerId="ADAL" clId="{C9E44004-76A0-044C-97BF-3E54427D87AF}" dt="2023-02-28T22:16:26.364" v="2713" actId="478"/>
        <pc:sldMkLst>
          <pc:docMk/>
          <pc:sldMk cId="316057576" sldId="1599"/>
        </pc:sldMkLst>
        <pc:spChg chg="del">
          <ac:chgData name="Gavin Band" userId="c8f793f7-5806-46f0-b9bd-90a61d07a992" providerId="ADAL" clId="{C9E44004-76A0-044C-97BF-3E54427D87AF}" dt="2023-02-28T22:16:26.364" v="2713" actId="478"/>
          <ac:spMkLst>
            <pc:docMk/>
            <pc:sldMk cId="316057576" sldId="1599"/>
            <ac:spMk id="17" creationId="{85C28E78-E438-8B45-B74A-72FDE805A058}"/>
          </ac:spMkLst>
        </pc:spChg>
        <pc:spChg chg="del">
          <ac:chgData name="Gavin Band" userId="c8f793f7-5806-46f0-b9bd-90a61d07a992" providerId="ADAL" clId="{C9E44004-76A0-044C-97BF-3E54427D87AF}" dt="2023-02-28T22:16:26.364" v="2713" actId="478"/>
          <ac:spMkLst>
            <pc:docMk/>
            <pc:sldMk cId="316057576" sldId="1599"/>
            <ac:spMk id="77" creationId="{EA0C0E3B-53CA-3547-8903-7A641049CA2E}"/>
          </ac:spMkLst>
        </pc:spChg>
      </pc:sldChg>
      <pc:sldChg chg="delSp add mod">
        <pc:chgData name="Gavin Band" userId="c8f793f7-5806-46f0-b9bd-90a61d07a992" providerId="ADAL" clId="{C9E44004-76A0-044C-97BF-3E54427D87AF}" dt="2023-02-28T22:16:30.213" v="2714" actId="478"/>
        <pc:sldMkLst>
          <pc:docMk/>
          <pc:sldMk cId="2358493128" sldId="1600"/>
        </pc:sldMkLst>
        <pc:spChg chg="del">
          <ac:chgData name="Gavin Band" userId="c8f793f7-5806-46f0-b9bd-90a61d07a992" providerId="ADAL" clId="{C9E44004-76A0-044C-97BF-3E54427D87AF}" dt="2023-02-28T22:16:30.213" v="2714" actId="478"/>
          <ac:spMkLst>
            <pc:docMk/>
            <pc:sldMk cId="2358493128" sldId="1600"/>
            <ac:spMk id="17" creationId="{85C28E78-E438-8B45-B74A-72FDE805A058}"/>
          </ac:spMkLst>
        </pc:spChg>
        <pc:spChg chg="del">
          <ac:chgData name="Gavin Band" userId="c8f793f7-5806-46f0-b9bd-90a61d07a992" providerId="ADAL" clId="{C9E44004-76A0-044C-97BF-3E54427D87AF}" dt="2023-02-28T22:16:30.213" v="2714" actId="478"/>
          <ac:spMkLst>
            <pc:docMk/>
            <pc:sldMk cId="2358493128" sldId="1600"/>
            <ac:spMk id="77" creationId="{EA0C0E3B-53CA-3547-8903-7A641049CA2E}"/>
          </ac:spMkLst>
        </pc:spChg>
      </pc:sldChg>
      <pc:sldChg chg="add">
        <pc:chgData name="Gavin Band" userId="c8f793f7-5806-46f0-b9bd-90a61d07a992" providerId="ADAL" clId="{C9E44004-76A0-044C-97BF-3E54427D87AF}" dt="2023-02-28T21:37:45.816" v="708"/>
        <pc:sldMkLst>
          <pc:docMk/>
          <pc:sldMk cId="3140797249" sldId="1601"/>
        </pc:sldMkLst>
      </pc:sldChg>
      <pc:sldChg chg="add">
        <pc:chgData name="Gavin Band" userId="c8f793f7-5806-46f0-b9bd-90a61d07a992" providerId="ADAL" clId="{C9E44004-76A0-044C-97BF-3E54427D87AF}" dt="2023-02-28T21:37:45.816" v="708"/>
        <pc:sldMkLst>
          <pc:docMk/>
          <pc:sldMk cId="4192317526" sldId="1602"/>
        </pc:sldMkLst>
      </pc:sldChg>
      <pc:sldChg chg="modSp add mod">
        <pc:chgData name="Gavin Band" userId="c8f793f7-5806-46f0-b9bd-90a61d07a992" providerId="ADAL" clId="{C9E44004-76A0-044C-97BF-3E54427D87AF}" dt="2023-02-28T22:27:23.415" v="2856" actId="57"/>
        <pc:sldMkLst>
          <pc:docMk/>
          <pc:sldMk cId="1596672833" sldId="1603"/>
        </pc:sldMkLst>
        <pc:graphicFrameChg chg="modGraphic">
          <ac:chgData name="Gavin Band" userId="c8f793f7-5806-46f0-b9bd-90a61d07a992" providerId="ADAL" clId="{C9E44004-76A0-044C-97BF-3E54427D87AF}" dt="2023-02-28T22:27:23.415" v="2856" actId="57"/>
          <ac:graphicFrameMkLst>
            <pc:docMk/>
            <pc:sldMk cId="1596672833" sldId="1603"/>
            <ac:graphicFrameMk id="10" creationId="{576D33B3-2F7B-EA44-A96E-B23316E85FEA}"/>
          </ac:graphicFrameMkLst>
        </pc:graphicFrameChg>
      </pc:sldChg>
      <pc:sldChg chg="modSp add mod">
        <pc:chgData name="Gavin Band" userId="c8f793f7-5806-46f0-b9bd-90a61d07a992" providerId="ADAL" clId="{C9E44004-76A0-044C-97BF-3E54427D87AF}" dt="2023-02-28T22:28:50.666" v="2858" actId="57"/>
        <pc:sldMkLst>
          <pc:docMk/>
          <pc:sldMk cId="1423062269" sldId="1604"/>
        </pc:sldMkLst>
        <pc:graphicFrameChg chg="modGraphic">
          <ac:chgData name="Gavin Band" userId="c8f793f7-5806-46f0-b9bd-90a61d07a992" providerId="ADAL" clId="{C9E44004-76A0-044C-97BF-3E54427D87AF}" dt="2023-02-28T22:28:50.666" v="2858" actId="57"/>
          <ac:graphicFrameMkLst>
            <pc:docMk/>
            <pc:sldMk cId="1423062269" sldId="1604"/>
            <ac:graphicFrameMk id="10" creationId="{576D33B3-2F7B-EA44-A96E-B23316E85FEA}"/>
          </ac:graphicFrameMkLst>
        </pc:graphicFrameChg>
      </pc:sldChg>
      <pc:sldChg chg="add">
        <pc:chgData name="Gavin Band" userId="c8f793f7-5806-46f0-b9bd-90a61d07a992" providerId="ADAL" clId="{C9E44004-76A0-044C-97BF-3E54427D87AF}" dt="2023-02-28T21:37:45.816" v="708"/>
        <pc:sldMkLst>
          <pc:docMk/>
          <pc:sldMk cId="1742815742" sldId="1605"/>
        </pc:sldMkLst>
      </pc:sldChg>
      <pc:sldChg chg="modSp add mod">
        <pc:chgData name="Gavin Band" userId="c8f793f7-5806-46f0-b9bd-90a61d07a992" providerId="ADAL" clId="{C9E44004-76A0-044C-97BF-3E54427D87AF}" dt="2023-02-28T22:53:59.994" v="4212" actId="20577"/>
        <pc:sldMkLst>
          <pc:docMk/>
          <pc:sldMk cId="3891903576" sldId="1606"/>
        </pc:sldMkLst>
        <pc:spChg chg="mod">
          <ac:chgData name="Gavin Band" userId="c8f793f7-5806-46f0-b9bd-90a61d07a992" providerId="ADAL" clId="{C9E44004-76A0-044C-97BF-3E54427D87AF}" dt="2023-02-28T22:53:59.994" v="4212" actId="20577"/>
          <ac:spMkLst>
            <pc:docMk/>
            <pc:sldMk cId="3891903576" sldId="1606"/>
            <ac:spMk id="3" creationId="{BE68BCEA-FBBF-7E9B-35DE-701DE9E276A7}"/>
          </ac:spMkLst>
        </pc:spChg>
        <pc:spChg chg="mod">
          <ac:chgData name="Gavin Band" userId="c8f793f7-5806-46f0-b9bd-90a61d07a992" providerId="ADAL" clId="{C9E44004-76A0-044C-97BF-3E54427D87AF}" dt="2023-02-28T22:48:19.468" v="3676" actId="20577"/>
          <ac:spMkLst>
            <pc:docMk/>
            <pc:sldMk cId="3891903576" sldId="1606"/>
            <ac:spMk id="29" creationId="{E584C5B9-5DEB-B148-89BB-6F0F96E88C8C}"/>
          </ac:spMkLst>
        </pc:spChg>
      </pc:sldChg>
      <pc:sldChg chg="addSp delSp modSp new del mod">
        <pc:chgData name="Gavin Band" userId="c8f793f7-5806-46f0-b9bd-90a61d07a992" providerId="ADAL" clId="{C9E44004-76A0-044C-97BF-3E54427D87AF}" dt="2023-03-01T08:12:04.228" v="4626" actId="2696"/>
        <pc:sldMkLst>
          <pc:docMk/>
          <pc:sldMk cId="64844005" sldId="1607"/>
        </pc:sldMkLst>
        <pc:spChg chg="mod">
          <ac:chgData name="Gavin Band" userId="c8f793f7-5806-46f0-b9bd-90a61d07a992" providerId="ADAL" clId="{C9E44004-76A0-044C-97BF-3E54427D87AF}" dt="2023-02-28T21:38:59.707" v="740" actId="20577"/>
          <ac:spMkLst>
            <pc:docMk/>
            <pc:sldMk cId="64844005" sldId="1607"/>
            <ac:spMk id="2" creationId="{814466A1-C391-FBF8-7A8A-91E768B8D4FD}"/>
          </ac:spMkLst>
        </pc:spChg>
        <pc:spChg chg="del">
          <ac:chgData name="Gavin Band" userId="c8f793f7-5806-46f0-b9bd-90a61d07a992" providerId="ADAL" clId="{C9E44004-76A0-044C-97BF-3E54427D87AF}" dt="2023-02-28T21:39:01.523" v="741" actId="478"/>
          <ac:spMkLst>
            <pc:docMk/>
            <pc:sldMk cId="64844005" sldId="1607"/>
            <ac:spMk id="3" creationId="{42C55547-5AFF-DC56-7610-1714970DBE8A}"/>
          </ac:spMkLst>
        </pc:spChg>
        <pc:spChg chg="add mod">
          <ac:chgData name="Gavin Band" userId="c8f793f7-5806-46f0-b9bd-90a61d07a992" providerId="ADAL" clId="{C9E44004-76A0-044C-97BF-3E54427D87AF}" dt="2023-02-28T22:39:51.898" v="3163" actId="1035"/>
          <ac:spMkLst>
            <pc:docMk/>
            <pc:sldMk cId="64844005" sldId="1607"/>
            <ac:spMk id="4" creationId="{DDDC169A-2CF7-8A8B-B7AD-8AB3FEC969EE}"/>
          </ac:spMkLst>
        </pc:spChg>
        <pc:spChg chg="add mod">
          <ac:chgData name="Gavin Band" userId="c8f793f7-5806-46f0-b9bd-90a61d07a992" providerId="ADAL" clId="{C9E44004-76A0-044C-97BF-3E54427D87AF}" dt="2023-02-28T22:39:51.898" v="3163" actId="1035"/>
          <ac:spMkLst>
            <pc:docMk/>
            <pc:sldMk cId="64844005" sldId="1607"/>
            <ac:spMk id="5" creationId="{FCFBF519-80FF-0FC7-8EAA-CE19149FD2F1}"/>
          </ac:spMkLst>
        </pc:spChg>
        <pc:spChg chg="add mod">
          <ac:chgData name="Gavin Band" userId="c8f793f7-5806-46f0-b9bd-90a61d07a992" providerId="ADAL" clId="{C9E44004-76A0-044C-97BF-3E54427D87AF}" dt="2023-02-28T22:39:51.898" v="3163" actId="1035"/>
          <ac:spMkLst>
            <pc:docMk/>
            <pc:sldMk cId="64844005" sldId="1607"/>
            <ac:spMk id="6" creationId="{CC0777AF-6728-C342-BA2D-EF416FA7E878}"/>
          </ac:spMkLst>
        </pc:spChg>
        <pc:spChg chg="add mod">
          <ac:chgData name="Gavin Band" userId="c8f793f7-5806-46f0-b9bd-90a61d07a992" providerId="ADAL" clId="{C9E44004-76A0-044C-97BF-3E54427D87AF}" dt="2023-02-28T22:39:51.898" v="3163" actId="1035"/>
          <ac:spMkLst>
            <pc:docMk/>
            <pc:sldMk cId="64844005" sldId="1607"/>
            <ac:spMk id="7" creationId="{1CCA81D6-73A1-EFCA-BBD4-6C922D15894E}"/>
          </ac:spMkLst>
        </pc:spChg>
        <pc:spChg chg="add del mod">
          <ac:chgData name="Gavin Band" userId="c8f793f7-5806-46f0-b9bd-90a61d07a992" providerId="ADAL" clId="{C9E44004-76A0-044C-97BF-3E54427D87AF}" dt="2023-02-28T21:44:56.543" v="1176" actId="478"/>
          <ac:spMkLst>
            <pc:docMk/>
            <pc:sldMk cId="64844005" sldId="1607"/>
            <ac:spMk id="15" creationId="{97E7C68A-6063-B46A-4B85-452A272CC63C}"/>
          </ac:spMkLst>
        </pc:spChg>
        <pc:spChg chg="add del mod">
          <ac:chgData name="Gavin Band" userId="c8f793f7-5806-46f0-b9bd-90a61d07a992" providerId="ADAL" clId="{C9E44004-76A0-044C-97BF-3E54427D87AF}" dt="2023-02-28T22:37:13.770" v="3120" actId="478"/>
          <ac:spMkLst>
            <pc:docMk/>
            <pc:sldMk cId="64844005" sldId="1607"/>
            <ac:spMk id="16" creationId="{526D4AFC-DB47-6755-B884-8C8D35A9563E}"/>
          </ac:spMkLst>
        </pc:spChg>
        <pc:spChg chg="add del mod">
          <ac:chgData name="Gavin Band" userId="c8f793f7-5806-46f0-b9bd-90a61d07a992" providerId="ADAL" clId="{C9E44004-76A0-044C-97BF-3E54427D87AF}" dt="2023-02-28T22:39:55.426" v="3165" actId="478"/>
          <ac:spMkLst>
            <pc:docMk/>
            <pc:sldMk cId="64844005" sldId="1607"/>
            <ac:spMk id="20" creationId="{D9808169-023A-3D64-07F0-9241C17F254E}"/>
          </ac:spMkLst>
        </pc:spChg>
        <pc:spChg chg="add del mod">
          <ac:chgData name="Gavin Band" userId="c8f793f7-5806-46f0-b9bd-90a61d07a992" providerId="ADAL" clId="{C9E44004-76A0-044C-97BF-3E54427D87AF}" dt="2023-02-28T22:39:47.197" v="3133" actId="478"/>
          <ac:spMkLst>
            <pc:docMk/>
            <pc:sldMk cId="64844005" sldId="1607"/>
            <ac:spMk id="22" creationId="{D3E76BC0-5466-A178-7EAA-29808D32B211}"/>
          </ac:spMkLst>
        </pc:spChg>
        <pc:spChg chg="add mod">
          <ac:chgData name="Gavin Band" userId="c8f793f7-5806-46f0-b9bd-90a61d07a992" providerId="ADAL" clId="{C9E44004-76A0-044C-97BF-3E54427D87AF}" dt="2023-02-28T22:44:46.547" v="3591" actId="20577"/>
          <ac:spMkLst>
            <pc:docMk/>
            <pc:sldMk cId="64844005" sldId="1607"/>
            <ac:spMk id="28" creationId="{E593F610-4AF5-4EB1-9EE0-6C93E47338EF}"/>
          </ac:spMkLst>
        </pc:spChg>
        <pc:spChg chg="add mod">
          <ac:chgData name="Gavin Band" userId="c8f793f7-5806-46f0-b9bd-90a61d07a992" providerId="ADAL" clId="{C9E44004-76A0-044C-97BF-3E54427D87AF}" dt="2023-02-28T22:44:37.556" v="3582" actId="207"/>
          <ac:spMkLst>
            <pc:docMk/>
            <pc:sldMk cId="64844005" sldId="1607"/>
            <ac:spMk id="32" creationId="{22005552-459F-A194-F5B4-A145DD112C82}"/>
          </ac:spMkLst>
        </pc:spChg>
        <pc:spChg chg="add mod">
          <ac:chgData name="Gavin Band" userId="c8f793f7-5806-46f0-b9bd-90a61d07a992" providerId="ADAL" clId="{C9E44004-76A0-044C-97BF-3E54427D87AF}" dt="2023-02-28T22:44:42.015" v="3584" actId="1038"/>
          <ac:spMkLst>
            <pc:docMk/>
            <pc:sldMk cId="64844005" sldId="1607"/>
            <ac:spMk id="33" creationId="{92A1D283-19B1-FD6B-77CA-80EC38A4B71F}"/>
          </ac:spMkLst>
        </pc:spChg>
        <pc:spChg chg="add mod">
          <ac:chgData name="Gavin Band" userId="c8f793f7-5806-46f0-b9bd-90a61d07a992" providerId="ADAL" clId="{C9E44004-76A0-044C-97BF-3E54427D87AF}" dt="2023-02-28T22:45:53.562" v="3606" actId="20577"/>
          <ac:spMkLst>
            <pc:docMk/>
            <pc:sldMk cId="64844005" sldId="1607"/>
            <ac:spMk id="34" creationId="{BA6CA970-6D78-77E4-B941-3F2A4CD66259}"/>
          </ac:spMkLst>
        </pc:spChg>
        <pc:spChg chg="add del mod">
          <ac:chgData name="Gavin Band" userId="c8f793f7-5806-46f0-b9bd-90a61d07a992" providerId="ADAL" clId="{C9E44004-76A0-044C-97BF-3E54427D87AF}" dt="2023-02-28T22:43:19.372" v="3471"/>
          <ac:spMkLst>
            <pc:docMk/>
            <pc:sldMk cId="64844005" sldId="1607"/>
            <ac:spMk id="36" creationId="{33252742-2D6C-101C-B03D-795807263911}"/>
          </ac:spMkLst>
        </pc:spChg>
        <pc:spChg chg="mod">
          <ac:chgData name="Gavin Band" userId="c8f793f7-5806-46f0-b9bd-90a61d07a992" providerId="ADAL" clId="{C9E44004-76A0-044C-97BF-3E54427D87AF}" dt="2023-02-28T22:43:22.075" v="3472"/>
          <ac:spMkLst>
            <pc:docMk/>
            <pc:sldMk cId="64844005" sldId="1607"/>
            <ac:spMk id="39" creationId="{6BFCE695-3978-A795-B586-D6C38ADCB8DF}"/>
          </ac:spMkLst>
        </pc:spChg>
        <pc:spChg chg="mod">
          <ac:chgData name="Gavin Band" userId="c8f793f7-5806-46f0-b9bd-90a61d07a992" providerId="ADAL" clId="{C9E44004-76A0-044C-97BF-3E54427D87AF}" dt="2023-02-28T22:43:22.075" v="3472"/>
          <ac:spMkLst>
            <pc:docMk/>
            <pc:sldMk cId="64844005" sldId="1607"/>
            <ac:spMk id="42" creationId="{0753315A-53BC-495F-6A44-35EA863C1C3A}"/>
          </ac:spMkLst>
        </pc:spChg>
        <pc:spChg chg="mod">
          <ac:chgData name="Gavin Band" userId="c8f793f7-5806-46f0-b9bd-90a61d07a992" providerId="ADAL" clId="{C9E44004-76A0-044C-97BF-3E54427D87AF}" dt="2023-02-28T22:43:22.075" v="3472"/>
          <ac:spMkLst>
            <pc:docMk/>
            <pc:sldMk cId="64844005" sldId="1607"/>
            <ac:spMk id="43" creationId="{5E26DAEC-3CAB-2D3C-70C0-0886B45BA700}"/>
          </ac:spMkLst>
        </pc:spChg>
        <pc:spChg chg="mod">
          <ac:chgData name="Gavin Band" userId="c8f793f7-5806-46f0-b9bd-90a61d07a992" providerId="ADAL" clId="{C9E44004-76A0-044C-97BF-3E54427D87AF}" dt="2023-02-28T22:43:22.075" v="3472"/>
          <ac:spMkLst>
            <pc:docMk/>
            <pc:sldMk cId="64844005" sldId="1607"/>
            <ac:spMk id="44" creationId="{32B30B5C-2092-1F40-5802-3A95AEB6E0AF}"/>
          </ac:spMkLst>
        </pc:spChg>
        <pc:spChg chg="add del mod">
          <ac:chgData name="Gavin Band" userId="c8f793f7-5806-46f0-b9bd-90a61d07a992" providerId="ADAL" clId="{C9E44004-76A0-044C-97BF-3E54427D87AF}" dt="2023-02-28T22:45:55.416" v="3607" actId="478"/>
          <ac:spMkLst>
            <pc:docMk/>
            <pc:sldMk cId="64844005" sldId="1607"/>
            <ac:spMk id="46" creationId="{058F1FD8-E6A7-D86C-F688-D4E51D6197E3}"/>
          </ac:spMkLst>
        </pc:spChg>
        <pc:grpChg chg="add mod">
          <ac:chgData name="Gavin Band" userId="c8f793f7-5806-46f0-b9bd-90a61d07a992" providerId="ADAL" clId="{C9E44004-76A0-044C-97BF-3E54427D87AF}" dt="2023-02-28T22:40:46.455" v="3270" actId="1076"/>
          <ac:grpSpMkLst>
            <pc:docMk/>
            <pc:sldMk cId="64844005" sldId="1607"/>
            <ac:grpSpMk id="27" creationId="{9FFBD9BF-4651-1358-63A7-C74251B10914}"/>
          </ac:grpSpMkLst>
        </pc:grpChg>
        <pc:grpChg chg="add del mod">
          <ac:chgData name="Gavin Band" userId="c8f793f7-5806-46f0-b9bd-90a61d07a992" providerId="ADAL" clId="{C9E44004-76A0-044C-97BF-3E54427D87AF}" dt="2023-02-28T22:45:55.416" v="3607" actId="478"/>
          <ac:grpSpMkLst>
            <pc:docMk/>
            <pc:sldMk cId="64844005" sldId="1607"/>
            <ac:grpSpMk id="35" creationId="{F2836BA5-9E06-43D0-2D23-F0CEB9FFC857}"/>
          </ac:grpSpMkLst>
        </pc:grpChg>
        <pc:grpChg chg="add del mod">
          <ac:chgData name="Gavin Band" userId="c8f793f7-5806-46f0-b9bd-90a61d07a992" providerId="ADAL" clId="{C9E44004-76A0-044C-97BF-3E54427D87AF}" dt="2023-02-28T22:43:32.691" v="3476" actId="478"/>
          <ac:grpSpMkLst>
            <pc:docMk/>
            <pc:sldMk cId="64844005" sldId="1607"/>
            <ac:grpSpMk id="37" creationId="{3D97CFE0-22F9-6C99-FE8E-8906BDDA1E1A}"/>
          </ac:grpSpMkLst>
        </pc:grpChg>
        <pc:grpChg chg="mod">
          <ac:chgData name="Gavin Band" userId="c8f793f7-5806-46f0-b9bd-90a61d07a992" providerId="ADAL" clId="{C9E44004-76A0-044C-97BF-3E54427D87AF}" dt="2023-02-28T22:43:22.075" v="3472"/>
          <ac:grpSpMkLst>
            <pc:docMk/>
            <pc:sldMk cId="64844005" sldId="1607"/>
            <ac:grpSpMk id="38" creationId="{9E79439F-1709-1B71-7FBE-3EC260FC16B3}"/>
          </ac:grpSpMkLst>
        </pc:grpChg>
        <pc:graphicFrameChg chg="add del mod">
          <ac:chgData name="Gavin Band" userId="c8f793f7-5806-46f0-b9bd-90a61d07a992" providerId="ADAL" clId="{C9E44004-76A0-044C-97BF-3E54427D87AF}" dt="2023-02-28T22:39:47.197" v="3133" actId="478"/>
          <ac:graphicFrameMkLst>
            <pc:docMk/>
            <pc:sldMk cId="64844005" sldId="1607"/>
            <ac:graphicFrameMk id="21" creationId="{DC2D6337-905E-D1C5-2BFC-72CAB4040345}"/>
          </ac:graphicFrameMkLst>
        </pc:graphicFrameChg>
        <pc:picChg chg="add del mod">
          <ac:chgData name="Gavin Band" userId="c8f793f7-5806-46f0-b9bd-90a61d07a992" providerId="ADAL" clId="{C9E44004-76A0-044C-97BF-3E54427D87AF}" dt="2023-02-28T21:44:13.200" v="999" actId="478"/>
          <ac:picMkLst>
            <pc:docMk/>
            <pc:sldMk cId="64844005" sldId="1607"/>
            <ac:picMk id="17" creationId="{6751C0F7-6D2F-2F78-D1FF-8D73CD763BE2}"/>
          </ac:picMkLst>
        </pc:picChg>
        <pc:cxnChg chg="add mod">
          <ac:chgData name="Gavin Band" userId="c8f793f7-5806-46f0-b9bd-90a61d07a992" providerId="ADAL" clId="{C9E44004-76A0-044C-97BF-3E54427D87AF}" dt="2023-02-28T22:39:51.898" v="3163" actId="1035"/>
          <ac:cxnSpMkLst>
            <pc:docMk/>
            <pc:sldMk cId="64844005" sldId="1607"/>
            <ac:cxnSpMk id="8" creationId="{3D07110A-E398-EC15-9A92-4DF6C4D03273}"/>
          </ac:cxnSpMkLst>
        </pc:cxnChg>
        <pc:cxnChg chg="add mod">
          <ac:chgData name="Gavin Band" userId="c8f793f7-5806-46f0-b9bd-90a61d07a992" providerId="ADAL" clId="{C9E44004-76A0-044C-97BF-3E54427D87AF}" dt="2023-02-28T22:39:51.898" v="3163" actId="1035"/>
          <ac:cxnSpMkLst>
            <pc:docMk/>
            <pc:sldMk cId="64844005" sldId="1607"/>
            <ac:cxnSpMk id="10" creationId="{01A2989C-52AD-7AB4-8CA1-B73B40BCBF2C}"/>
          </ac:cxnSpMkLst>
        </pc:cxnChg>
        <pc:cxnChg chg="add mod">
          <ac:chgData name="Gavin Band" userId="c8f793f7-5806-46f0-b9bd-90a61d07a992" providerId="ADAL" clId="{C9E44004-76A0-044C-97BF-3E54427D87AF}" dt="2023-02-28T22:39:51.898" v="3163" actId="1035"/>
          <ac:cxnSpMkLst>
            <pc:docMk/>
            <pc:sldMk cId="64844005" sldId="1607"/>
            <ac:cxnSpMk id="12" creationId="{ECC40017-3E67-F501-2BDF-57E8F301BFAF}"/>
          </ac:cxnSpMkLst>
        </pc:cxnChg>
        <pc:cxnChg chg="add del mod">
          <ac:chgData name="Gavin Band" userId="c8f793f7-5806-46f0-b9bd-90a61d07a992" providerId="ADAL" clId="{C9E44004-76A0-044C-97BF-3E54427D87AF}" dt="2023-02-28T22:40:07.193" v="3167" actId="14100"/>
          <ac:cxnSpMkLst>
            <pc:docMk/>
            <pc:sldMk cId="64844005" sldId="1607"/>
            <ac:cxnSpMk id="24" creationId="{ADE74B5A-E8C2-1C37-067D-18DE61BF56AE}"/>
          </ac:cxnSpMkLst>
        </pc:cxnChg>
        <pc:cxnChg chg="add mod">
          <ac:chgData name="Gavin Band" userId="c8f793f7-5806-46f0-b9bd-90a61d07a992" providerId="ADAL" clId="{C9E44004-76A0-044C-97BF-3E54427D87AF}" dt="2023-02-28T22:41:12.648" v="3273" actId="14100"/>
          <ac:cxnSpMkLst>
            <pc:docMk/>
            <pc:sldMk cId="64844005" sldId="1607"/>
            <ac:cxnSpMk id="29" creationId="{F39B1075-6408-CF09-0B37-05705D86C5DC}"/>
          </ac:cxnSpMkLst>
        </pc:cxnChg>
        <pc:cxnChg chg="add mod">
          <ac:chgData name="Gavin Band" userId="c8f793f7-5806-46f0-b9bd-90a61d07a992" providerId="ADAL" clId="{C9E44004-76A0-044C-97BF-3E54427D87AF}" dt="2023-02-28T22:41:29.749" v="3280" actId="1037"/>
          <ac:cxnSpMkLst>
            <pc:docMk/>
            <pc:sldMk cId="64844005" sldId="1607"/>
            <ac:cxnSpMk id="31" creationId="{EAB2E701-5410-DAE0-C518-D53DFE89642C}"/>
          </ac:cxnSpMkLst>
        </pc:cxnChg>
        <pc:cxnChg chg="mod">
          <ac:chgData name="Gavin Band" userId="c8f793f7-5806-46f0-b9bd-90a61d07a992" providerId="ADAL" clId="{C9E44004-76A0-044C-97BF-3E54427D87AF}" dt="2023-02-28T22:43:22.075" v="3472"/>
          <ac:cxnSpMkLst>
            <pc:docMk/>
            <pc:sldMk cId="64844005" sldId="1607"/>
            <ac:cxnSpMk id="40" creationId="{F625E7DC-051E-1ADD-F612-B400ADC23C33}"/>
          </ac:cxnSpMkLst>
        </pc:cxnChg>
        <pc:cxnChg chg="mod">
          <ac:chgData name="Gavin Band" userId="c8f793f7-5806-46f0-b9bd-90a61d07a992" providerId="ADAL" clId="{C9E44004-76A0-044C-97BF-3E54427D87AF}" dt="2023-02-28T22:43:22.075" v="3472"/>
          <ac:cxnSpMkLst>
            <pc:docMk/>
            <pc:sldMk cId="64844005" sldId="1607"/>
            <ac:cxnSpMk id="41" creationId="{78CC262D-935D-3215-8B47-0A96247C18A3}"/>
          </ac:cxnSpMkLst>
        </pc:cxnChg>
        <pc:cxnChg chg="mod">
          <ac:chgData name="Gavin Band" userId="c8f793f7-5806-46f0-b9bd-90a61d07a992" providerId="ADAL" clId="{C9E44004-76A0-044C-97BF-3E54427D87AF}" dt="2023-02-28T22:43:22.075" v="3472"/>
          <ac:cxnSpMkLst>
            <pc:docMk/>
            <pc:sldMk cId="64844005" sldId="1607"/>
            <ac:cxnSpMk id="45" creationId="{405A4714-1A11-661A-F175-1E431CAD1A06}"/>
          </ac:cxnSpMkLst>
        </pc:cxnChg>
      </pc:sldChg>
      <pc:sldChg chg="addSp delSp modSp add mod ord">
        <pc:chgData name="Gavin Band" userId="c8f793f7-5806-46f0-b9bd-90a61d07a992" providerId="ADAL" clId="{C9E44004-76A0-044C-97BF-3E54427D87AF}" dt="2023-02-28T22:22:39.215" v="2796" actId="20577"/>
        <pc:sldMkLst>
          <pc:docMk/>
          <pc:sldMk cId="24937538" sldId="1608"/>
        </pc:sldMkLst>
        <pc:spChg chg="add del mod">
          <ac:chgData name="Gavin Band" userId="c8f793f7-5806-46f0-b9bd-90a61d07a992" providerId="ADAL" clId="{C9E44004-76A0-044C-97BF-3E54427D87AF}" dt="2023-02-28T21:53:19.510" v="1587" actId="478"/>
          <ac:spMkLst>
            <pc:docMk/>
            <pc:sldMk cId="24937538" sldId="1608"/>
            <ac:spMk id="3" creationId="{7EC9E64E-DC68-8362-E426-9DF41215758B}"/>
          </ac:spMkLst>
        </pc:spChg>
        <pc:spChg chg="del mod">
          <ac:chgData name="Gavin Band" userId="c8f793f7-5806-46f0-b9bd-90a61d07a992" providerId="ADAL" clId="{C9E44004-76A0-044C-97BF-3E54427D87AF}" dt="2023-02-28T22:06:12.516" v="2373" actId="478"/>
          <ac:spMkLst>
            <pc:docMk/>
            <pc:sldMk cId="24937538" sldId="1608"/>
            <ac:spMk id="4" creationId="{7D1295A0-0646-1C4E-818F-EA902DE2C34F}"/>
          </ac:spMkLst>
        </pc:spChg>
        <pc:spChg chg="add del mod">
          <ac:chgData name="Gavin Band" userId="c8f793f7-5806-46f0-b9bd-90a61d07a992" providerId="ADAL" clId="{C9E44004-76A0-044C-97BF-3E54427D87AF}" dt="2023-02-28T21:53:19.510" v="1587" actId="478"/>
          <ac:spMkLst>
            <pc:docMk/>
            <pc:sldMk cId="24937538" sldId="1608"/>
            <ac:spMk id="5" creationId="{8FA21408-12F6-6A37-AA83-B2ADCD123613}"/>
          </ac:spMkLst>
        </pc:spChg>
        <pc:spChg chg="add del mod">
          <ac:chgData name="Gavin Band" userId="c8f793f7-5806-46f0-b9bd-90a61d07a992" providerId="ADAL" clId="{C9E44004-76A0-044C-97BF-3E54427D87AF}" dt="2023-02-28T21:53:19.510" v="1587" actId="478"/>
          <ac:spMkLst>
            <pc:docMk/>
            <pc:sldMk cId="24937538" sldId="1608"/>
            <ac:spMk id="6" creationId="{7375FEF0-FD9A-9155-8909-23F6F55A924F}"/>
          </ac:spMkLst>
        </pc:spChg>
        <pc:spChg chg="add del mod">
          <ac:chgData name="Gavin Band" userId="c8f793f7-5806-46f0-b9bd-90a61d07a992" providerId="ADAL" clId="{C9E44004-76A0-044C-97BF-3E54427D87AF}" dt="2023-02-28T21:53:19.510" v="1587" actId="478"/>
          <ac:spMkLst>
            <pc:docMk/>
            <pc:sldMk cId="24937538" sldId="1608"/>
            <ac:spMk id="7" creationId="{C91B744F-926A-9027-2CC8-F5C8008B6B2A}"/>
          </ac:spMkLst>
        </pc:spChg>
        <pc:spChg chg="add del">
          <ac:chgData name="Gavin Band" userId="c8f793f7-5806-46f0-b9bd-90a61d07a992" providerId="ADAL" clId="{C9E44004-76A0-044C-97BF-3E54427D87AF}" dt="2023-02-28T21:52:17.874" v="1533" actId="22"/>
          <ac:spMkLst>
            <pc:docMk/>
            <pc:sldMk cId="24937538" sldId="1608"/>
            <ac:spMk id="9" creationId="{126C7764-C4AF-9FC3-3445-37491337DE43}"/>
          </ac:spMkLst>
        </pc:spChg>
        <pc:spChg chg="add del mod">
          <ac:chgData name="Gavin Band" userId="c8f793f7-5806-46f0-b9bd-90a61d07a992" providerId="ADAL" clId="{C9E44004-76A0-044C-97BF-3E54427D87AF}" dt="2023-02-28T21:53:19.510" v="1587" actId="478"/>
          <ac:spMkLst>
            <pc:docMk/>
            <pc:sldMk cId="24937538" sldId="1608"/>
            <ac:spMk id="10" creationId="{8886196D-A972-2B7C-1CA2-BBB1D93DA946}"/>
          </ac:spMkLst>
        </pc:spChg>
        <pc:spChg chg="add del mod">
          <ac:chgData name="Gavin Band" userId="c8f793f7-5806-46f0-b9bd-90a61d07a992" providerId="ADAL" clId="{C9E44004-76A0-044C-97BF-3E54427D87AF}" dt="2023-02-28T21:53:17.428" v="1586"/>
          <ac:spMkLst>
            <pc:docMk/>
            <pc:sldMk cId="24937538" sldId="1608"/>
            <ac:spMk id="11" creationId="{BF70A5C3-EFAB-DFB7-1D4C-BD4DA7717BEA}"/>
          </ac:spMkLst>
        </pc:spChg>
        <pc:spChg chg="add del mod">
          <ac:chgData name="Gavin Band" userId="c8f793f7-5806-46f0-b9bd-90a61d07a992" providerId="ADAL" clId="{C9E44004-76A0-044C-97BF-3E54427D87AF}" dt="2023-02-28T22:01:16.872" v="2107"/>
          <ac:spMkLst>
            <pc:docMk/>
            <pc:sldMk cId="24937538" sldId="1608"/>
            <ac:spMk id="12" creationId="{618BCB7F-9837-1857-F228-447D803A88CB}"/>
          </ac:spMkLst>
        </pc:spChg>
        <pc:spChg chg="add del mod">
          <ac:chgData name="Gavin Band" userId="c8f793f7-5806-46f0-b9bd-90a61d07a992" providerId="ADAL" clId="{C9E44004-76A0-044C-97BF-3E54427D87AF}" dt="2023-02-28T22:01:16.872" v="2107"/>
          <ac:spMkLst>
            <pc:docMk/>
            <pc:sldMk cId="24937538" sldId="1608"/>
            <ac:spMk id="13" creationId="{DAAA6A53-5FB7-60C8-1507-11D77FF4088C}"/>
          </ac:spMkLst>
        </pc:spChg>
        <pc:spChg chg="add del mod">
          <ac:chgData name="Gavin Band" userId="c8f793f7-5806-46f0-b9bd-90a61d07a992" providerId="ADAL" clId="{C9E44004-76A0-044C-97BF-3E54427D87AF}" dt="2023-02-28T22:01:16.872" v="2107"/>
          <ac:spMkLst>
            <pc:docMk/>
            <pc:sldMk cId="24937538" sldId="1608"/>
            <ac:spMk id="14" creationId="{F1B4544C-1115-C529-4760-DBCD4E1F6187}"/>
          </ac:spMkLst>
        </pc:spChg>
        <pc:spChg chg="add del mod">
          <ac:chgData name="Gavin Band" userId="c8f793f7-5806-46f0-b9bd-90a61d07a992" providerId="ADAL" clId="{C9E44004-76A0-044C-97BF-3E54427D87AF}" dt="2023-02-28T22:01:16.872" v="2107"/>
          <ac:spMkLst>
            <pc:docMk/>
            <pc:sldMk cId="24937538" sldId="1608"/>
            <ac:spMk id="15" creationId="{908EF7BE-D3E7-D068-8D3F-BC43F66CBD52}"/>
          </ac:spMkLst>
        </pc:spChg>
        <pc:spChg chg="add mod">
          <ac:chgData name="Gavin Band" userId="c8f793f7-5806-46f0-b9bd-90a61d07a992" providerId="ADAL" clId="{C9E44004-76A0-044C-97BF-3E54427D87AF}" dt="2023-02-28T22:19:49.576" v="2728" actId="465"/>
          <ac:spMkLst>
            <pc:docMk/>
            <pc:sldMk cId="24937538" sldId="1608"/>
            <ac:spMk id="16" creationId="{11676F2A-F020-57CF-4A2B-0A9842710593}"/>
          </ac:spMkLst>
        </pc:spChg>
        <pc:spChg chg="add mod">
          <ac:chgData name="Gavin Band" userId="c8f793f7-5806-46f0-b9bd-90a61d07a992" providerId="ADAL" clId="{C9E44004-76A0-044C-97BF-3E54427D87AF}" dt="2023-02-28T22:22:32.356" v="2781" actId="20577"/>
          <ac:spMkLst>
            <pc:docMk/>
            <pc:sldMk cId="24937538" sldId="1608"/>
            <ac:spMk id="17" creationId="{F44604A2-95B7-1616-AE8F-6423803FA48E}"/>
          </ac:spMkLst>
        </pc:spChg>
        <pc:spChg chg="add del mod">
          <ac:chgData name="Gavin Band" userId="c8f793f7-5806-46f0-b9bd-90a61d07a992" providerId="ADAL" clId="{C9E44004-76A0-044C-97BF-3E54427D87AF}" dt="2023-02-28T22:15:22.892" v="2694" actId="478"/>
          <ac:spMkLst>
            <pc:docMk/>
            <pc:sldMk cId="24937538" sldId="1608"/>
            <ac:spMk id="18" creationId="{9475768D-7FE7-4ABE-3C18-95A188784F84}"/>
          </ac:spMkLst>
        </pc:spChg>
        <pc:spChg chg="add mod">
          <ac:chgData name="Gavin Band" userId="c8f793f7-5806-46f0-b9bd-90a61d07a992" providerId="ADAL" clId="{C9E44004-76A0-044C-97BF-3E54427D87AF}" dt="2023-02-28T22:20:43.654" v="2746" actId="20577"/>
          <ac:spMkLst>
            <pc:docMk/>
            <pc:sldMk cId="24937538" sldId="1608"/>
            <ac:spMk id="19" creationId="{A53A375D-26FC-9760-A7A0-359852CA8438}"/>
          </ac:spMkLst>
        </pc:spChg>
        <pc:spChg chg="add mod">
          <ac:chgData name="Gavin Band" userId="c8f793f7-5806-46f0-b9bd-90a61d07a992" providerId="ADAL" clId="{C9E44004-76A0-044C-97BF-3E54427D87AF}" dt="2023-02-28T22:22:39.215" v="2796" actId="20577"/>
          <ac:spMkLst>
            <pc:docMk/>
            <pc:sldMk cId="24937538" sldId="1608"/>
            <ac:spMk id="20" creationId="{36D29159-C9A2-F016-89B3-29568C2E5A1A}"/>
          </ac:spMkLst>
        </pc:spChg>
        <pc:spChg chg="del mod">
          <ac:chgData name="Gavin Band" userId="c8f793f7-5806-46f0-b9bd-90a61d07a992" providerId="ADAL" clId="{C9E44004-76A0-044C-97BF-3E54427D87AF}" dt="2023-02-28T22:06:12.516" v="2373" actId="478"/>
          <ac:spMkLst>
            <pc:docMk/>
            <pc:sldMk cId="24937538" sldId="1608"/>
            <ac:spMk id="28" creationId="{F64C8414-72E9-324A-B680-8404C6EFDAEB}"/>
          </ac:spMkLst>
        </pc:spChg>
        <pc:spChg chg="del mod">
          <ac:chgData name="Gavin Band" userId="c8f793f7-5806-46f0-b9bd-90a61d07a992" providerId="ADAL" clId="{C9E44004-76A0-044C-97BF-3E54427D87AF}" dt="2023-02-28T21:53:45.811" v="1617" actId="478"/>
          <ac:spMkLst>
            <pc:docMk/>
            <pc:sldMk cId="24937538" sldId="1608"/>
            <ac:spMk id="29" creationId="{A8C3CFDD-DEBF-5045-95BC-170F0B83A091}"/>
          </ac:spMkLst>
        </pc:spChg>
        <pc:spChg chg="del mod">
          <ac:chgData name="Gavin Band" userId="c8f793f7-5806-46f0-b9bd-90a61d07a992" providerId="ADAL" clId="{C9E44004-76A0-044C-97BF-3E54427D87AF}" dt="2023-02-28T22:06:12.516" v="2373" actId="478"/>
          <ac:spMkLst>
            <pc:docMk/>
            <pc:sldMk cId="24937538" sldId="1608"/>
            <ac:spMk id="30" creationId="{A2E3FE97-7762-214D-90B3-3B48758824F5}"/>
          </ac:spMkLst>
        </pc:spChg>
        <pc:spChg chg="del mod">
          <ac:chgData name="Gavin Band" userId="c8f793f7-5806-46f0-b9bd-90a61d07a992" providerId="ADAL" clId="{C9E44004-76A0-044C-97BF-3E54427D87AF}" dt="2023-02-28T22:06:12.516" v="2373" actId="478"/>
          <ac:spMkLst>
            <pc:docMk/>
            <pc:sldMk cId="24937538" sldId="1608"/>
            <ac:spMk id="31" creationId="{0544A3CF-D33B-D641-945D-B4E278D0E3B5}"/>
          </ac:spMkLst>
        </pc:spChg>
      </pc:sldChg>
      <pc:sldChg chg="add del">
        <pc:chgData name="Gavin Band" userId="c8f793f7-5806-46f0-b9bd-90a61d07a992" providerId="ADAL" clId="{C9E44004-76A0-044C-97BF-3E54427D87AF}" dt="2023-02-28T21:57:40.521" v="1926" actId="2696"/>
        <pc:sldMkLst>
          <pc:docMk/>
          <pc:sldMk cId="94315374" sldId="1609"/>
        </pc:sldMkLst>
      </pc:sldChg>
      <pc:sldChg chg="addSp modSp add del mod">
        <pc:chgData name="Gavin Band" userId="c8f793f7-5806-46f0-b9bd-90a61d07a992" providerId="ADAL" clId="{C9E44004-76A0-044C-97BF-3E54427D87AF}" dt="2023-02-28T22:08:05.718" v="2478" actId="2696"/>
        <pc:sldMkLst>
          <pc:docMk/>
          <pc:sldMk cId="1612331686" sldId="1610"/>
        </pc:sldMkLst>
        <pc:spChg chg="add mod">
          <ac:chgData name="Gavin Band" userId="c8f793f7-5806-46f0-b9bd-90a61d07a992" providerId="ADAL" clId="{C9E44004-76A0-044C-97BF-3E54427D87AF}" dt="2023-02-28T21:56:00.150" v="1778" actId="1076"/>
          <ac:spMkLst>
            <pc:docMk/>
            <pc:sldMk cId="1612331686" sldId="1610"/>
            <ac:spMk id="3" creationId="{5F09D5A1-0756-F59E-5545-C7B2C223BA88}"/>
          </ac:spMkLst>
        </pc:spChg>
        <pc:spChg chg="add mod">
          <ac:chgData name="Gavin Band" userId="c8f793f7-5806-46f0-b9bd-90a61d07a992" providerId="ADAL" clId="{C9E44004-76A0-044C-97BF-3E54427D87AF}" dt="2023-02-28T21:58:35.053" v="1927" actId="14100"/>
          <ac:spMkLst>
            <pc:docMk/>
            <pc:sldMk cId="1612331686" sldId="1610"/>
            <ac:spMk id="5" creationId="{7E0317B1-D67D-F618-6E15-2E0DCC318900}"/>
          </ac:spMkLst>
        </pc:spChg>
        <pc:spChg chg="add mod">
          <ac:chgData name="Gavin Band" userId="c8f793f7-5806-46f0-b9bd-90a61d07a992" providerId="ADAL" clId="{C9E44004-76A0-044C-97BF-3E54427D87AF}" dt="2023-02-28T21:56:29.357" v="1912" actId="14100"/>
          <ac:spMkLst>
            <pc:docMk/>
            <pc:sldMk cId="1612331686" sldId="1610"/>
            <ac:spMk id="6" creationId="{D96884AF-DC3A-34AD-CD38-DF64461D4421}"/>
          </ac:spMkLst>
        </pc:spChg>
        <pc:spChg chg="add mod">
          <ac:chgData name="Gavin Band" userId="c8f793f7-5806-46f0-b9bd-90a61d07a992" providerId="ADAL" clId="{C9E44004-76A0-044C-97BF-3E54427D87AF}" dt="2023-02-28T21:56:46.158" v="1924" actId="1076"/>
          <ac:spMkLst>
            <pc:docMk/>
            <pc:sldMk cId="1612331686" sldId="1610"/>
            <ac:spMk id="7" creationId="{23CD11A1-39EA-2B09-9802-F1D753B921D0}"/>
          </ac:spMkLst>
        </pc:spChg>
      </pc:sldChg>
      <pc:sldChg chg="addSp delSp modSp add mod">
        <pc:chgData name="Gavin Band" userId="c8f793f7-5806-46f0-b9bd-90a61d07a992" providerId="ADAL" clId="{C9E44004-76A0-044C-97BF-3E54427D87AF}" dt="2023-02-28T22:10:34.539" v="2599" actId="20577"/>
        <pc:sldMkLst>
          <pc:docMk/>
          <pc:sldMk cId="3569725325" sldId="1611"/>
        </pc:sldMkLst>
        <pc:spChg chg="mod">
          <ac:chgData name="Gavin Band" userId="c8f793f7-5806-46f0-b9bd-90a61d07a992" providerId="ADAL" clId="{C9E44004-76A0-044C-97BF-3E54427D87AF}" dt="2023-02-28T22:10:34.539" v="2599" actId="20577"/>
          <ac:spMkLst>
            <pc:docMk/>
            <pc:sldMk cId="3569725325" sldId="1611"/>
            <ac:spMk id="2" creationId="{8CE0101F-F226-7948-8B2D-E543250CEEED}"/>
          </ac:spMkLst>
        </pc:spChg>
        <pc:spChg chg="add mod">
          <ac:chgData name="Gavin Band" userId="c8f793f7-5806-46f0-b9bd-90a61d07a992" providerId="ADAL" clId="{C9E44004-76A0-044C-97BF-3E54427D87AF}" dt="2023-02-28T21:59:35.583" v="2022" actId="1076"/>
          <ac:spMkLst>
            <pc:docMk/>
            <pc:sldMk cId="3569725325" sldId="1611"/>
            <ac:spMk id="3" creationId="{08DD6762-B3B6-3DD4-B464-24FE132202E1}"/>
          </ac:spMkLst>
        </pc:spChg>
        <pc:spChg chg="del">
          <ac:chgData name="Gavin Band" userId="c8f793f7-5806-46f0-b9bd-90a61d07a992" providerId="ADAL" clId="{C9E44004-76A0-044C-97BF-3E54427D87AF}" dt="2023-02-28T21:59:02.378" v="1949" actId="478"/>
          <ac:spMkLst>
            <pc:docMk/>
            <pc:sldMk cId="3569725325" sldId="1611"/>
            <ac:spMk id="18" creationId="{128E0C6B-C11F-FC41-A10C-6D68BC6C182A}"/>
          </ac:spMkLst>
        </pc:spChg>
      </pc:sldChg>
      <pc:sldChg chg="add del">
        <pc:chgData name="Gavin Band" userId="c8f793f7-5806-46f0-b9bd-90a61d07a992" providerId="ADAL" clId="{C9E44004-76A0-044C-97BF-3E54427D87AF}" dt="2023-02-28T22:01:23.056" v="2109" actId="2696"/>
        <pc:sldMkLst>
          <pc:docMk/>
          <pc:sldMk cId="3737250607" sldId="1612"/>
        </pc:sldMkLst>
      </pc:sldChg>
      <pc:sldChg chg="addSp delSp modSp add mod ord">
        <pc:chgData name="Gavin Band" userId="c8f793f7-5806-46f0-b9bd-90a61d07a992" providerId="ADAL" clId="{C9E44004-76A0-044C-97BF-3E54427D87AF}" dt="2023-03-01T08:29:28.583" v="5421" actId="208"/>
        <pc:sldMkLst>
          <pc:docMk/>
          <pc:sldMk cId="1531244164" sldId="1613"/>
        </pc:sldMkLst>
        <pc:spChg chg="add mod">
          <ac:chgData name="Gavin Band" userId="c8f793f7-5806-46f0-b9bd-90a61d07a992" providerId="ADAL" clId="{C9E44004-76A0-044C-97BF-3E54427D87AF}" dt="2023-02-28T22:06:37.424" v="2408" actId="20577"/>
          <ac:spMkLst>
            <pc:docMk/>
            <pc:sldMk cId="1531244164" sldId="1613"/>
            <ac:spMk id="3" creationId="{01A8BE33-5526-9AE4-D063-59C51B9750B4}"/>
          </ac:spMkLst>
        </pc:spChg>
        <pc:spChg chg="del mod">
          <ac:chgData name="Gavin Band" userId="c8f793f7-5806-46f0-b9bd-90a61d07a992" providerId="ADAL" clId="{C9E44004-76A0-044C-97BF-3E54427D87AF}" dt="2023-02-28T22:19:58.946" v="2729" actId="478"/>
          <ac:spMkLst>
            <pc:docMk/>
            <pc:sldMk cId="1531244164" sldId="1613"/>
            <ac:spMk id="4" creationId="{7D1295A0-0646-1C4E-818F-EA902DE2C34F}"/>
          </ac:spMkLst>
        </pc:spChg>
        <pc:spChg chg="add del mod">
          <ac:chgData name="Gavin Band" userId="c8f793f7-5806-46f0-b9bd-90a61d07a992" providerId="ADAL" clId="{C9E44004-76A0-044C-97BF-3E54427D87AF}" dt="2023-02-28T22:03:49.094" v="2242" actId="478"/>
          <ac:spMkLst>
            <pc:docMk/>
            <pc:sldMk cId="1531244164" sldId="1613"/>
            <ac:spMk id="5" creationId="{66556357-A410-2A49-E562-207CBE466722}"/>
          </ac:spMkLst>
        </pc:spChg>
        <pc:spChg chg="add mod">
          <ac:chgData name="Gavin Band" userId="c8f793f7-5806-46f0-b9bd-90a61d07a992" providerId="ADAL" clId="{C9E44004-76A0-044C-97BF-3E54427D87AF}" dt="2023-03-01T08:29:28.583" v="5421" actId="208"/>
          <ac:spMkLst>
            <pc:docMk/>
            <pc:sldMk cId="1531244164" sldId="1613"/>
            <ac:spMk id="6" creationId="{1298D71E-F132-8A7A-382A-D9B6C62B311B}"/>
          </ac:spMkLst>
        </pc:spChg>
        <pc:spChg chg="add del mod">
          <ac:chgData name="Gavin Band" userId="c8f793f7-5806-46f0-b9bd-90a61d07a992" providerId="ADAL" clId="{C9E44004-76A0-044C-97BF-3E54427D87AF}" dt="2023-02-28T22:04:44.693" v="2257" actId="478"/>
          <ac:spMkLst>
            <pc:docMk/>
            <pc:sldMk cId="1531244164" sldId="1613"/>
            <ac:spMk id="7" creationId="{29A4F585-9983-DE6A-789B-17E42093B15F}"/>
          </ac:spMkLst>
        </pc:spChg>
        <pc:spChg chg="add mod">
          <ac:chgData name="Gavin Band" userId="c8f793f7-5806-46f0-b9bd-90a61d07a992" providerId="ADAL" clId="{C9E44004-76A0-044C-97BF-3E54427D87AF}" dt="2023-03-01T08:29:28.583" v="5421" actId="208"/>
          <ac:spMkLst>
            <pc:docMk/>
            <pc:sldMk cId="1531244164" sldId="1613"/>
            <ac:spMk id="8" creationId="{B140805C-A81D-6188-5412-F5C59EF67C22}"/>
          </ac:spMkLst>
        </pc:spChg>
        <pc:spChg chg="add mod">
          <ac:chgData name="Gavin Band" userId="c8f793f7-5806-46f0-b9bd-90a61d07a992" providerId="ADAL" clId="{C9E44004-76A0-044C-97BF-3E54427D87AF}" dt="2023-02-28T22:23:29.485" v="2854" actId="1076"/>
          <ac:spMkLst>
            <pc:docMk/>
            <pc:sldMk cId="1531244164" sldId="1613"/>
            <ac:spMk id="9" creationId="{8A7C95D7-12E6-EF8A-AEA9-CB45F6CFA296}"/>
          </ac:spMkLst>
        </pc:spChg>
        <pc:spChg chg="add del mod">
          <ac:chgData name="Gavin Band" userId="c8f793f7-5806-46f0-b9bd-90a61d07a992" providerId="ADAL" clId="{C9E44004-76A0-044C-97BF-3E54427D87AF}" dt="2023-02-28T22:22:48.638" v="2797" actId="478"/>
          <ac:spMkLst>
            <pc:docMk/>
            <pc:sldMk cId="1531244164" sldId="1613"/>
            <ac:spMk id="10" creationId="{5AE482AA-3D36-A492-622A-4045E3D4C8A6}"/>
          </ac:spMkLst>
        </pc:spChg>
        <pc:spChg chg="add del mod">
          <ac:chgData name="Gavin Band" userId="c8f793f7-5806-46f0-b9bd-90a61d07a992" providerId="ADAL" clId="{C9E44004-76A0-044C-97BF-3E54427D87AF}" dt="2023-02-28T22:22:48.638" v="2797" actId="478"/>
          <ac:spMkLst>
            <pc:docMk/>
            <pc:sldMk cId="1531244164" sldId="1613"/>
            <ac:spMk id="11" creationId="{D204CCE3-109A-2458-6574-94F699D26F3D}"/>
          </ac:spMkLst>
        </pc:spChg>
        <pc:spChg chg="add del mod">
          <ac:chgData name="Gavin Band" userId="c8f793f7-5806-46f0-b9bd-90a61d07a992" providerId="ADAL" clId="{C9E44004-76A0-044C-97BF-3E54427D87AF}" dt="2023-02-28T22:20:38.118" v="2739" actId="478"/>
          <ac:spMkLst>
            <pc:docMk/>
            <pc:sldMk cId="1531244164" sldId="1613"/>
            <ac:spMk id="12" creationId="{EBC794E0-5BE4-4A8B-7B5B-D6F2CBD40867}"/>
          </ac:spMkLst>
        </pc:spChg>
        <pc:spChg chg="add del mod">
          <ac:chgData name="Gavin Band" userId="c8f793f7-5806-46f0-b9bd-90a61d07a992" providerId="ADAL" clId="{C9E44004-76A0-044C-97BF-3E54427D87AF}" dt="2023-02-28T22:22:48.638" v="2797" actId="478"/>
          <ac:spMkLst>
            <pc:docMk/>
            <pc:sldMk cId="1531244164" sldId="1613"/>
            <ac:spMk id="13" creationId="{12ABF78F-4D4C-1C7D-EA13-62A9F3BE9FCB}"/>
          </ac:spMkLst>
        </pc:spChg>
        <pc:spChg chg="add mod">
          <ac:chgData name="Gavin Band" userId="c8f793f7-5806-46f0-b9bd-90a61d07a992" providerId="ADAL" clId="{C9E44004-76A0-044C-97BF-3E54427D87AF}" dt="2023-02-28T22:20:40.999" v="2743" actId="20577"/>
          <ac:spMkLst>
            <pc:docMk/>
            <pc:sldMk cId="1531244164" sldId="1613"/>
            <ac:spMk id="14" creationId="{A352F397-12F0-7AD0-12EC-EB6C69D03B32}"/>
          </ac:spMkLst>
        </pc:spChg>
        <pc:spChg chg="add mod">
          <ac:chgData name="Gavin Band" userId="c8f793f7-5806-46f0-b9bd-90a61d07a992" providerId="ADAL" clId="{C9E44004-76A0-044C-97BF-3E54427D87AF}" dt="2023-02-28T22:22:49.178" v="2798"/>
          <ac:spMkLst>
            <pc:docMk/>
            <pc:sldMk cId="1531244164" sldId="1613"/>
            <ac:spMk id="15" creationId="{FBFFCAE6-8889-8BF6-5356-F8C9627A5625}"/>
          </ac:spMkLst>
        </pc:spChg>
        <pc:spChg chg="add mod">
          <ac:chgData name="Gavin Band" userId="c8f793f7-5806-46f0-b9bd-90a61d07a992" providerId="ADAL" clId="{C9E44004-76A0-044C-97BF-3E54427D87AF}" dt="2023-02-28T22:22:49.178" v="2798"/>
          <ac:spMkLst>
            <pc:docMk/>
            <pc:sldMk cId="1531244164" sldId="1613"/>
            <ac:spMk id="16" creationId="{96C49FD9-890E-4565-1F86-CFB6AA8138CF}"/>
          </ac:spMkLst>
        </pc:spChg>
        <pc:spChg chg="add mod">
          <ac:chgData name="Gavin Band" userId="c8f793f7-5806-46f0-b9bd-90a61d07a992" providerId="ADAL" clId="{C9E44004-76A0-044C-97BF-3E54427D87AF}" dt="2023-02-28T22:22:49.178" v="2798"/>
          <ac:spMkLst>
            <pc:docMk/>
            <pc:sldMk cId="1531244164" sldId="1613"/>
            <ac:spMk id="17" creationId="{382AA44A-1D11-BB74-43C5-17D124B25424}"/>
          </ac:spMkLst>
        </pc:spChg>
        <pc:spChg chg="add mod">
          <ac:chgData name="Gavin Band" userId="c8f793f7-5806-46f0-b9bd-90a61d07a992" providerId="ADAL" clId="{C9E44004-76A0-044C-97BF-3E54427D87AF}" dt="2023-03-01T08:28:46.633" v="5416" actId="1076"/>
          <ac:spMkLst>
            <pc:docMk/>
            <pc:sldMk cId="1531244164" sldId="1613"/>
            <ac:spMk id="18" creationId="{3B872F35-1556-8D84-1EED-C1F995DC4D48}"/>
          </ac:spMkLst>
        </pc:spChg>
        <pc:spChg chg="del mod">
          <ac:chgData name="Gavin Band" userId="c8f793f7-5806-46f0-b9bd-90a61d07a992" providerId="ADAL" clId="{C9E44004-76A0-044C-97BF-3E54427D87AF}" dt="2023-02-28T22:19:58.946" v="2729" actId="478"/>
          <ac:spMkLst>
            <pc:docMk/>
            <pc:sldMk cId="1531244164" sldId="1613"/>
            <ac:spMk id="28" creationId="{F64C8414-72E9-324A-B680-8404C6EFDAEB}"/>
          </ac:spMkLst>
        </pc:spChg>
        <pc:spChg chg="del mod">
          <ac:chgData name="Gavin Band" userId="c8f793f7-5806-46f0-b9bd-90a61d07a992" providerId="ADAL" clId="{C9E44004-76A0-044C-97BF-3E54427D87AF}" dt="2023-02-28T22:19:58.946" v="2729" actId="478"/>
          <ac:spMkLst>
            <pc:docMk/>
            <pc:sldMk cId="1531244164" sldId="1613"/>
            <ac:spMk id="30" creationId="{A2E3FE97-7762-214D-90B3-3B48758824F5}"/>
          </ac:spMkLst>
        </pc:spChg>
        <pc:spChg chg="del mod">
          <ac:chgData name="Gavin Band" userId="c8f793f7-5806-46f0-b9bd-90a61d07a992" providerId="ADAL" clId="{C9E44004-76A0-044C-97BF-3E54427D87AF}" dt="2023-02-28T22:19:58.946" v="2729" actId="478"/>
          <ac:spMkLst>
            <pc:docMk/>
            <pc:sldMk cId="1531244164" sldId="1613"/>
            <ac:spMk id="31" creationId="{0544A3CF-D33B-D641-945D-B4E278D0E3B5}"/>
          </ac:spMkLst>
        </pc:spChg>
      </pc:sldChg>
      <pc:sldChg chg="addSp delSp modSp add mod ord">
        <pc:chgData name="Gavin Band" userId="c8f793f7-5806-46f0-b9bd-90a61d07a992" providerId="ADAL" clId="{C9E44004-76A0-044C-97BF-3E54427D87AF}" dt="2023-03-01T08:23:52.717" v="5388" actId="14100"/>
        <pc:sldMkLst>
          <pc:docMk/>
          <pc:sldMk cId="647610006" sldId="1614"/>
        </pc:sldMkLst>
        <pc:spChg chg="mod">
          <ac:chgData name="Gavin Band" userId="c8f793f7-5806-46f0-b9bd-90a61d07a992" providerId="ADAL" clId="{C9E44004-76A0-044C-97BF-3E54427D87AF}" dt="2023-02-28T22:49:31.448" v="3714" actId="20577"/>
          <ac:spMkLst>
            <pc:docMk/>
            <pc:sldMk cId="647610006" sldId="1614"/>
            <ac:spMk id="2" creationId="{814466A1-C391-FBF8-7A8A-91E768B8D4FD}"/>
          </ac:spMkLst>
        </pc:spChg>
        <pc:spChg chg="add mod">
          <ac:chgData name="Gavin Band" userId="c8f793f7-5806-46f0-b9bd-90a61d07a992" providerId="ADAL" clId="{C9E44004-76A0-044C-97BF-3E54427D87AF}" dt="2023-03-01T08:23:04.494" v="5309" actId="1076"/>
          <ac:spMkLst>
            <pc:docMk/>
            <pc:sldMk cId="647610006" sldId="1614"/>
            <ac:spMk id="3" creationId="{351E7AF2-B4F0-B52C-6703-2F618DED62FB}"/>
          </ac:spMkLst>
        </pc:spChg>
        <pc:spChg chg="del">
          <ac:chgData name="Gavin Band" userId="c8f793f7-5806-46f0-b9bd-90a61d07a992" providerId="ADAL" clId="{C9E44004-76A0-044C-97BF-3E54427D87AF}" dt="2023-02-28T22:49:23.370" v="3684" actId="478"/>
          <ac:spMkLst>
            <pc:docMk/>
            <pc:sldMk cId="647610006" sldId="1614"/>
            <ac:spMk id="4" creationId="{DDDC169A-2CF7-8A8B-B7AD-8AB3FEC969EE}"/>
          </ac:spMkLst>
        </pc:spChg>
        <pc:spChg chg="del">
          <ac:chgData name="Gavin Band" userId="c8f793f7-5806-46f0-b9bd-90a61d07a992" providerId="ADAL" clId="{C9E44004-76A0-044C-97BF-3E54427D87AF}" dt="2023-02-28T22:49:23.370" v="3684" actId="478"/>
          <ac:spMkLst>
            <pc:docMk/>
            <pc:sldMk cId="647610006" sldId="1614"/>
            <ac:spMk id="5" creationId="{FCFBF519-80FF-0FC7-8EAA-CE19149FD2F1}"/>
          </ac:spMkLst>
        </pc:spChg>
        <pc:spChg chg="del">
          <ac:chgData name="Gavin Band" userId="c8f793f7-5806-46f0-b9bd-90a61d07a992" providerId="ADAL" clId="{C9E44004-76A0-044C-97BF-3E54427D87AF}" dt="2023-02-28T22:49:23.370" v="3684" actId="478"/>
          <ac:spMkLst>
            <pc:docMk/>
            <pc:sldMk cId="647610006" sldId="1614"/>
            <ac:spMk id="6" creationId="{CC0777AF-6728-C342-BA2D-EF416FA7E878}"/>
          </ac:spMkLst>
        </pc:spChg>
        <pc:spChg chg="del">
          <ac:chgData name="Gavin Band" userId="c8f793f7-5806-46f0-b9bd-90a61d07a992" providerId="ADAL" clId="{C9E44004-76A0-044C-97BF-3E54427D87AF}" dt="2023-02-28T22:49:23.370" v="3684" actId="478"/>
          <ac:spMkLst>
            <pc:docMk/>
            <pc:sldMk cId="647610006" sldId="1614"/>
            <ac:spMk id="7" creationId="{1CCA81D6-73A1-EFCA-BBD4-6C922D15894E}"/>
          </ac:spMkLst>
        </pc:spChg>
        <pc:spChg chg="add mod">
          <ac:chgData name="Gavin Band" userId="c8f793f7-5806-46f0-b9bd-90a61d07a992" providerId="ADAL" clId="{C9E44004-76A0-044C-97BF-3E54427D87AF}" dt="2023-03-01T08:23:04.494" v="5309" actId="1076"/>
          <ac:spMkLst>
            <pc:docMk/>
            <pc:sldMk cId="647610006" sldId="1614"/>
            <ac:spMk id="9" creationId="{C1BCAA24-3C02-91D4-0165-AF07F3B3ED5E}"/>
          </ac:spMkLst>
        </pc:spChg>
        <pc:spChg chg="add mod">
          <ac:chgData name="Gavin Band" userId="c8f793f7-5806-46f0-b9bd-90a61d07a992" providerId="ADAL" clId="{C9E44004-76A0-044C-97BF-3E54427D87AF}" dt="2023-03-01T08:23:36.375" v="5356" actId="14100"/>
          <ac:spMkLst>
            <pc:docMk/>
            <pc:sldMk cId="647610006" sldId="1614"/>
            <ac:spMk id="13" creationId="{60522266-CD38-AA1B-DEA8-5479BDFE942E}"/>
          </ac:spMkLst>
        </pc:spChg>
        <pc:spChg chg="mod">
          <ac:chgData name="Gavin Band" userId="c8f793f7-5806-46f0-b9bd-90a61d07a992" providerId="ADAL" clId="{C9E44004-76A0-044C-97BF-3E54427D87AF}" dt="2023-03-01T08:21:06.275" v="5193" actId="255"/>
          <ac:spMkLst>
            <pc:docMk/>
            <pc:sldMk cId="647610006" sldId="1614"/>
            <ac:spMk id="16" creationId="{526D4AFC-DB47-6755-B884-8C8D35A9563E}"/>
          </ac:spMkLst>
        </pc:spChg>
        <pc:spChg chg="add mod">
          <ac:chgData name="Gavin Band" userId="c8f793f7-5806-46f0-b9bd-90a61d07a992" providerId="ADAL" clId="{C9E44004-76A0-044C-97BF-3E54427D87AF}" dt="2023-03-01T08:23:52.717" v="5388" actId="14100"/>
          <ac:spMkLst>
            <pc:docMk/>
            <pc:sldMk cId="647610006" sldId="1614"/>
            <ac:spMk id="17" creationId="{F054D685-94A3-162F-5034-AD1C8EE0DB4A}"/>
          </ac:spMkLst>
        </pc:spChg>
        <pc:cxnChg chg="del">
          <ac:chgData name="Gavin Band" userId="c8f793f7-5806-46f0-b9bd-90a61d07a992" providerId="ADAL" clId="{C9E44004-76A0-044C-97BF-3E54427D87AF}" dt="2023-02-28T22:49:23.370" v="3684" actId="478"/>
          <ac:cxnSpMkLst>
            <pc:docMk/>
            <pc:sldMk cId="647610006" sldId="1614"/>
            <ac:cxnSpMk id="8" creationId="{3D07110A-E398-EC15-9A92-4DF6C4D03273}"/>
          </ac:cxnSpMkLst>
        </pc:cxnChg>
        <pc:cxnChg chg="del">
          <ac:chgData name="Gavin Band" userId="c8f793f7-5806-46f0-b9bd-90a61d07a992" providerId="ADAL" clId="{C9E44004-76A0-044C-97BF-3E54427D87AF}" dt="2023-02-28T22:49:23.370" v="3684" actId="478"/>
          <ac:cxnSpMkLst>
            <pc:docMk/>
            <pc:sldMk cId="647610006" sldId="1614"/>
            <ac:cxnSpMk id="10" creationId="{01A2989C-52AD-7AB4-8CA1-B73B40BCBF2C}"/>
          </ac:cxnSpMkLst>
        </pc:cxnChg>
        <pc:cxnChg chg="add mod">
          <ac:chgData name="Gavin Band" userId="c8f793f7-5806-46f0-b9bd-90a61d07a992" providerId="ADAL" clId="{C9E44004-76A0-044C-97BF-3E54427D87AF}" dt="2023-03-01T08:23:04.494" v="5309" actId="1076"/>
          <ac:cxnSpMkLst>
            <pc:docMk/>
            <pc:sldMk cId="647610006" sldId="1614"/>
            <ac:cxnSpMk id="11" creationId="{66825452-A7FC-DE1E-05F9-3B295007D313}"/>
          </ac:cxnSpMkLst>
        </pc:cxnChg>
        <pc:cxnChg chg="del">
          <ac:chgData name="Gavin Band" userId="c8f793f7-5806-46f0-b9bd-90a61d07a992" providerId="ADAL" clId="{C9E44004-76A0-044C-97BF-3E54427D87AF}" dt="2023-02-28T22:49:23.370" v="3684" actId="478"/>
          <ac:cxnSpMkLst>
            <pc:docMk/>
            <pc:sldMk cId="647610006" sldId="1614"/>
            <ac:cxnSpMk id="12" creationId="{ECC40017-3E67-F501-2BDF-57E8F301BFAF}"/>
          </ac:cxnSpMkLst>
        </pc:cxnChg>
        <pc:cxnChg chg="add mod">
          <ac:chgData name="Gavin Band" userId="c8f793f7-5806-46f0-b9bd-90a61d07a992" providerId="ADAL" clId="{C9E44004-76A0-044C-97BF-3E54427D87AF}" dt="2023-03-01T08:23:28.165" v="5345" actId="1038"/>
          <ac:cxnSpMkLst>
            <pc:docMk/>
            <pc:sldMk cId="647610006" sldId="1614"/>
            <ac:cxnSpMk id="14" creationId="{8B28978F-D1CD-BC7E-DAFF-4908FBD43A3B}"/>
          </ac:cxnSpMkLst>
        </pc:cxnChg>
        <pc:cxnChg chg="add mod">
          <ac:chgData name="Gavin Band" userId="c8f793f7-5806-46f0-b9bd-90a61d07a992" providerId="ADAL" clId="{C9E44004-76A0-044C-97BF-3E54427D87AF}" dt="2023-03-01T08:23:46.810" v="5361" actId="14100"/>
          <ac:cxnSpMkLst>
            <pc:docMk/>
            <pc:sldMk cId="647610006" sldId="1614"/>
            <ac:cxnSpMk id="18" creationId="{E099E0AF-D7A3-DFED-0121-FAA01F3F46C3}"/>
          </ac:cxnSpMkLst>
        </pc:cxnChg>
      </pc:sldChg>
      <pc:sldChg chg="addSp delSp modSp new del mod">
        <pc:chgData name="Gavin Band" userId="c8f793f7-5806-46f0-b9bd-90a61d07a992" providerId="ADAL" clId="{C9E44004-76A0-044C-97BF-3E54427D87AF}" dt="2023-02-28T22:17:58.497" v="2719" actId="2696"/>
        <pc:sldMkLst>
          <pc:docMk/>
          <pc:sldMk cId="4062487751" sldId="1614"/>
        </pc:sldMkLst>
        <pc:spChg chg="del">
          <ac:chgData name="Gavin Band" userId="c8f793f7-5806-46f0-b9bd-90a61d07a992" providerId="ADAL" clId="{C9E44004-76A0-044C-97BF-3E54427D87AF}" dt="2023-02-28T22:08:45.026" v="2480" actId="478"/>
          <ac:spMkLst>
            <pc:docMk/>
            <pc:sldMk cId="4062487751" sldId="1614"/>
            <ac:spMk id="2" creationId="{ADFCD022-B6EA-5954-268D-D373707E18EA}"/>
          </ac:spMkLst>
        </pc:spChg>
        <pc:spChg chg="del">
          <ac:chgData name="Gavin Band" userId="c8f793f7-5806-46f0-b9bd-90a61d07a992" providerId="ADAL" clId="{C9E44004-76A0-044C-97BF-3E54427D87AF}" dt="2023-02-28T22:08:46.902" v="2481" actId="478"/>
          <ac:spMkLst>
            <pc:docMk/>
            <pc:sldMk cId="4062487751" sldId="1614"/>
            <ac:spMk id="3" creationId="{2CD532D0-AC66-070E-CBC4-1CEDD7F442AB}"/>
          </ac:spMkLst>
        </pc:spChg>
        <pc:spChg chg="add mod">
          <ac:chgData name="Gavin Band" userId="c8f793f7-5806-46f0-b9bd-90a61d07a992" providerId="ADAL" clId="{C9E44004-76A0-044C-97BF-3E54427D87AF}" dt="2023-02-28T22:09:02.842" v="2524" actId="1076"/>
          <ac:spMkLst>
            <pc:docMk/>
            <pc:sldMk cId="4062487751" sldId="1614"/>
            <ac:spMk id="4" creationId="{A0EEEEF5-728B-8B6F-A1D7-C5B80FA0560B}"/>
          </ac:spMkLst>
        </pc:spChg>
      </pc:sldChg>
      <pc:sldChg chg="modSp add mod">
        <pc:chgData name="Gavin Band" userId="c8f793f7-5806-46f0-b9bd-90a61d07a992" providerId="ADAL" clId="{C9E44004-76A0-044C-97BF-3E54427D87AF}" dt="2023-02-28T22:53:06.338" v="4175"/>
        <pc:sldMkLst>
          <pc:docMk/>
          <pc:sldMk cId="2550855012" sldId="1615"/>
        </pc:sldMkLst>
        <pc:spChg chg="mod">
          <ac:chgData name="Gavin Band" userId="c8f793f7-5806-46f0-b9bd-90a61d07a992" providerId="ADAL" clId="{C9E44004-76A0-044C-97BF-3E54427D87AF}" dt="2023-02-28T22:53:06.338" v="4175"/>
          <ac:spMkLst>
            <pc:docMk/>
            <pc:sldMk cId="2550855012" sldId="1615"/>
            <ac:spMk id="46" creationId="{058F1FD8-E6A7-D86C-F688-D4E51D6197E3}"/>
          </ac:spMkLst>
        </pc:spChg>
      </pc:sldChg>
      <pc:sldChg chg="add del">
        <pc:chgData name="Gavin Band" userId="c8f793f7-5806-46f0-b9bd-90a61d07a992" providerId="ADAL" clId="{C9E44004-76A0-044C-97BF-3E54427D87AF}" dt="2023-03-01T08:30:16.343" v="5423" actId="2696"/>
        <pc:sldMkLst>
          <pc:docMk/>
          <pc:sldMk cId="117644641" sldId="1616"/>
        </pc:sldMkLst>
      </pc:sldChg>
      <pc:sldChg chg="delSp modSp add del mod">
        <pc:chgData name="Gavin Band" userId="c8f793f7-5806-46f0-b9bd-90a61d07a992" providerId="ADAL" clId="{C9E44004-76A0-044C-97BF-3E54427D87AF}" dt="2023-03-01T08:30:16.414" v="5426" actId="2696"/>
        <pc:sldMkLst>
          <pc:docMk/>
          <pc:sldMk cId="4171807439" sldId="1617"/>
        </pc:sldMkLst>
        <pc:spChg chg="del">
          <ac:chgData name="Gavin Band" userId="c8f793f7-5806-46f0-b9bd-90a61d07a992" providerId="ADAL" clId="{C9E44004-76A0-044C-97BF-3E54427D87AF}" dt="2023-02-28T22:57:15.346" v="4552" actId="478"/>
          <ac:spMkLst>
            <pc:docMk/>
            <pc:sldMk cId="4171807439" sldId="1617"/>
            <ac:spMk id="3" creationId="{01A8BE33-5526-9AE4-D063-59C51B9750B4}"/>
          </ac:spMkLst>
        </pc:spChg>
        <pc:spChg chg="del">
          <ac:chgData name="Gavin Band" userId="c8f793f7-5806-46f0-b9bd-90a61d07a992" providerId="ADAL" clId="{C9E44004-76A0-044C-97BF-3E54427D87AF}" dt="2023-02-28T22:57:15.346" v="4552" actId="478"/>
          <ac:spMkLst>
            <pc:docMk/>
            <pc:sldMk cId="4171807439" sldId="1617"/>
            <ac:spMk id="6" creationId="{1298D71E-F132-8A7A-382A-D9B6C62B311B}"/>
          </ac:spMkLst>
        </pc:spChg>
        <pc:spChg chg="mod">
          <ac:chgData name="Gavin Band" userId="c8f793f7-5806-46f0-b9bd-90a61d07a992" providerId="ADAL" clId="{C9E44004-76A0-044C-97BF-3E54427D87AF}" dt="2023-02-28T22:57:30.147" v="4625" actId="1076"/>
          <ac:spMkLst>
            <pc:docMk/>
            <pc:sldMk cId="4171807439" sldId="1617"/>
            <ac:spMk id="8" creationId="{B140805C-A81D-6188-5412-F5C59EF67C22}"/>
          </ac:spMkLst>
        </pc:spChg>
        <pc:spChg chg="del">
          <ac:chgData name="Gavin Band" userId="c8f793f7-5806-46f0-b9bd-90a61d07a992" providerId="ADAL" clId="{C9E44004-76A0-044C-97BF-3E54427D87AF}" dt="2023-02-28T22:57:15.346" v="4552" actId="478"/>
          <ac:spMkLst>
            <pc:docMk/>
            <pc:sldMk cId="4171807439" sldId="1617"/>
            <ac:spMk id="9" creationId="{8A7C95D7-12E6-EF8A-AEA9-CB45F6CFA296}"/>
          </ac:spMkLst>
        </pc:spChg>
      </pc:sldChg>
      <pc:sldChg chg="new del">
        <pc:chgData name="Gavin Band" userId="c8f793f7-5806-46f0-b9bd-90a61d07a992" providerId="ADAL" clId="{C9E44004-76A0-044C-97BF-3E54427D87AF}" dt="2023-03-01T08:19:22.667" v="5127" actId="2696"/>
        <pc:sldMkLst>
          <pc:docMk/>
          <pc:sldMk cId="1218702992" sldId="1618"/>
        </pc:sldMkLst>
      </pc:sldChg>
      <pc:sldChg chg="addSp delSp modSp add mod">
        <pc:chgData name="Gavin Band" userId="c8f793f7-5806-46f0-b9bd-90a61d07a992" providerId="ADAL" clId="{C9E44004-76A0-044C-97BF-3E54427D87AF}" dt="2023-03-01T08:37:56.786" v="5500" actId="478"/>
        <pc:sldMkLst>
          <pc:docMk/>
          <pc:sldMk cId="361353456" sldId="1619"/>
        </pc:sldMkLst>
        <pc:spChg chg="add mod">
          <ac:chgData name="Gavin Band" userId="c8f793f7-5806-46f0-b9bd-90a61d07a992" providerId="ADAL" clId="{C9E44004-76A0-044C-97BF-3E54427D87AF}" dt="2023-03-01T08:18:49.835" v="5052" actId="1076"/>
          <ac:spMkLst>
            <pc:docMk/>
            <pc:sldMk cId="361353456" sldId="1619"/>
            <ac:spMk id="3" creationId="{FB3B6064-630D-464D-3219-535AF4127C19}"/>
          </ac:spMkLst>
        </pc:spChg>
        <pc:spChg chg="del">
          <ac:chgData name="Gavin Band" userId="c8f793f7-5806-46f0-b9bd-90a61d07a992" providerId="ADAL" clId="{C9E44004-76A0-044C-97BF-3E54427D87AF}" dt="2023-03-01T08:13:29.007" v="4748" actId="478"/>
          <ac:spMkLst>
            <pc:docMk/>
            <pc:sldMk cId="361353456" sldId="1619"/>
            <ac:spMk id="4" creationId="{B70A1889-C262-6349-A277-D8A82D4CC8E2}"/>
          </ac:spMkLst>
        </pc:spChg>
        <pc:spChg chg="add mod">
          <ac:chgData name="Gavin Band" userId="c8f793f7-5806-46f0-b9bd-90a61d07a992" providerId="ADAL" clId="{C9E44004-76A0-044C-97BF-3E54427D87AF}" dt="2023-03-01T08:14:05.314" v="4831" actId="20577"/>
          <ac:spMkLst>
            <pc:docMk/>
            <pc:sldMk cId="361353456" sldId="1619"/>
            <ac:spMk id="6" creationId="{F46875DC-BE39-493B-6C38-02677A0D110B}"/>
          </ac:spMkLst>
        </pc:spChg>
        <pc:spChg chg="add mod">
          <ac:chgData name="Gavin Band" userId="c8f793f7-5806-46f0-b9bd-90a61d07a992" providerId="ADAL" clId="{C9E44004-76A0-044C-97BF-3E54427D87AF}" dt="2023-03-01T08:17:48.160" v="4947" actId="1076"/>
          <ac:spMkLst>
            <pc:docMk/>
            <pc:sldMk cId="361353456" sldId="1619"/>
            <ac:spMk id="9" creationId="{D33204E1-3AF5-71A7-8C85-93B472B4D34C}"/>
          </ac:spMkLst>
        </pc:spChg>
        <pc:spChg chg="add del mod">
          <ac:chgData name="Gavin Band" userId="c8f793f7-5806-46f0-b9bd-90a61d07a992" providerId="ADAL" clId="{C9E44004-76A0-044C-97BF-3E54427D87AF}" dt="2023-03-01T08:18:03.347" v="4982" actId="478"/>
          <ac:spMkLst>
            <pc:docMk/>
            <pc:sldMk cId="361353456" sldId="1619"/>
            <ac:spMk id="10" creationId="{3E27DF0B-7D44-BD53-1CEA-353549078D03}"/>
          </ac:spMkLst>
        </pc:spChg>
        <pc:spChg chg="add del mod">
          <ac:chgData name="Gavin Band" userId="c8f793f7-5806-46f0-b9bd-90a61d07a992" providerId="ADAL" clId="{C9E44004-76A0-044C-97BF-3E54427D87AF}" dt="2023-03-01T08:29:01.477" v="5419" actId="478"/>
          <ac:spMkLst>
            <pc:docMk/>
            <pc:sldMk cId="361353456" sldId="1619"/>
            <ac:spMk id="11" creationId="{7593E780-4BD9-87D3-381C-4E7A11CD1409}"/>
          </ac:spMkLst>
        </pc:spChg>
        <pc:spChg chg="add del mod">
          <ac:chgData name="Gavin Band" userId="c8f793f7-5806-46f0-b9bd-90a61d07a992" providerId="ADAL" clId="{C9E44004-76A0-044C-97BF-3E54427D87AF}" dt="2023-03-01T08:29:01.477" v="5419" actId="478"/>
          <ac:spMkLst>
            <pc:docMk/>
            <pc:sldMk cId="361353456" sldId="1619"/>
            <ac:spMk id="12" creationId="{5E705796-AE1C-F3AB-9D6B-37DBAF118580}"/>
          </ac:spMkLst>
        </pc:spChg>
        <pc:spChg chg="del">
          <ac:chgData name="Gavin Band" userId="c8f793f7-5806-46f0-b9bd-90a61d07a992" providerId="ADAL" clId="{C9E44004-76A0-044C-97BF-3E54427D87AF}" dt="2023-03-01T08:13:27.540" v="4747" actId="478"/>
          <ac:spMkLst>
            <pc:docMk/>
            <pc:sldMk cId="361353456" sldId="1619"/>
            <ac:spMk id="13" creationId="{978FF559-B2E3-9B0D-098E-2CF43D3B86AB}"/>
          </ac:spMkLst>
        </pc:spChg>
        <pc:spChg chg="add del mod">
          <ac:chgData name="Gavin Band" userId="c8f793f7-5806-46f0-b9bd-90a61d07a992" providerId="ADAL" clId="{C9E44004-76A0-044C-97BF-3E54427D87AF}" dt="2023-03-01T08:18:24.925" v="5001" actId="478"/>
          <ac:spMkLst>
            <pc:docMk/>
            <pc:sldMk cId="361353456" sldId="1619"/>
            <ac:spMk id="14" creationId="{91AA64CA-136A-ED49-FF3D-736694C216ED}"/>
          </ac:spMkLst>
        </pc:spChg>
        <pc:spChg chg="add del mod">
          <ac:chgData name="Gavin Band" userId="c8f793f7-5806-46f0-b9bd-90a61d07a992" providerId="ADAL" clId="{C9E44004-76A0-044C-97BF-3E54427D87AF}" dt="2023-03-01T08:30:51.365" v="5432" actId="478"/>
          <ac:spMkLst>
            <pc:docMk/>
            <pc:sldMk cId="361353456" sldId="1619"/>
            <ac:spMk id="15" creationId="{7E82974E-662E-5AB5-95FC-314CB6990753}"/>
          </ac:spMkLst>
        </pc:spChg>
        <pc:spChg chg="add del mod">
          <ac:chgData name="Gavin Band" userId="c8f793f7-5806-46f0-b9bd-90a61d07a992" providerId="ADAL" clId="{C9E44004-76A0-044C-97BF-3E54427D87AF}" dt="2023-03-01T08:30:51.365" v="5432" actId="478"/>
          <ac:spMkLst>
            <pc:docMk/>
            <pc:sldMk cId="361353456" sldId="1619"/>
            <ac:spMk id="16" creationId="{04ADED02-BD66-F895-A76A-55FA3A382A22}"/>
          </ac:spMkLst>
        </pc:spChg>
        <pc:spChg chg="add del mod">
          <ac:chgData name="Gavin Band" userId="c8f793f7-5806-46f0-b9bd-90a61d07a992" providerId="ADAL" clId="{C9E44004-76A0-044C-97BF-3E54427D87AF}" dt="2023-03-01T08:37:56.786" v="5500" actId="478"/>
          <ac:spMkLst>
            <pc:docMk/>
            <pc:sldMk cId="361353456" sldId="1619"/>
            <ac:spMk id="17" creationId="{53040EF9-96AE-8FA9-85C4-6DBB94FB7FF8}"/>
          </ac:spMkLst>
        </pc:spChg>
        <pc:spChg chg="mod">
          <ac:chgData name="Gavin Band" userId="c8f793f7-5806-46f0-b9bd-90a61d07a992" providerId="ADAL" clId="{C9E44004-76A0-044C-97BF-3E54427D87AF}" dt="2023-03-01T08:18:46.440" v="5051" actId="1076"/>
          <ac:spMkLst>
            <pc:docMk/>
            <pc:sldMk cId="361353456" sldId="1619"/>
            <ac:spMk id="18" creationId="{128E0C6B-C11F-FC41-A10C-6D68BC6C182A}"/>
          </ac:spMkLst>
        </pc:spChg>
        <pc:spChg chg="add mod">
          <ac:chgData name="Gavin Band" userId="c8f793f7-5806-46f0-b9bd-90a61d07a992" providerId="ADAL" clId="{C9E44004-76A0-044C-97BF-3E54427D87AF}" dt="2023-03-01T08:32:49.890" v="5498" actId="1076"/>
          <ac:spMkLst>
            <pc:docMk/>
            <pc:sldMk cId="361353456" sldId="1619"/>
            <ac:spMk id="19" creationId="{DEC51518-0388-3BA2-8C60-10C8910BA080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2" creationId="{4E011352-4DF5-5A40-BDB1-E4E8B7D55783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3" creationId="{6A369842-2FA6-F64B-9581-85BE60F36402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4" creationId="{264D3B42-0C58-5643-8F43-4C13309175E0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5" creationId="{C89B9066-512F-A847-92BA-A1DA3B340439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6" creationId="{6F7C4276-6A75-B14F-806A-E61B3F557C00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7" creationId="{15A79265-B465-2145-8949-C29E211325F6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8" creationId="{E855DE95-E831-E847-9DD6-55A295072508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69" creationId="{8416D33C-A291-0946-B875-9587FFA408BD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70" creationId="{1176AD02-F343-0145-94EB-24C5CA53033E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71" creationId="{88579A1D-D049-844A-AECF-74F7EDF310A6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72" creationId="{0653FD23-146A-C442-A7F9-00A5F812D821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73" creationId="{7CD9F748-8255-DF44-9733-5080DC3A0C7A}"/>
          </ac:spMkLst>
        </pc:spChg>
        <pc:spChg chg="mod">
          <ac:chgData name="Gavin Band" userId="c8f793f7-5806-46f0-b9bd-90a61d07a992" providerId="ADAL" clId="{C9E44004-76A0-044C-97BF-3E54427D87AF}" dt="2023-03-01T08:12:41.154" v="4653" actId="1035"/>
          <ac:spMkLst>
            <pc:docMk/>
            <pc:sldMk cId="361353456" sldId="1619"/>
            <ac:spMk id="74" creationId="{89CEA6D1-B68B-B748-9F29-E41D8CC00FB9}"/>
          </ac:spMkLst>
        </pc:spChg>
        <pc:grpChg chg="del">
          <ac:chgData name="Gavin Band" userId="c8f793f7-5806-46f0-b9bd-90a61d07a992" providerId="ADAL" clId="{C9E44004-76A0-044C-97BF-3E54427D87AF}" dt="2023-03-01T08:13:26.196" v="4746" actId="478"/>
          <ac:grpSpMkLst>
            <pc:docMk/>
            <pc:sldMk cId="361353456" sldId="1619"/>
            <ac:grpSpMk id="28" creationId="{251BF5CA-AF87-6F4E-A1A4-4D18F05F52F9}"/>
          </ac:grpSpMkLst>
        </pc:grpChg>
        <pc:grpChg chg="mod">
          <ac:chgData name="Gavin Band" userId="c8f793f7-5806-46f0-b9bd-90a61d07a992" providerId="ADAL" clId="{C9E44004-76A0-044C-97BF-3E54427D87AF}" dt="2023-03-01T08:12:41.154" v="4653" actId="1035"/>
          <ac:grpSpMkLst>
            <pc:docMk/>
            <pc:sldMk cId="361353456" sldId="1619"/>
            <ac:grpSpMk id="44" creationId="{003ECAFC-B89C-C246-B8CC-D3E649CED943}"/>
          </ac:grpSpMkLst>
        </pc:grpChg>
        <pc:cxnChg chg="mod">
          <ac:chgData name="Gavin Band" userId="c8f793f7-5806-46f0-b9bd-90a61d07a992" providerId="ADAL" clId="{C9E44004-76A0-044C-97BF-3E54427D87AF}" dt="2023-03-01T08:12:41.154" v="4653" actId="1035"/>
          <ac:cxnSpMkLst>
            <pc:docMk/>
            <pc:sldMk cId="361353456" sldId="1619"/>
            <ac:cxnSpMk id="5" creationId="{63654170-379D-9442-98B2-4C528B0E3A33}"/>
          </ac:cxnSpMkLst>
        </pc:cxnChg>
        <pc:cxnChg chg="add del">
          <ac:chgData name="Gavin Band" userId="c8f793f7-5806-46f0-b9bd-90a61d07a992" providerId="ADAL" clId="{C9E44004-76A0-044C-97BF-3E54427D87AF}" dt="2023-03-01T08:29:01.477" v="5419" actId="478"/>
          <ac:cxnSpMkLst>
            <pc:docMk/>
            <pc:sldMk cId="361353456" sldId="1619"/>
            <ac:cxnSpMk id="8" creationId="{20031209-3E35-8092-A534-0438DAC9E82B}"/>
          </ac:cxnSpMkLst>
        </pc:cxnChg>
        <pc:cxnChg chg="add del mod">
          <ac:chgData name="Gavin Band" userId="c8f793f7-5806-46f0-b9bd-90a61d07a992" providerId="ADAL" clId="{C9E44004-76A0-044C-97BF-3E54427D87AF}" dt="2023-03-01T08:37:56.786" v="5500" actId="478"/>
          <ac:cxnSpMkLst>
            <pc:docMk/>
            <pc:sldMk cId="361353456" sldId="1619"/>
            <ac:cxnSpMk id="20" creationId="{4090DD37-5A64-C18C-524D-65E646602DCC}"/>
          </ac:cxnSpMkLst>
        </pc:cxnChg>
        <pc:cxnChg chg="mod">
          <ac:chgData name="Gavin Band" userId="c8f793f7-5806-46f0-b9bd-90a61d07a992" providerId="ADAL" clId="{C9E44004-76A0-044C-97BF-3E54427D87AF}" dt="2023-03-01T08:12:41.154" v="4653" actId="1035"/>
          <ac:cxnSpMkLst>
            <pc:docMk/>
            <pc:sldMk cId="361353456" sldId="1619"/>
            <ac:cxnSpMk id="43" creationId="{B623F5C8-82DC-874F-B923-2411B4E221BC}"/>
          </ac:cxnSpMkLst>
        </pc:cxnChg>
        <pc:cxnChg chg="mod">
          <ac:chgData name="Gavin Band" userId="c8f793f7-5806-46f0-b9bd-90a61d07a992" providerId="ADAL" clId="{C9E44004-76A0-044C-97BF-3E54427D87AF}" dt="2023-03-01T08:12:41.154" v="4653" actId="1035"/>
          <ac:cxnSpMkLst>
            <pc:docMk/>
            <pc:sldMk cId="361353456" sldId="1619"/>
            <ac:cxnSpMk id="45" creationId="{C3BDD848-4E8A-3A46-AA56-B61AABAFDDD0}"/>
          </ac:cxnSpMkLst>
        </pc:cxnChg>
      </pc:sldChg>
      <pc:sldChg chg="add del">
        <pc:chgData name="Gavin Band" userId="c8f793f7-5806-46f0-b9bd-90a61d07a992" providerId="ADAL" clId="{C9E44004-76A0-044C-97BF-3E54427D87AF}" dt="2023-03-01T08:19:22.658" v="5126" actId="2696"/>
        <pc:sldMkLst>
          <pc:docMk/>
          <pc:sldMk cId="3575426370" sldId="1620"/>
        </pc:sldMkLst>
      </pc:sldChg>
      <pc:sldChg chg="modSp add mod">
        <pc:chgData name="Gavin Band" userId="c8f793f7-5806-46f0-b9bd-90a61d07a992" providerId="ADAL" clId="{C9E44004-76A0-044C-97BF-3E54427D87AF}" dt="2023-03-01T08:39:48.551" v="5555" actId="2085"/>
        <pc:sldMkLst>
          <pc:docMk/>
          <pc:sldMk cId="3890576760" sldId="1620"/>
        </pc:sldMkLst>
        <pc:spChg chg="mod">
          <ac:chgData name="Gavin Band" userId="c8f793f7-5806-46f0-b9bd-90a61d07a992" providerId="ADAL" clId="{C9E44004-76A0-044C-97BF-3E54427D87AF}" dt="2023-03-01T08:39:48.551" v="5555" actId="2085"/>
          <ac:spMkLst>
            <pc:docMk/>
            <pc:sldMk cId="3890576760" sldId="1620"/>
            <ac:spMk id="6" creationId="{1298D71E-F132-8A7A-382A-D9B6C62B311B}"/>
          </ac:spMkLst>
        </pc:spChg>
        <pc:spChg chg="mod">
          <ac:chgData name="Gavin Band" userId="c8f793f7-5806-46f0-b9bd-90a61d07a992" providerId="ADAL" clId="{C9E44004-76A0-044C-97BF-3E54427D87AF}" dt="2023-03-01T08:39:48.551" v="5555" actId="2085"/>
          <ac:spMkLst>
            <pc:docMk/>
            <pc:sldMk cId="3890576760" sldId="1620"/>
            <ac:spMk id="8" creationId="{B140805C-A81D-6188-5412-F5C59EF67C22}"/>
          </ac:spMkLst>
        </pc:spChg>
      </pc:sldChg>
      <pc:sldChg chg="modSp add del mod ord">
        <pc:chgData name="Gavin Band" userId="c8f793f7-5806-46f0-b9bd-90a61d07a992" providerId="ADAL" clId="{C9E44004-76A0-044C-97BF-3E54427D87AF}" dt="2023-03-01T08:38:17.890" v="5501" actId="2696"/>
        <pc:sldMkLst>
          <pc:docMk/>
          <pc:sldMk cId="4113039742" sldId="1620"/>
        </pc:sldMkLst>
        <pc:spChg chg="mod">
          <ac:chgData name="Gavin Band" userId="c8f793f7-5806-46f0-b9bd-90a61d07a992" providerId="ADAL" clId="{C9E44004-76A0-044C-97BF-3E54427D87AF}" dt="2023-03-01T08:29:53.383" v="5422" actId="208"/>
          <ac:spMkLst>
            <pc:docMk/>
            <pc:sldMk cId="4113039742" sldId="1620"/>
            <ac:spMk id="3" creationId="{01A8BE33-5526-9AE4-D063-59C51B9750B4}"/>
          </ac:spMkLst>
        </pc:spChg>
        <pc:spChg chg="mod">
          <ac:chgData name="Gavin Band" userId="c8f793f7-5806-46f0-b9bd-90a61d07a992" providerId="ADAL" clId="{C9E44004-76A0-044C-97BF-3E54427D87AF}" dt="2023-03-01T08:29:53.383" v="5422" actId="208"/>
          <ac:spMkLst>
            <pc:docMk/>
            <pc:sldMk cId="4113039742" sldId="1620"/>
            <ac:spMk id="9" creationId="{8A7C95D7-12E6-EF8A-AEA9-CB45F6CFA296}"/>
          </ac:spMkLst>
        </pc:spChg>
        <pc:spChg chg="mod">
          <ac:chgData name="Gavin Band" userId="c8f793f7-5806-46f0-b9bd-90a61d07a992" providerId="ADAL" clId="{C9E44004-76A0-044C-97BF-3E54427D87AF}" dt="2023-03-01T08:29:53.383" v="5422" actId="208"/>
          <ac:spMkLst>
            <pc:docMk/>
            <pc:sldMk cId="4113039742" sldId="1620"/>
            <ac:spMk id="18" creationId="{3B872F35-1556-8D84-1EED-C1F995DC4D48}"/>
          </ac:spMkLst>
        </pc:spChg>
      </pc:sldChg>
      <pc:sldChg chg="addSp delSp modSp add mod">
        <pc:chgData name="Gavin Band" userId="c8f793f7-5806-46f0-b9bd-90a61d07a992" providerId="ADAL" clId="{C9E44004-76A0-044C-97BF-3E54427D87AF}" dt="2023-03-01T08:49:12.361" v="6268" actId="20577"/>
        <pc:sldMkLst>
          <pc:docMk/>
          <pc:sldMk cId="3802244235" sldId="1621"/>
        </pc:sldMkLst>
        <pc:spChg chg="add mod">
          <ac:chgData name="Gavin Band" userId="c8f793f7-5806-46f0-b9bd-90a61d07a992" providerId="ADAL" clId="{C9E44004-76A0-044C-97BF-3E54427D87AF}" dt="2023-03-01T08:49:12.361" v="6268" actId="20577"/>
          <ac:spMkLst>
            <pc:docMk/>
            <pc:sldMk cId="3802244235" sldId="1621"/>
            <ac:spMk id="3" creationId="{0E8A91BC-AE69-0954-48F7-02509525216C}"/>
          </ac:spMkLst>
        </pc:spChg>
        <pc:cxnChg chg="add mod">
          <ac:chgData name="Gavin Band" userId="c8f793f7-5806-46f0-b9bd-90a61d07a992" providerId="ADAL" clId="{C9E44004-76A0-044C-97BF-3E54427D87AF}" dt="2023-03-01T08:40:49.359" v="5636" actId="1076"/>
          <ac:cxnSpMkLst>
            <pc:docMk/>
            <pc:sldMk cId="3802244235" sldId="1621"/>
            <ac:cxnSpMk id="5" creationId="{371C9063-EE79-1A97-C001-A5F2A8B53687}"/>
          </ac:cxnSpMkLst>
        </pc:cxnChg>
        <pc:cxnChg chg="del">
          <ac:chgData name="Gavin Band" userId="c8f793f7-5806-46f0-b9bd-90a61d07a992" providerId="ADAL" clId="{C9E44004-76A0-044C-97BF-3E54427D87AF}" dt="2023-03-01T08:40:20.393" v="5559" actId="478"/>
          <ac:cxnSpMkLst>
            <pc:docMk/>
            <pc:sldMk cId="3802244235" sldId="1621"/>
            <ac:cxnSpMk id="10" creationId="{D1D2EE09-7553-4B4F-BE77-03FBB6CC4965}"/>
          </ac:cxnSpMkLst>
        </pc:cxnChg>
        <pc:cxnChg chg="del">
          <ac:chgData name="Gavin Band" userId="c8f793f7-5806-46f0-b9bd-90a61d07a992" providerId="ADAL" clId="{C9E44004-76A0-044C-97BF-3E54427D87AF}" dt="2023-03-01T08:40:20.393" v="5559" actId="478"/>
          <ac:cxnSpMkLst>
            <pc:docMk/>
            <pc:sldMk cId="3802244235" sldId="1621"/>
            <ac:cxnSpMk id="12" creationId="{26D16F86-89F4-B249-A9C0-1DD707E205BB}"/>
          </ac:cxnSpMkLst>
        </pc:cxnChg>
      </pc:sldChg>
      <pc:sldChg chg="modSp add mod">
        <pc:chgData name="Gavin Band" userId="c8f793f7-5806-46f0-b9bd-90a61d07a992" providerId="ADAL" clId="{C9E44004-76A0-044C-97BF-3E54427D87AF}" dt="2023-03-01T08:42:40.168" v="5762" actId="1076"/>
        <pc:sldMkLst>
          <pc:docMk/>
          <pc:sldMk cId="2481258450" sldId="1622"/>
        </pc:sldMkLst>
        <pc:cxnChg chg="mod">
          <ac:chgData name="Gavin Band" userId="c8f793f7-5806-46f0-b9bd-90a61d07a992" providerId="ADAL" clId="{C9E44004-76A0-044C-97BF-3E54427D87AF}" dt="2023-03-01T08:42:40.168" v="5762" actId="1076"/>
          <ac:cxnSpMkLst>
            <pc:docMk/>
            <pc:sldMk cId="2481258450" sldId="1622"/>
            <ac:cxnSpMk id="8" creationId="{FBF4A843-CC7F-9945-A786-A5F9F3FD85B3}"/>
          </ac:cxnSpMkLst>
        </pc:cxnChg>
      </pc:sldChg>
      <pc:sldChg chg="modSp add mod">
        <pc:chgData name="Gavin Band" userId="c8f793f7-5806-46f0-b9bd-90a61d07a992" providerId="ADAL" clId="{C9E44004-76A0-044C-97BF-3E54427D87AF}" dt="2023-03-01T08:43:38.741" v="5767" actId="1076"/>
        <pc:sldMkLst>
          <pc:docMk/>
          <pc:sldMk cId="2875109711" sldId="1623"/>
        </pc:sldMkLst>
        <pc:cxnChg chg="mod">
          <ac:chgData name="Gavin Band" userId="c8f793f7-5806-46f0-b9bd-90a61d07a992" providerId="ADAL" clId="{C9E44004-76A0-044C-97BF-3E54427D87AF}" dt="2023-03-01T08:43:38.741" v="5767" actId="1076"/>
          <ac:cxnSpMkLst>
            <pc:docMk/>
            <pc:sldMk cId="2875109711" sldId="1623"/>
            <ac:cxnSpMk id="8" creationId="{FBF4A843-CC7F-9945-A786-A5F9F3FD85B3}"/>
          </ac:cxnSpMkLst>
        </pc:cxnChg>
      </pc:sldChg>
      <pc:sldChg chg="addSp modSp add mod setBg">
        <pc:chgData name="Gavin Band" userId="c8f793f7-5806-46f0-b9bd-90a61d07a992" providerId="ADAL" clId="{C9E44004-76A0-044C-97BF-3E54427D87AF}" dt="2023-03-01T08:51:45.164" v="6284" actId="255"/>
        <pc:sldMkLst>
          <pc:docMk/>
          <pc:sldMk cId="2305372144" sldId="1624"/>
        </pc:sldMkLst>
        <pc:spChg chg="add mod">
          <ac:chgData name="Gavin Band" userId="c8f793f7-5806-46f0-b9bd-90a61d07a992" providerId="ADAL" clId="{C9E44004-76A0-044C-97BF-3E54427D87AF}" dt="2023-03-01T08:51:45.164" v="6284" actId="255"/>
          <ac:spMkLst>
            <pc:docMk/>
            <pc:sldMk cId="2305372144" sldId="1624"/>
            <ac:spMk id="5" creationId="{00DB2EFE-BD8F-FB76-0836-9658581C9BA9}"/>
          </ac:spMkLst>
        </pc:spChg>
        <pc:spChg chg="mod">
          <ac:chgData name="Gavin Band" userId="c8f793f7-5806-46f0-b9bd-90a61d07a992" providerId="ADAL" clId="{C9E44004-76A0-044C-97BF-3E54427D87AF}" dt="2023-03-01T08:47:24.150" v="6250" actId="20577"/>
          <ac:spMkLst>
            <pc:docMk/>
            <pc:sldMk cId="2305372144" sldId="1624"/>
            <ac:spMk id="614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30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489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142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080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dirty="0"/>
              <a:t>‘Fat mass and obesity-associated</a:t>
            </a:r>
            <a:r>
              <a:rPr lang="en-GB" baseline="0" dirty="0"/>
              <a:t> gene’.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690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  <p:extLst>
      <p:ext uri="{BB962C8B-B14F-4D97-AF65-F5344CB8AC3E}">
        <p14:creationId xmlns:p14="http://schemas.microsoft.com/office/powerpoint/2010/main" val="25701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5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2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56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6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3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4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96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atch.ctglab.nl/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ll.ox.ac.uk/wtccc2/ms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Genome-wide association studies I: Identifying genetic associations with complex traits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MSc Global Health Science and Epidemiology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Genetic Epidemiology Module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1</a:t>
            </a:r>
            <a:r>
              <a:rPr lang="en-GB" sz="1800" baseline="30000" dirty="0"/>
              <a:t>st</a:t>
            </a:r>
            <a:r>
              <a:rPr lang="en-GB" sz="1800" dirty="0"/>
              <a:t> March 2023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792D92-CB09-2640-9F03-68E8B1CFA0B4}"/>
              </a:ext>
            </a:extLst>
          </p:cNvPr>
          <p:cNvGrpSpPr/>
          <p:nvPr/>
        </p:nvGrpSpPr>
        <p:grpSpPr>
          <a:xfrm>
            <a:off x="286327" y="5555848"/>
            <a:ext cx="2071868" cy="1030147"/>
            <a:chOff x="185195" y="5590572"/>
            <a:chExt cx="2071868" cy="10301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77A0F1-8367-6E4B-820F-A3E9FAD19182}"/>
                </a:ext>
              </a:extLst>
            </p:cNvPr>
            <p:cNvSpPr/>
            <p:nvPr/>
          </p:nvSpPr>
          <p:spPr bwMode="auto">
            <a:xfrm>
              <a:off x="185195" y="5590572"/>
              <a:ext cx="2071868" cy="103014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AF340E-BD29-984C-986E-AB8877D0C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694744"/>
              <a:ext cx="1889711" cy="853221"/>
            </a:xfrm>
            <a:prstGeom prst="rect">
              <a:avLst/>
            </a:prstGeom>
            <a:solidFill>
              <a:schemeClr val="tx1"/>
            </a:solidFill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7730" y="1417943"/>
            <a:ext cx="3071447" cy="1735124"/>
            <a:chOff x="1500553" y="4519023"/>
            <a:chExt cx="3753730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0553" y="4519023"/>
              <a:ext cx="3751385" cy="907443"/>
              <a:chOff x="2032000" y="1639514"/>
              <a:chExt cx="4031972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B93918A-CE0E-AD4D-8937-DE0DDCE98571}"/>
                  </a:ext>
                </a:extLst>
              </p:cNvPr>
              <p:cNvSpPr/>
              <p:nvPr/>
            </p:nvSpPr>
            <p:spPr bwMode="auto">
              <a:xfrm>
                <a:off x="2032000" y="1639517"/>
                <a:ext cx="576649" cy="25480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632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7730" y="1417943"/>
            <a:ext cx="3071447" cy="1735124"/>
            <a:chOff x="1500553" y="4519023"/>
            <a:chExt cx="3753730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0553" y="4519023"/>
              <a:ext cx="3751385" cy="907443"/>
              <a:chOff x="2032000" y="1639514"/>
              <a:chExt cx="4031972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B93918A-CE0E-AD4D-8937-DE0DDCE98571}"/>
                  </a:ext>
                </a:extLst>
              </p:cNvPr>
              <p:cNvSpPr/>
              <p:nvPr/>
            </p:nvSpPr>
            <p:spPr bwMode="auto">
              <a:xfrm>
                <a:off x="2032000" y="1639517"/>
                <a:ext cx="576649" cy="25480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60AFC8B-39A2-634F-9206-EA4F35E245D7}"/>
              </a:ext>
            </a:extLst>
          </p:cNvPr>
          <p:cNvGrpSpPr/>
          <p:nvPr/>
        </p:nvGrpSpPr>
        <p:grpSpPr>
          <a:xfrm>
            <a:off x="314035" y="3903533"/>
            <a:ext cx="4069919" cy="2377688"/>
            <a:chOff x="314035" y="3903533"/>
            <a:chExt cx="4069919" cy="237768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4A0101A-CFB5-8447-91D9-A290660000E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276133" y="3903533"/>
              <a:ext cx="23195" cy="17006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5C984B9-ECAB-754B-BE9F-AF08302FA3A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07894" y="5597052"/>
              <a:ext cx="3036921" cy="1276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7A30661-53AE-554B-B9B9-15D52FA1A173}"/>
                </a:ext>
              </a:extLst>
            </p:cNvPr>
            <p:cNvSpPr txBox="1"/>
            <p:nvPr/>
          </p:nvSpPr>
          <p:spPr>
            <a:xfrm>
              <a:off x="314035" y="4346940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Strength of effect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891953E-D278-9644-AAFF-12CDBC17DC59}"/>
                </a:ext>
              </a:extLst>
            </p:cNvPr>
            <p:cNvSpPr txBox="1"/>
            <p:nvPr/>
          </p:nvSpPr>
          <p:spPr>
            <a:xfrm>
              <a:off x="1893071" y="5942667"/>
              <a:ext cx="20329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Genotype frequency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7F55079-A661-434D-969B-E47CC6FBCD2E}"/>
                </a:ext>
              </a:extLst>
            </p:cNvPr>
            <p:cNvSpPr/>
            <p:nvPr/>
          </p:nvSpPr>
          <p:spPr bwMode="auto">
            <a:xfrm>
              <a:off x="3852308" y="5264204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8ED474-AF74-4141-897D-501722BE2109}"/>
                </a:ext>
              </a:extLst>
            </p:cNvPr>
            <p:cNvSpPr txBox="1"/>
            <p:nvPr/>
          </p:nvSpPr>
          <p:spPr>
            <a:xfrm>
              <a:off x="1307894" y="5691771"/>
              <a:ext cx="7104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Very rare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7011AC-405F-D541-B34F-AFFE91211F58}"/>
                </a:ext>
              </a:extLst>
            </p:cNvPr>
            <p:cNvSpPr txBox="1"/>
            <p:nvPr/>
          </p:nvSpPr>
          <p:spPr>
            <a:xfrm>
              <a:off x="2078703" y="5691771"/>
              <a:ext cx="4122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rare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C5F434-BBF1-9949-8F89-D914E94801B8}"/>
                </a:ext>
              </a:extLst>
            </p:cNvPr>
            <p:cNvSpPr txBox="1"/>
            <p:nvPr/>
          </p:nvSpPr>
          <p:spPr>
            <a:xfrm>
              <a:off x="2571944" y="5697442"/>
              <a:ext cx="6751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common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F08E90-E7CE-D141-9EB2-960810639A17}"/>
                </a:ext>
              </a:extLst>
            </p:cNvPr>
            <p:cNvSpPr txBox="1"/>
            <p:nvPr/>
          </p:nvSpPr>
          <p:spPr>
            <a:xfrm>
              <a:off x="3410610" y="5676314"/>
              <a:ext cx="9733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Very common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883F1A1-F2C9-DA47-9965-AC7DA2C752FA}"/>
                </a:ext>
              </a:extLst>
            </p:cNvPr>
            <p:cNvSpPr/>
            <p:nvPr/>
          </p:nvSpPr>
          <p:spPr bwMode="auto">
            <a:xfrm>
              <a:off x="3489045" y="5148815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0A373A-F07B-D64C-8951-310789BF7A18}"/>
                </a:ext>
              </a:extLst>
            </p:cNvPr>
            <p:cNvSpPr/>
            <p:nvPr/>
          </p:nvSpPr>
          <p:spPr bwMode="auto">
            <a:xfrm>
              <a:off x="3247129" y="530870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F005194-C86C-E94B-9593-F5641BA13180}"/>
                </a:ext>
              </a:extLst>
            </p:cNvPr>
            <p:cNvSpPr/>
            <p:nvPr/>
          </p:nvSpPr>
          <p:spPr bwMode="auto">
            <a:xfrm>
              <a:off x="3012169" y="5087855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45BA9FF-B41D-E743-9941-9CD77D6A3B41}"/>
                </a:ext>
              </a:extLst>
            </p:cNvPr>
            <p:cNvSpPr/>
            <p:nvPr/>
          </p:nvSpPr>
          <p:spPr bwMode="auto">
            <a:xfrm>
              <a:off x="2658206" y="522458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A67E0D3-8CA7-3444-AA45-F983C6CFBCC3}"/>
                </a:ext>
              </a:extLst>
            </p:cNvPr>
            <p:cNvSpPr/>
            <p:nvPr/>
          </p:nvSpPr>
          <p:spPr bwMode="auto">
            <a:xfrm>
              <a:off x="2334335" y="5324394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8B46859-8028-F34B-BCDD-F589A25D2C5C}"/>
                </a:ext>
              </a:extLst>
            </p:cNvPr>
            <p:cNvSpPr/>
            <p:nvPr/>
          </p:nvSpPr>
          <p:spPr bwMode="auto">
            <a:xfrm>
              <a:off x="1779132" y="5035827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F498EF5-AE97-2B48-96A9-BA2E66243EF7}"/>
                </a:ext>
              </a:extLst>
            </p:cNvPr>
            <p:cNvSpPr/>
            <p:nvPr/>
          </p:nvSpPr>
          <p:spPr bwMode="auto">
            <a:xfrm>
              <a:off x="2396516" y="510373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C39D5D6-5582-7943-A1A3-FFEF57C9BF14}"/>
                </a:ext>
              </a:extLst>
            </p:cNvPr>
            <p:cNvSpPr/>
            <p:nvPr/>
          </p:nvSpPr>
          <p:spPr bwMode="auto">
            <a:xfrm>
              <a:off x="2112811" y="5228475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34ED23B-C7B6-2648-875A-A7BCE2D53880}"/>
                </a:ext>
              </a:extLst>
            </p:cNvPr>
            <p:cNvSpPr/>
            <p:nvPr/>
          </p:nvSpPr>
          <p:spPr bwMode="auto">
            <a:xfrm>
              <a:off x="1876105" y="5167674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A5088A5-B7E7-4C4F-AA9A-BBE5ABF9F367}"/>
                </a:ext>
              </a:extLst>
            </p:cNvPr>
            <p:cNvSpPr/>
            <p:nvPr/>
          </p:nvSpPr>
          <p:spPr bwMode="auto">
            <a:xfrm>
              <a:off x="1650291" y="5308708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6863B1-B203-9B4E-94D4-08A5D44D83E7}"/>
                </a:ext>
              </a:extLst>
            </p:cNvPr>
            <p:cNvSpPr/>
            <p:nvPr/>
          </p:nvSpPr>
          <p:spPr bwMode="auto">
            <a:xfrm>
              <a:off x="1534924" y="4917217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F1F7A5-6047-8C45-8639-148B378841A1}"/>
                </a:ext>
              </a:extLst>
            </p:cNvPr>
            <p:cNvSpPr/>
            <p:nvPr/>
          </p:nvSpPr>
          <p:spPr bwMode="auto">
            <a:xfrm>
              <a:off x="1529372" y="4547590"/>
              <a:ext cx="142240" cy="12192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</a:t>
            </a:r>
            <a:r>
              <a:rPr lang="en-US" sz="1800" b="1" dirty="0">
                <a:latin typeface="FOUNDRYSTERLING-BOOK" pitchFamily="2" charset="0"/>
              </a:rPr>
              <a:t>complex trait</a:t>
            </a:r>
            <a:r>
              <a:rPr lang="en-US" sz="1800" dirty="0">
                <a:latin typeface="FoundrySterling-Book" pitchFamily="2" charset="0"/>
              </a:rPr>
              <a:t>.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Caused by many factors, each having a small overall effect.  Including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Many genetic variants, including common ones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Environmental factors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Gene-environment or gene-gene interactions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/>
              <a:t>Common variant, common disease hypothesis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97DA-C263-EA4C-82BD-0D935CE109DE}"/>
              </a:ext>
            </a:extLst>
          </p:cNvPr>
          <p:cNvSpPr txBox="1">
            <a:spLocks/>
          </p:cNvSpPr>
          <p:nvPr/>
        </p:nvSpPr>
        <p:spPr>
          <a:xfrm>
            <a:off x="224058" y="103077"/>
            <a:ext cx="7233920" cy="6807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A608-5D61-B340-AB11-E9603AABFCBD}"/>
              </a:ext>
            </a:extLst>
          </p:cNvPr>
          <p:cNvSpPr txBox="1">
            <a:spLocks/>
          </p:cNvSpPr>
          <p:nvPr/>
        </p:nvSpPr>
        <p:spPr bwMode="auto">
          <a:xfrm>
            <a:off x="438033" y="1135447"/>
            <a:ext cx="8463920" cy="49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Most human phenotypes are highly heritable - a large proportion of phenotype variation seems to be caused by genetics.  ~60% on average!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In principle this heritability could occur in different ways – for example through single variants with strong effects, or through multiple variants with small effects.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By the 2000s family studies had identified the causes of several mendelian traits, but had failed to solve the genetics of multiple complex diseases.  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Was the “common variant, common disease“ hypothesis true?</a:t>
            </a:r>
          </a:p>
        </p:txBody>
      </p:sp>
    </p:spTree>
    <p:extLst>
      <p:ext uri="{BB962C8B-B14F-4D97-AF65-F5344CB8AC3E}">
        <p14:creationId xmlns:p14="http://schemas.microsoft.com/office/powerpoint/2010/main" val="1185153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1258302" y="1141342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Heritability and genetic architecture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Genome-wide association studies in theory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Linkage disequilibrium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The challenge of understanding biology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F4A843-CC7F-9945-A786-A5F9F3FD85B3}"/>
              </a:ext>
            </a:extLst>
          </p:cNvPr>
          <p:cNvCxnSpPr>
            <a:cxnSpLocks/>
          </p:cNvCxnSpPr>
          <p:nvPr/>
        </p:nvCxnSpPr>
        <p:spPr bwMode="auto">
          <a:xfrm>
            <a:off x="558507" y="2709128"/>
            <a:ext cx="38482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9663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Searching for a needle in a haystack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50881" y="2343936"/>
            <a:ext cx="3069528" cy="907443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E011352-4DF5-5A40-BDB1-E4E8B7D55783}"/>
              </a:ext>
            </a:extLst>
          </p:cNvPr>
          <p:cNvSpPr/>
          <p:nvPr/>
        </p:nvSpPr>
        <p:spPr bwMode="auto">
          <a:xfrm>
            <a:off x="982010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A369842-2FA6-F64B-9581-85BE60F36402}"/>
              </a:ext>
            </a:extLst>
          </p:cNvPr>
          <p:cNvSpPr/>
          <p:nvPr/>
        </p:nvSpPr>
        <p:spPr bwMode="auto">
          <a:xfrm>
            <a:off x="1560608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64D3B42-0C58-5643-8F43-4C13309175E0}"/>
              </a:ext>
            </a:extLst>
          </p:cNvPr>
          <p:cNvSpPr/>
          <p:nvPr/>
        </p:nvSpPr>
        <p:spPr bwMode="auto">
          <a:xfrm>
            <a:off x="2139206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89B9066-512F-A847-92BA-A1DA3B340439}"/>
              </a:ext>
            </a:extLst>
          </p:cNvPr>
          <p:cNvSpPr/>
          <p:nvPr/>
        </p:nvSpPr>
        <p:spPr bwMode="auto">
          <a:xfrm>
            <a:off x="2717804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296402" y="1136234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15A79265-B465-2145-8949-C29E211325F6}"/>
              </a:ext>
            </a:extLst>
          </p:cNvPr>
          <p:cNvSpPr/>
          <p:nvPr/>
        </p:nvSpPr>
        <p:spPr bwMode="auto">
          <a:xfrm>
            <a:off x="3875000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855DE95-E831-E847-9DD6-55A295072508}"/>
              </a:ext>
            </a:extLst>
          </p:cNvPr>
          <p:cNvSpPr/>
          <p:nvPr/>
        </p:nvSpPr>
        <p:spPr bwMode="auto">
          <a:xfrm>
            <a:off x="4453598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032196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176AD02-F343-0145-94EB-24C5CA53033E}"/>
              </a:ext>
            </a:extLst>
          </p:cNvPr>
          <p:cNvSpPr/>
          <p:nvPr/>
        </p:nvSpPr>
        <p:spPr bwMode="auto">
          <a:xfrm>
            <a:off x="5610794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8579A1D-D049-844A-AECF-74F7EDF310A6}"/>
              </a:ext>
            </a:extLst>
          </p:cNvPr>
          <p:cNvSpPr/>
          <p:nvPr/>
        </p:nvSpPr>
        <p:spPr bwMode="auto">
          <a:xfrm>
            <a:off x="6189392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653FD23-146A-C442-A7F9-00A5F812D821}"/>
              </a:ext>
            </a:extLst>
          </p:cNvPr>
          <p:cNvSpPr/>
          <p:nvPr/>
        </p:nvSpPr>
        <p:spPr bwMode="auto">
          <a:xfrm>
            <a:off x="6767990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CD9F748-8255-DF44-9733-5080DC3A0C7A}"/>
              </a:ext>
            </a:extLst>
          </p:cNvPr>
          <p:cNvSpPr/>
          <p:nvPr/>
        </p:nvSpPr>
        <p:spPr bwMode="auto">
          <a:xfrm>
            <a:off x="7346588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9CEA6D1-B68B-B748-9F29-E41D8CC00FB9}"/>
              </a:ext>
            </a:extLst>
          </p:cNvPr>
          <p:cNvSpPr/>
          <p:nvPr/>
        </p:nvSpPr>
        <p:spPr bwMode="auto">
          <a:xfrm>
            <a:off x="7925186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498108" y="1758408"/>
            <a:ext cx="234574" cy="5968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C28E78-E438-8B45-B74A-72FDE805A058}"/>
              </a:ext>
            </a:extLst>
          </p:cNvPr>
          <p:cNvSpPr txBox="1"/>
          <p:nvPr/>
        </p:nvSpPr>
        <p:spPr>
          <a:xfrm>
            <a:off x="3807044" y="1838142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Needle = true causal effect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A0C0E3B-53CA-3547-8903-7A641049CA2E}"/>
              </a:ext>
            </a:extLst>
          </p:cNvPr>
          <p:cNvSpPr txBox="1"/>
          <p:nvPr/>
        </p:nvSpPr>
        <p:spPr>
          <a:xfrm>
            <a:off x="2732394" y="757984"/>
            <a:ext cx="3417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Haystack = millions of genetic variants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623F5C8-82DC-874F-B923-2411B4E221BC}"/>
              </a:ext>
            </a:extLst>
          </p:cNvPr>
          <p:cNvCxnSpPr/>
          <p:nvPr/>
        </p:nvCxnSpPr>
        <p:spPr bwMode="auto">
          <a:xfrm>
            <a:off x="209432" y="1493996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BDD848-4E8A-3A46-AA56-B61AABAFDDD0}"/>
              </a:ext>
            </a:extLst>
          </p:cNvPr>
          <p:cNvCxnSpPr/>
          <p:nvPr/>
        </p:nvCxnSpPr>
        <p:spPr bwMode="auto">
          <a:xfrm>
            <a:off x="8482833" y="1470029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DD6762-B3B6-3DD4-B464-24FE132202E1}"/>
              </a:ext>
            </a:extLst>
          </p:cNvPr>
          <p:cNvSpPr txBox="1"/>
          <p:nvPr/>
        </p:nvSpPr>
        <p:spPr>
          <a:xfrm>
            <a:off x="2126134" y="4787153"/>
            <a:ext cx="4722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Aim: find the causal genetic variants</a:t>
            </a:r>
          </a:p>
        </p:txBody>
      </p:sp>
    </p:spTree>
    <p:extLst>
      <p:ext uri="{BB962C8B-B14F-4D97-AF65-F5344CB8AC3E}">
        <p14:creationId xmlns:p14="http://schemas.microsoft.com/office/powerpoint/2010/main" val="356972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oundrySterling-Book" pitchFamily="2" charset="0"/>
                  </a:rPr>
                  <a:t>Causal effects generate relative risk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56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50881" y="2343936"/>
            <a:ext cx="3069528" cy="907443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E011352-4DF5-5A40-BDB1-E4E8B7D55783}"/>
              </a:ext>
            </a:extLst>
          </p:cNvPr>
          <p:cNvSpPr/>
          <p:nvPr/>
        </p:nvSpPr>
        <p:spPr bwMode="auto">
          <a:xfrm>
            <a:off x="982010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A369842-2FA6-F64B-9581-85BE60F36402}"/>
              </a:ext>
            </a:extLst>
          </p:cNvPr>
          <p:cNvSpPr/>
          <p:nvPr/>
        </p:nvSpPr>
        <p:spPr bwMode="auto">
          <a:xfrm>
            <a:off x="1560608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64D3B42-0C58-5643-8F43-4C13309175E0}"/>
              </a:ext>
            </a:extLst>
          </p:cNvPr>
          <p:cNvSpPr/>
          <p:nvPr/>
        </p:nvSpPr>
        <p:spPr bwMode="auto">
          <a:xfrm>
            <a:off x="2139206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89B9066-512F-A847-92BA-A1DA3B340439}"/>
              </a:ext>
            </a:extLst>
          </p:cNvPr>
          <p:cNvSpPr/>
          <p:nvPr/>
        </p:nvSpPr>
        <p:spPr bwMode="auto">
          <a:xfrm>
            <a:off x="2717804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296402" y="1136234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15A79265-B465-2145-8949-C29E211325F6}"/>
              </a:ext>
            </a:extLst>
          </p:cNvPr>
          <p:cNvSpPr/>
          <p:nvPr/>
        </p:nvSpPr>
        <p:spPr bwMode="auto">
          <a:xfrm>
            <a:off x="3875000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855DE95-E831-E847-9DD6-55A295072508}"/>
              </a:ext>
            </a:extLst>
          </p:cNvPr>
          <p:cNvSpPr/>
          <p:nvPr/>
        </p:nvSpPr>
        <p:spPr bwMode="auto">
          <a:xfrm>
            <a:off x="4453598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032196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176AD02-F343-0145-94EB-24C5CA53033E}"/>
              </a:ext>
            </a:extLst>
          </p:cNvPr>
          <p:cNvSpPr/>
          <p:nvPr/>
        </p:nvSpPr>
        <p:spPr bwMode="auto">
          <a:xfrm>
            <a:off x="5610794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8579A1D-D049-844A-AECF-74F7EDF310A6}"/>
              </a:ext>
            </a:extLst>
          </p:cNvPr>
          <p:cNvSpPr/>
          <p:nvPr/>
        </p:nvSpPr>
        <p:spPr bwMode="auto">
          <a:xfrm>
            <a:off x="6189392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653FD23-146A-C442-A7F9-00A5F812D821}"/>
              </a:ext>
            </a:extLst>
          </p:cNvPr>
          <p:cNvSpPr/>
          <p:nvPr/>
        </p:nvSpPr>
        <p:spPr bwMode="auto">
          <a:xfrm>
            <a:off x="6767990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CD9F748-8255-DF44-9733-5080DC3A0C7A}"/>
              </a:ext>
            </a:extLst>
          </p:cNvPr>
          <p:cNvSpPr/>
          <p:nvPr/>
        </p:nvSpPr>
        <p:spPr bwMode="auto">
          <a:xfrm>
            <a:off x="7346588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9CEA6D1-B68B-B748-9F29-E41D8CC00FB9}"/>
              </a:ext>
            </a:extLst>
          </p:cNvPr>
          <p:cNvSpPr/>
          <p:nvPr/>
        </p:nvSpPr>
        <p:spPr bwMode="auto">
          <a:xfrm>
            <a:off x="7925186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498108" y="1758408"/>
            <a:ext cx="234574" cy="5968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276541" y="3566518"/>
            <a:ext cx="8630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If genotype </a:t>
            </a:r>
            <a:r>
              <a:rPr lang="en-US" sz="2400" i="1" dirty="0">
                <a:latin typeface="FOUNDRYSTERLING-BOOK" pitchFamily="2" charset="0"/>
              </a:rPr>
              <a:t>G</a:t>
            </a:r>
            <a:r>
              <a:rPr lang="en-US" sz="2400" dirty="0">
                <a:latin typeface="FoundrySterling-Book" pitchFamily="2" charset="0"/>
              </a:rPr>
              <a:t> causes disease, then carrying </a:t>
            </a:r>
            <a:r>
              <a:rPr lang="en-US" sz="2400" i="1" dirty="0">
                <a:latin typeface="FOUNDRYSTERLING-BOOK" pitchFamily="2" charset="0"/>
              </a:rPr>
              <a:t>G</a:t>
            </a:r>
            <a:r>
              <a:rPr lang="en-US" sz="2400" dirty="0">
                <a:latin typeface="FoundrySterling-Book" pitchFamily="2" charset="0"/>
              </a:rPr>
              <a:t> will make you more likely to have disease.  That is,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/>
              <p:nvPr/>
            </p:nvSpPr>
            <p:spPr>
              <a:xfrm>
                <a:off x="2653921" y="4733167"/>
                <a:ext cx="3757952" cy="873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4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921" y="4733167"/>
                <a:ext cx="3757952" cy="873894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623F5C8-82DC-874F-B923-2411B4E221BC}"/>
              </a:ext>
            </a:extLst>
          </p:cNvPr>
          <p:cNvCxnSpPr/>
          <p:nvPr/>
        </p:nvCxnSpPr>
        <p:spPr bwMode="auto">
          <a:xfrm>
            <a:off x="209432" y="1493996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BDD848-4E8A-3A46-AA56-B61AABAFDDD0}"/>
              </a:ext>
            </a:extLst>
          </p:cNvPr>
          <p:cNvCxnSpPr/>
          <p:nvPr/>
        </p:nvCxnSpPr>
        <p:spPr bwMode="auto">
          <a:xfrm>
            <a:off x="8482833" y="1470029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89A32D-7111-CDF5-E626-D26C2365E3AC}"/>
              </a:ext>
            </a:extLst>
          </p:cNvPr>
          <p:cNvSpPr txBox="1"/>
          <p:nvPr/>
        </p:nvSpPr>
        <p:spPr>
          <a:xfrm>
            <a:off x="2653921" y="4499734"/>
            <a:ext cx="3114701" cy="646331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“Chance of getting disease given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FAB3E-DFEE-6475-FA46-BC5410D94F4D}"/>
              </a:ext>
            </a:extLst>
          </p:cNvPr>
          <p:cNvSpPr txBox="1"/>
          <p:nvPr/>
        </p:nvSpPr>
        <p:spPr>
          <a:xfrm>
            <a:off x="2653921" y="5250557"/>
            <a:ext cx="3114701" cy="646331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“Chance of getting disease given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074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oundrySterling-Book" pitchFamily="2" charset="0"/>
                  </a:rPr>
                  <a:t>Causal effects generate relative risk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56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50881" y="2343936"/>
            <a:ext cx="3069528" cy="907443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E011352-4DF5-5A40-BDB1-E4E8B7D55783}"/>
              </a:ext>
            </a:extLst>
          </p:cNvPr>
          <p:cNvSpPr/>
          <p:nvPr/>
        </p:nvSpPr>
        <p:spPr bwMode="auto">
          <a:xfrm>
            <a:off x="982010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A369842-2FA6-F64B-9581-85BE60F36402}"/>
              </a:ext>
            </a:extLst>
          </p:cNvPr>
          <p:cNvSpPr/>
          <p:nvPr/>
        </p:nvSpPr>
        <p:spPr bwMode="auto">
          <a:xfrm>
            <a:off x="1560608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64D3B42-0C58-5643-8F43-4C13309175E0}"/>
              </a:ext>
            </a:extLst>
          </p:cNvPr>
          <p:cNvSpPr/>
          <p:nvPr/>
        </p:nvSpPr>
        <p:spPr bwMode="auto">
          <a:xfrm>
            <a:off x="2139206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89B9066-512F-A847-92BA-A1DA3B340439}"/>
              </a:ext>
            </a:extLst>
          </p:cNvPr>
          <p:cNvSpPr/>
          <p:nvPr/>
        </p:nvSpPr>
        <p:spPr bwMode="auto">
          <a:xfrm>
            <a:off x="2717804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296402" y="1136234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15A79265-B465-2145-8949-C29E211325F6}"/>
              </a:ext>
            </a:extLst>
          </p:cNvPr>
          <p:cNvSpPr/>
          <p:nvPr/>
        </p:nvSpPr>
        <p:spPr bwMode="auto">
          <a:xfrm>
            <a:off x="3875000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855DE95-E831-E847-9DD6-55A295072508}"/>
              </a:ext>
            </a:extLst>
          </p:cNvPr>
          <p:cNvSpPr/>
          <p:nvPr/>
        </p:nvSpPr>
        <p:spPr bwMode="auto">
          <a:xfrm>
            <a:off x="4453598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032196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176AD02-F343-0145-94EB-24C5CA53033E}"/>
              </a:ext>
            </a:extLst>
          </p:cNvPr>
          <p:cNvSpPr/>
          <p:nvPr/>
        </p:nvSpPr>
        <p:spPr bwMode="auto">
          <a:xfrm>
            <a:off x="5610794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8579A1D-D049-844A-AECF-74F7EDF310A6}"/>
              </a:ext>
            </a:extLst>
          </p:cNvPr>
          <p:cNvSpPr/>
          <p:nvPr/>
        </p:nvSpPr>
        <p:spPr bwMode="auto">
          <a:xfrm>
            <a:off x="6189392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653FD23-146A-C442-A7F9-00A5F812D821}"/>
              </a:ext>
            </a:extLst>
          </p:cNvPr>
          <p:cNvSpPr/>
          <p:nvPr/>
        </p:nvSpPr>
        <p:spPr bwMode="auto">
          <a:xfrm>
            <a:off x="6767990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CD9F748-8255-DF44-9733-5080DC3A0C7A}"/>
              </a:ext>
            </a:extLst>
          </p:cNvPr>
          <p:cNvSpPr/>
          <p:nvPr/>
        </p:nvSpPr>
        <p:spPr bwMode="auto">
          <a:xfrm>
            <a:off x="7346588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9CEA6D1-B68B-B748-9F29-E41D8CC00FB9}"/>
              </a:ext>
            </a:extLst>
          </p:cNvPr>
          <p:cNvSpPr/>
          <p:nvPr/>
        </p:nvSpPr>
        <p:spPr bwMode="auto">
          <a:xfrm>
            <a:off x="7925186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498108" y="1758408"/>
            <a:ext cx="234574" cy="5968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276541" y="3566518"/>
            <a:ext cx="8630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If genotype </a:t>
            </a:r>
            <a:r>
              <a:rPr lang="en-US" sz="2400" i="1" dirty="0">
                <a:latin typeface="FOUNDRYSTERLING-BOOK" pitchFamily="2" charset="0"/>
              </a:rPr>
              <a:t>G</a:t>
            </a:r>
            <a:r>
              <a:rPr lang="en-US" sz="2400" dirty="0">
                <a:latin typeface="FoundrySterling-Book" pitchFamily="2" charset="0"/>
              </a:rPr>
              <a:t> causes disease, then carrying </a:t>
            </a:r>
            <a:r>
              <a:rPr lang="en-US" sz="2400" i="1" dirty="0">
                <a:latin typeface="FOUNDRYSTERLING-BOOK" pitchFamily="2" charset="0"/>
              </a:rPr>
              <a:t>G</a:t>
            </a:r>
            <a:r>
              <a:rPr lang="en-US" sz="2400" dirty="0">
                <a:latin typeface="FoundrySterling-Book" pitchFamily="2" charset="0"/>
              </a:rPr>
              <a:t> will make you more likely to have disease.  That is,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/>
              <p:nvPr/>
            </p:nvSpPr>
            <p:spPr>
              <a:xfrm>
                <a:off x="2246245" y="4733167"/>
                <a:ext cx="4165628" cy="876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4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245" y="4733167"/>
                <a:ext cx="4165628" cy="876587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623F5C8-82DC-874F-B923-2411B4E221BC}"/>
              </a:ext>
            </a:extLst>
          </p:cNvPr>
          <p:cNvCxnSpPr/>
          <p:nvPr/>
        </p:nvCxnSpPr>
        <p:spPr bwMode="auto">
          <a:xfrm>
            <a:off x="209432" y="1493996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BDD848-4E8A-3A46-AA56-B61AABAFDDD0}"/>
              </a:ext>
            </a:extLst>
          </p:cNvPr>
          <p:cNvCxnSpPr/>
          <p:nvPr/>
        </p:nvCxnSpPr>
        <p:spPr bwMode="auto">
          <a:xfrm>
            <a:off x="8482833" y="1470029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89A32D-7111-CDF5-E626-D26C2365E3AC}"/>
              </a:ext>
            </a:extLst>
          </p:cNvPr>
          <p:cNvSpPr txBox="1"/>
          <p:nvPr/>
        </p:nvSpPr>
        <p:spPr>
          <a:xfrm>
            <a:off x="2653921" y="4499734"/>
            <a:ext cx="3114701" cy="646331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“Chance of getting disease given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FAB3E-DFEE-6475-FA46-BC5410D94F4D}"/>
              </a:ext>
            </a:extLst>
          </p:cNvPr>
          <p:cNvSpPr txBox="1"/>
          <p:nvPr/>
        </p:nvSpPr>
        <p:spPr>
          <a:xfrm>
            <a:off x="2653921" y="5250557"/>
            <a:ext cx="3114701" cy="646331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“Chance of getting disease given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6937-E7E1-7996-B728-9BC8B11AE08E}"/>
              </a:ext>
            </a:extLst>
          </p:cNvPr>
          <p:cNvSpPr txBox="1"/>
          <p:nvPr/>
        </p:nvSpPr>
        <p:spPr>
          <a:xfrm>
            <a:off x="661279" y="492910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FoundrySterling-Book" pitchFamily="2" charset="0"/>
              </a:rPr>
              <a:t>Relative risk</a:t>
            </a:r>
          </a:p>
        </p:txBody>
      </p:sp>
    </p:spTree>
    <p:extLst>
      <p:ext uri="{BB962C8B-B14F-4D97-AF65-F5344CB8AC3E}">
        <p14:creationId xmlns:p14="http://schemas.microsoft.com/office/powerpoint/2010/main" val="31605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oundrySterling-Book" pitchFamily="2" charset="0"/>
                  </a:rPr>
                  <a:t>Causal effects generate relative risk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56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50881" y="2343936"/>
            <a:ext cx="3069528" cy="907443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E011352-4DF5-5A40-BDB1-E4E8B7D55783}"/>
              </a:ext>
            </a:extLst>
          </p:cNvPr>
          <p:cNvSpPr/>
          <p:nvPr/>
        </p:nvSpPr>
        <p:spPr bwMode="auto">
          <a:xfrm>
            <a:off x="982010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A369842-2FA6-F64B-9581-85BE60F36402}"/>
              </a:ext>
            </a:extLst>
          </p:cNvPr>
          <p:cNvSpPr/>
          <p:nvPr/>
        </p:nvSpPr>
        <p:spPr bwMode="auto">
          <a:xfrm>
            <a:off x="1560608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64D3B42-0C58-5643-8F43-4C13309175E0}"/>
              </a:ext>
            </a:extLst>
          </p:cNvPr>
          <p:cNvSpPr/>
          <p:nvPr/>
        </p:nvSpPr>
        <p:spPr bwMode="auto">
          <a:xfrm>
            <a:off x="2139206" y="1292665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89B9066-512F-A847-92BA-A1DA3B340439}"/>
              </a:ext>
            </a:extLst>
          </p:cNvPr>
          <p:cNvSpPr/>
          <p:nvPr/>
        </p:nvSpPr>
        <p:spPr bwMode="auto">
          <a:xfrm>
            <a:off x="2717804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296402" y="1136234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15A79265-B465-2145-8949-C29E211325F6}"/>
              </a:ext>
            </a:extLst>
          </p:cNvPr>
          <p:cNvSpPr/>
          <p:nvPr/>
        </p:nvSpPr>
        <p:spPr bwMode="auto">
          <a:xfrm>
            <a:off x="3875000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855DE95-E831-E847-9DD6-55A295072508}"/>
              </a:ext>
            </a:extLst>
          </p:cNvPr>
          <p:cNvSpPr/>
          <p:nvPr/>
        </p:nvSpPr>
        <p:spPr bwMode="auto">
          <a:xfrm>
            <a:off x="4453598" y="128427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032196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176AD02-F343-0145-94EB-24C5CA53033E}"/>
              </a:ext>
            </a:extLst>
          </p:cNvPr>
          <p:cNvSpPr/>
          <p:nvPr/>
        </p:nvSpPr>
        <p:spPr bwMode="auto">
          <a:xfrm>
            <a:off x="5610794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8579A1D-D049-844A-AECF-74F7EDF310A6}"/>
              </a:ext>
            </a:extLst>
          </p:cNvPr>
          <p:cNvSpPr/>
          <p:nvPr/>
        </p:nvSpPr>
        <p:spPr bwMode="auto">
          <a:xfrm>
            <a:off x="6189392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653FD23-146A-C442-A7F9-00A5F812D821}"/>
              </a:ext>
            </a:extLst>
          </p:cNvPr>
          <p:cNvSpPr/>
          <p:nvPr/>
        </p:nvSpPr>
        <p:spPr bwMode="auto">
          <a:xfrm>
            <a:off x="6767990" y="1275836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CD9F748-8255-DF44-9733-5080DC3A0C7A}"/>
              </a:ext>
            </a:extLst>
          </p:cNvPr>
          <p:cNvSpPr/>
          <p:nvPr/>
        </p:nvSpPr>
        <p:spPr bwMode="auto">
          <a:xfrm>
            <a:off x="7346588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9CEA6D1-B68B-B748-9F29-E41D8CC00FB9}"/>
              </a:ext>
            </a:extLst>
          </p:cNvPr>
          <p:cNvSpPr/>
          <p:nvPr/>
        </p:nvSpPr>
        <p:spPr bwMode="auto">
          <a:xfrm>
            <a:off x="7925186" y="126744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498108" y="1758408"/>
            <a:ext cx="234574" cy="5968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276541" y="3566518"/>
            <a:ext cx="8630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If genotype </a:t>
            </a:r>
            <a:r>
              <a:rPr lang="en-US" sz="2400" i="1" dirty="0">
                <a:latin typeface="FOUNDRYSTERLING-BOOK" pitchFamily="2" charset="0"/>
              </a:rPr>
              <a:t>G</a:t>
            </a:r>
            <a:r>
              <a:rPr lang="en-US" sz="2400" dirty="0">
                <a:latin typeface="FoundrySterling-Book" pitchFamily="2" charset="0"/>
              </a:rPr>
              <a:t> causes disease, then carrying </a:t>
            </a:r>
            <a:r>
              <a:rPr lang="en-US" sz="2400" i="1" dirty="0">
                <a:latin typeface="FOUNDRYSTERLING-BOOK" pitchFamily="2" charset="0"/>
              </a:rPr>
              <a:t>G</a:t>
            </a:r>
            <a:r>
              <a:rPr lang="en-US" sz="2400" dirty="0">
                <a:latin typeface="FoundrySterling-Book" pitchFamily="2" charset="0"/>
              </a:rPr>
              <a:t> will make you more likely to have disease.  That is,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1BF5CA-AF87-6F4E-A1A4-4D18F05F52F9}"/>
              </a:ext>
            </a:extLst>
          </p:cNvPr>
          <p:cNvGrpSpPr/>
          <p:nvPr/>
        </p:nvGrpSpPr>
        <p:grpSpPr>
          <a:xfrm>
            <a:off x="661279" y="4733167"/>
            <a:ext cx="5750594" cy="876587"/>
            <a:chOff x="1375062" y="1341140"/>
            <a:chExt cx="5750594" cy="8765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/>
                <p:nvPr/>
              </p:nvSpPr>
              <p:spPr>
                <a:xfrm>
                  <a:off x="3027355" y="1341140"/>
                  <a:ext cx="4098301" cy="8765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2400" b="0" i="0" smtClean="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m:rPr>
                                    <m:nor/>
                                  </m:rPr>
                                  <a:rPr lang="en-GB" sz="2400" b="0" i="0" smtClean="0">
                                    <a:latin typeface="FoundrySterling-Book" pitchFamily="2" charset="0"/>
                                  </a:rPr>
                                  <m:t>genotype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2400" i="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m:rPr>
                                    <m:nor/>
                                  </m:rPr>
                                  <a:rPr lang="en-GB" sz="2400" i="0">
                                    <a:latin typeface="FoundrySterling-Book" pitchFamily="2" charset="0"/>
                                  </a:rPr>
                                  <m:t>genotype</m:t>
                                </m:r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den>
                        </m:f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sz="24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7355" y="1341140"/>
                  <a:ext cx="4098301" cy="876587"/>
                </a:xfrm>
                <a:prstGeom prst="rect">
                  <a:avLst/>
                </a:prstGeom>
                <a:blipFill>
                  <a:blip r:embed="rId4"/>
                  <a:stretch>
                    <a:fillRect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2116B-3295-4C4B-9E41-AEA71CB239C4}"/>
                </a:ext>
              </a:extLst>
            </p:cNvPr>
            <p:cNvSpPr txBox="1"/>
            <p:nvPr/>
          </p:nvSpPr>
          <p:spPr>
            <a:xfrm>
              <a:off x="1375062" y="1537074"/>
              <a:ext cx="1704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u="sng" dirty="0">
                  <a:latin typeface="FoundrySterling-Book" pitchFamily="2" charset="0"/>
                </a:rPr>
                <a:t>Relative risk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0A1889-C262-6349-A277-D8A82D4CC8E2}"/>
                  </a:ext>
                </a:extLst>
              </p:cNvPr>
              <p:cNvSpPr txBox="1"/>
              <p:nvPr/>
            </p:nvSpPr>
            <p:spPr>
              <a:xfrm>
                <a:off x="276541" y="6157179"/>
                <a:ext cx="8377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400" b="1" dirty="0">
                    <a:latin typeface="FoundrySterling-Book" pitchFamily="2" charset="0"/>
                  </a:rPr>
                  <a:t>We can find genetic effects by looking for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𝐑𝐑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400" b="1" dirty="0">
                    <a:latin typeface="FoundrySterling-Book" pitchFamily="2" charset="0"/>
                  </a:rPr>
                  <a:t> </a:t>
                </a:r>
                <a:endParaRPr lang="en-US" sz="2400" b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0A1889-C262-6349-A277-D8A82D4CC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1" y="6157179"/>
                <a:ext cx="8377517" cy="461665"/>
              </a:xfrm>
              <a:prstGeom prst="rect">
                <a:avLst/>
              </a:prstGeom>
              <a:blipFill>
                <a:blip r:embed="rId5"/>
                <a:stretch>
                  <a:fillRect l="-105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623F5C8-82DC-874F-B923-2411B4E221BC}"/>
              </a:ext>
            </a:extLst>
          </p:cNvPr>
          <p:cNvCxnSpPr/>
          <p:nvPr/>
        </p:nvCxnSpPr>
        <p:spPr bwMode="auto">
          <a:xfrm>
            <a:off x="209432" y="1493996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BDD848-4E8A-3A46-AA56-B61AABAFDDD0}"/>
              </a:ext>
            </a:extLst>
          </p:cNvPr>
          <p:cNvCxnSpPr/>
          <p:nvPr/>
        </p:nvCxnSpPr>
        <p:spPr bwMode="auto">
          <a:xfrm>
            <a:off x="8482833" y="1470029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8FF559-B2E3-9B0D-098E-2CF43D3B86AB}"/>
              </a:ext>
            </a:extLst>
          </p:cNvPr>
          <p:cNvSpPr txBox="1"/>
          <p:nvPr/>
        </p:nvSpPr>
        <p:spPr>
          <a:xfrm>
            <a:off x="6867454" y="4944940"/>
            <a:ext cx="2039742" cy="523220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Write as “probability” instead of “chance”</a:t>
            </a:r>
          </a:p>
        </p:txBody>
      </p:sp>
    </p:spTree>
    <p:extLst>
      <p:ext uri="{BB962C8B-B14F-4D97-AF65-F5344CB8AC3E}">
        <p14:creationId xmlns:p14="http://schemas.microsoft.com/office/powerpoint/2010/main" val="2358493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Plan of a genome-wide association study, version 1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676F2A-F020-57CF-4A2B-0A9842710593}"/>
              </a:ext>
            </a:extLst>
          </p:cNvPr>
          <p:cNvSpPr txBox="1"/>
          <p:nvPr/>
        </p:nvSpPr>
        <p:spPr>
          <a:xfrm>
            <a:off x="530689" y="1238684"/>
            <a:ext cx="487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cases and controls as possible </a:t>
            </a:r>
            <a:r>
              <a:rPr lang="en-US" dirty="0">
                <a:latin typeface="FoundrySterling-Book" pitchFamily="2" charset="0"/>
              </a:rPr>
              <a:t>(typically many 1000s)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530688" y="2540543"/>
            <a:ext cx="5117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at variants across the genome and estimate the relative risk</a:t>
            </a:r>
            <a:endParaRPr lang="en-US" sz="2400" i="1" dirty="0">
              <a:latin typeface="FoundrySterling-Book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3A375D-26FC-9760-A7A0-359852CA8438}"/>
              </a:ext>
            </a:extLst>
          </p:cNvPr>
          <p:cNvSpPr txBox="1"/>
          <p:nvPr/>
        </p:nvSpPr>
        <p:spPr>
          <a:xfrm>
            <a:off x="315534" y="6145604"/>
            <a:ext cx="791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(4. Now try to understand the underlying biology....)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530688" y="3842402"/>
            <a:ext cx="500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If there’s strong evidence that the effect is not zero (association), bingo!</a:t>
            </a:r>
          </a:p>
        </p:txBody>
      </p:sp>
    </p:spTree>
    <p:extLst>
      <p:ext uri="{BB962C8B-B14F-4D97-AF65-F5344CB8AC3E}">
        <p14:creationId xmlns:p14="http://schemas.microsoft.com/office/powerpoint/2010/main" val="24937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Plan of a genome-wide association study, version 1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8BE33-5526-9AE4-D063-59C51B9750B4}"/>
              </a:ext>
            </a:extLst>
          </p:cNvPr>
          <p:cNvSpPr txBox="1"/>
          <p:nvPr/>
        </p:nvSpPr>
        <p:spPr>
          <a:xfrm>
            <a:off x="5970344" y="1238684"/>
            <a:ext cx="2763841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many do we need?  Why do we need lots?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8D71E-F132-8A7A-382A-D9B6C62B311B}"/>
              </a:ext>
            </a:extLst>
          </p:cNvPr>
          <p:cNvSpPr txBox="1"/>
          <p:nvPr/>
        </p:nvSpPr>
        <p:spPr>
          <a:xfrm>
            <a:off x="5804738" y="3916017"/>
            <a:ext cx="2606867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do we measure the statistical evidence?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0805C-A81D-6188-5412-F5C59EF67C22}"/>
              </a:ext>
            </a:extLst>
          </p:cNvPr>
          <p:cNvSpPr txBox="1"/>
          <p:nvPr/>
        </p:nvSpPr>
        <p:spPr>
          <a:xfrm>
            <a:off x="6125605" y="2678507"/>
            <a:ext cx="2286000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can we estimate the </a:t>
            </a:r>
            <a:r>
              <a:rPr lang="en-US" sz="1800" i="1" dirty="0">
                <a:latin typeface="FoundrySterling-Book" pitchFamily="2" charset="0"/>
              </a:rPr>
              <a:t>RR</a:t>
            </a:r>
            <a:r>
              <a:rPr lang="en-US" sz="1800" dirty="0">
                <a:latin typeface="FoundrySterling-Book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C95D7-12E6-EF8A-AEA9-CB45F6CFA296}"/>
              </a:ext>
            </a:extLst>
          </p:cNvPr>
          <p:cNvSpPr txBox="1"/>
          <p:nvPr/>
        </p:nvSpPr>
        <p:spPr>
          <a:xfrm>
            <a:off x="5965171" y="4830361"/>
            <a:ext cx="2606867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much evidence is needed anyway?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2F397-12F0-7AD0-12EC-EB6C69D03B32}"/>
              </a:ext>
            </a:extLst>
          </p:cNvPr>
          <p:cNvSpPr txBox="1"/>
          <p:nvPr/>
        </p:nvSpPr>
        <p:spPr>
          <a:xfrm>
            <a:off x="315534" y="6145604"/>
            <a:ext cx="791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(4. Now try to understand the underlying biology....)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FCAE6-8889-8BF6-5356-F8C9627A5625}"/>
              </a:ext>
            </a:extLst>
          </p:cNvPr>
          <p:cNvSpPr txBox="1"/>
          <p:nvPr/>
        </p:nvSpPr>
        <p:spPr>
          <a:xfrm>
            <a:off x="530689" y="1238684"/>
            <a:ext cx="487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cases and controls as possible </a:t>
            </a:r>
            <a:r>
              <a:rPr lang="en-US" dirty="0">
                <a:latin typeface="FoundrySterling-Book" pitchFamily="2" charset="0"/>
              </a:rPr>
              <a:t>(typically many 1000s)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C49FD9-890E-4565-1F86-CFB6AA8138CF}"/>
              </a:ext>
            </a:extLst>
          </p:cNvPr>
          <p:cNvSpPr txBox="1"/>
          <p:nvPr/>
        </p:nvSpPr>
        <p:spPr>
          <a:xfrm>
            <a:off x="530688" y="2540543"/>
            <a:ext cx="5117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at variants across the genome and estimate the relative risk</a:t>
            </a:r>
            <a:endParaRPr lang="en-US" sz="2400" i="1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AA44A-1D11-BB74-43C5-17D124B25424}"/>
              </a:ext>
            </a:extLst>
          </p:cNvPr>
          <p:cNvSpPr txBox="1"/>
          <p:nvPr/>
        </p:nvSpPr>
        <p:spPr>
          <a:xfrm>
            <a:off x="530688" y="3842402"/>
            <a:ext cx="500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If there’s strong evidence that the effect is not zero (association), bingo!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872F35-1556-8D84-1EED-C1F995DC4D48}"/>
              </a:ext>
            </a:extLst>
          </p:cNvPr>
          <p:cNvSpPr txBox="1"/>
          <p:nvPr/>
        </p:nvSpPr>
        <p:spPr>
          <a:xfrm rot="21415323">
            <a:off x="5962422" y="5776272"/>
            <a:ext cx="2763841" cy="36933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What about confounding?</a:t>
            </a:r>
          </a:p>
        </p:txBody>
      </p:sp>
    </p:spTree>
    <p:extLst>
      <p:ext uri="{BB962C8B-B14F-4D97-AF65-F5344CB8AC3E}">
        <p14:creationId xmlns:p14="http://schemas.microsoft.com/office/powerpoint/2010/main" val="153124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226894"/>
            <a:ext cx="7233920" cy="599507"/>
          </a:xfrm>
        </p:spPr>
        <p:txBody>
          <a:bodyPr/>
          <a:lstStyle/>
          <a:p>
            <a:pPr algn="l"/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211671"/>
            <a:ext cx="8710510" cy="5050233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Understand a genome-wide association study (GWAS) and the concept of a hypothesis-free approach to studying genetic associations.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Have a working knowledge of the different steps involved in the conduct of GWAS, including study design, quality control and basic analyses.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Be able to interpret and critically appraise evidence from genome-wide association studies.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Understand the relevance of replication, meta-analysis and consortia, and multi-ancestry approaches, in genome-wide association studies.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Appreciate the use of post-GWAS analyses including fine mapping, gene and pathway analyses, and the concept of causal variants.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1742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9B8C689-8B29-E941-A755-9C4A97C916D9}"/>
              </a:ext>
            </a:extLst>
          </p:cNvPr>
          <p:cNvSpPr txBox="1"/>
          <p:nvPr/>
        </p:nvSpPr>
        <p:spPr>
          <a:xfrm>
            <a:off x="1528857" y="2169568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Disease frequencies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DCC9C6-1088-BC43-BE85-68AA3046511D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</p:spTree>
    <p:extLst>
      <p:ext uri="{BB962C8B-B14F-4D97-AF65-F5344CB8AC3E}">
        <p14:creationId xmlns:p14="http://schemas.microsoft.com/office/powerpoint/2010/main" val="3140797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9B8C689-8B29-E941-A755-9C4A97C916D9}"/>
              </a:ext>
            </a:extLst>
          </p:cNvPr>
          <p:cNvSpPr txBox="1"/>
          <p:nvPr/>
        </p:nvSpPr>
        <p:spPr>
          <a:xfrm>
            <a:off x="1528857" y="2169568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Disease frequencies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3D943A-7774-CB48-841F-CCB5D466E398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75BE4-B0B7-4444-8808-C845E61DB3AC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DA62A-B9A8-C7FA-53F9-AFB6AD3F0906}"/>
              </a:ext>
            </a:extLst>
          </p:cNvPr>
          <p:cNvSpPr txBox="1"/>
          <p:nvPr/>
        </p:nvSpPr>
        <p:spPr>
          <a:xfrm>
            <a:off x="289288" y="2820315"/>
            <a:ext cx="712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 measure the genotypes in some disease cases and controls.</a:t>
            </a:r>
          </a:p>
        </p:txBody>
      </p:sp>
    </p:spTree>
    <p:extLst>
      <p:ext uri="{BB962C8B-B14F-4D97-AF65-F5344CB8AC3E}">
        <p14:creationId xmlns:p14="http://schemas.microsoft.com/office/powerpoint/2010/main" val="4192317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9290"/>
              </p:ext>
            </p:extLst>
          </p:nvPr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63ECC63-C36F-CE4A-B074-96091843C050}"/>
              </a:ext>
            </a:extLst>
          </p:cNvPr>
          <p:cNvSpPr txBox="1"/>
          <p:nvPr/>
        </p:nvSpPr>
        <p:spPr>
          <a:xfrm>
            <a:off x="1528857" y="2169568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Disease frequencies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3BF564-3ECB-D145-AC06-FB3C8434BAB4}"/>
              </a:ext>
            </a:extLst>
          </p:cNvPr>
          <p:cNvSpPr txBox="1"/>
          <p:nvPr/>
        </p:nvSpPr>
        <p:spPr>
          <a:xfrm>
            <a:off x="289288" y="2820315"/>
            <a:ext cx="712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 measure the genotypes in some disease cases and controls…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289287" y="5493590"/>
            <a:ext cx="863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FoundrySterling-Book" pitchFamily="2" charset="0"/>
              </a:rPr>
              <a:t>The sample </a:t>
            </a:r>
            <a:r>
              <a:rPr lang="en-US" sz="1800" b="1" i="1" dirty="0">
                <a:latin typeface="FoundrySterling-Book" pitchFamily="2" charset="0"/>
              </a:rPr>
              <a:t>odds ratio</a:t>
            </a:r>
            <a:r>
              <a:rPr lang="en-US" sz="1800" b="1" dirty="0">
                <a:latin typeface="FoundrySterling-Book" pitchFamily="2" charset="0"/>
              </a:rPr>
              <a:t> estimates the population relative risk.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A385ED-5A4D-2148-B0BE-C139129B9128}"/>
              </a:ext>
            </a:extLst>
          </p:cNvPr>
          <p:cNvSpPr txBox="1"/>
          <p:nvPr/>
        </p:nvSpPr>
        <p:spPr>
          <a:xfrm>
            <a:off x="137763" y="6480257"/>
            <a:ext cx="886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FoundrySterling-Book" pitchFamily="2" charset="0"/>
              </a:rPr>
              <a:t>* If the controls are ‘true’ (unaffected) controls, this is still approximately true provided the disease is rare.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95305E1-E7FD-A865-61E9-A19E9BBF5779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2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538848"/>
              </p:ext>
            </p:extLst>
          </p:nvPr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63ECC63-C36F-CE4A-B074-96091843C050}"/>
              </a:ext>
            </a:extLst>
          </p:cNvPr>
          <p:cNvSpPr txBox="1"/>
          <p:nvPr/>
        </p:nvSpPr>
        <p:spPr>
          <a:xfrm>
            <a:off x="1528857" y="2169568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Disease frequencies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3BF564-3ECB-D145-AC06-FB3C8434BAB4}"/>
              </a:ext>
            </a:extLst>
          </p:cNvPr>
          <p:cNvSpPr txBox="1"/>
          <p:nvPr/>
        </p:nvSpPr>
        <p:spPr>
          <a:xfrm>
            <a:off x="289288" y="2820315"/>
            <a:ext cx="712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 measure the genotypes in some disease cases and controls…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289287" y="5493590"/>
            <a:ext cx="863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FoundrySterling-Book" pitchFamily="2" charset="0"/>
              </a:rPr>
              <a:t>The sample </a:t>
            </a:r>
            <a:r>
              <a:rPr lang="en-US" sz="1800" b="1" i="1" dirty="0">
                <a:latin typeface="FoundrySterling-Book" pitchFamily="2" charset="0"/>
              </a:rPr>
              <a:t>odds ratio</a:t>
            </a:r>
            <a:r>
              <a:rPr lang="en-US" sz="1800" b="1" dirty="0">
                <a:latin typeface="FoundrySterling-Book" pitchFamily="2" charset="0"/>
              </a:rPr>
              <a:t> estimates the population relative risk.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95305E1-E7FD-A865-61E9-A19E9BBF5779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F09E4-3A4F-4905-53ED-D0000184F13B}"/>
              </a:ext>
            </a:extLst>
          </p:cNvPr>
          <p:cNvSpPr txBox="1"/>
          <p:nvPr/>
        </p:nvSpPr>
        <p:spPr>
          <a:xfrm>
            <a:off x="6204599" y="5493590"/>
            <a:ext cx="190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FoundrySterling-Book" pitchFamily="2" charset="0"/>
              </a:rPr>
              <a:t>How accurately?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779F85-FBC6-BCA2-C6F6-3F858F3E7183}"/>
                  </a:ext>
                </a:extLst>
              </p:cNvPr>
              <p:cNvSpPr txBox="1"/>
              <p:nvPr/>
            </p:nvSpPr>
            <p:spPr>
              <a:xfrm>
                <a:off x="409223" y="6016464"/>
                <a:ext cx="4099071" cy="58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779F85-FBC6-BCA2-C6F6-3F858F3E7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23" y="6016464"/>
                <a:ext cx="4099071" cy="587469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4231946-74F3-7F62-E03A-FCD14C1E4A94}"/>
              </a:ext>
            </a:extLst>
          </p:cNvPr>
          <p:cNvSpPr txBox="1"/>
          <p:nvPr/>
        </p:nvSpPr>
        <p:spPr>
          <a:xfrm>
            <a:off x="4634439" y="5977954"/>
            <a:ext cx="2205763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= sample size =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a+b+c+d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9A083-4557-83EE-8EDD-5C2AFD37A570}"/>
              </a:ext>
            </a:extLst>
          </p:cNvPr>
          <p:cNvSpPr txBox="1"/>
          <p:nvPr/>
        </p:nvSpPr>
        <p:spPr>
          <a:xfrm>
            <a:off x="4627126" y="6330360"/>
            <a:ext cx="201673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FFFFFF"/>
                </a:solidFill>
              </a:rPr>
              <a:t>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= frequency of G allele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214F76-7A2D-8895-2F4E-C1764D9F8397}"/>
                  </a:ext>
                </a:extLst>
              </p:cNvPr>
              <p:cNvSpPr txBox="1"/>
              <p:nvPr/>
            </p:nvSpPr>
            <p:spPr>
              <a:xfrm>
                <a:off x="6792106" y="6330360"/>
                <a:ext cx="2016735" cy="276999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 = proportion of cases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214F76-7A2D-8895-2F4E-C1764D9F8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106" y="6330360"/>
                <a:ext cx="2016735" cy="276999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062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accurate is our estimate?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DC169A-2CF7-8A8B-B7AD-8AB3FEC969EE}"/>
                  </a:ext>
                </a:extLst>
              </p:cNvPr>
              <p:cNvSpPr txBox="1"/>
              <p:nvPr/>
            </p:nvSpPr>
            <p:spPr>
              <a:xfrm>
                <a:off x="750864" y="1030972"/>
                <a:ext cx="6901505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24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4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DC169A-2CF7-8A8B-B7AD-8AB3FEC96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64" y="1030972"/>
                <a:ext cx="6901505" cy="941220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FBF519-80FF-0FC7-8EAA-CE19149FD2F1}"/>
                  </a:ext>
                </a:extLst>
              </p:cNvPr>
              <p:cNvSpPr txBox="1"/>
              <p:nvPr/>
            </p:nvSpPr>
            <p:spPr>
              <a:xfrm>
                <a:off x="2160110" y="2253853"/>
                <a:ext cx="1977497" cy="58477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OUNDRYSTERLING-BOOK" pitchFamily="2" charset="0"/>
                  </a:rPr>
                  <a:t>N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oundrySterling-Book" pitchFamily="2" charset="0"/>
                  </a:rPr>
                  <a:t> = sample size = </a:t>
                </a:r>
                <a14:m>
                  <m:oMath xmlns:m="http://schemas.openxmlformats.org/officeDocument/2006/math"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FBF519-80FF-0FC7-8EAA-CE19149FD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110" y="2253853"/>
                <a:ext cx="1977497" cy="584775"/>
              </a:xfrm>
              <a:prstGeom prst="rect">
                <a:avLst/>
              </a:prstGeom>
              <a:blipFill>
                <a:blip r:embed="rId3"/>
                <a:stretch>
                  <a:fillRect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C0777AF-6728-C342-BA2D-EF416FA7E878}"/>
              </a:ext>
            </a:extLst>
          </p:cNvPr>
          <p:cNvSpPr txBox="1"/>
          <p:nvPr/>
        </p:nvSpPr>
        <p:spPr>
          <a:xfrm>
            <a:off x="3940013" y="3104868"/>
            <a:ext cx="201673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FF"/>
                </a:solidFill>
                <a:latin typeface="FOUNDRYSTERLING-BOOK" pitchFamily="2" charset="0"/>
              </a:rPr>
              <a:t>f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 = frequency of G allele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CA81D6-73A1-EFCA-BBD4-6C922D15894E}"/>
                  </a:ext>
                </a:extLst>
              </p:cNvPr>
              <p:cNvSpPr txBox="1"/>
              <p:nvPr/>
            </p:nvSpPr>
            <p:spPr>
              <a:xfrm>
                <a:off x="6213380" y="2404678"/>
                <a:ext cx="2016735" cy="58477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oundrySterling-Book" pitchFamily="2" charset="0"/>
                  </a:rPr>
                  <a:t> = proportion of cases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CA81D6-73A1-EFCA-BBD4-6C922D158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380" y="2404678"/>
                <a:ext cx="2016735" cy="584775"/>
              </a:xfrm>
              <a:prstGeom prst="rect">
                <a:avLst/>
              </a:prstGeom>
              <a:blipFill>
                <a:blip r:embed="rId4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07110A-E398-EC15-9A92-4DF6C4D03273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1616" y="2005282"/>
            <a:ext cx="251637" cy="24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A2989C-52AD-7AB4-8CA1-B73B40BCBF2C}"/>
              </a:ext>
            </a:extLst>
          </p:cNvPr>
          <p:cNvCxnSpPr>
            <a:cxnSpLocks/>
          </p:cNvCxnSpPr>
          <p:nvPr/>
        </p:nvCxnSpPr>
        <p:spPr bwMode="auto">
          <a:xfrm flipV="1">
            <a:off x="5270352" y="2098490"/>
            <a:ext cx="86257" cy="7325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C40017-3E67-F501-2BDF-57E8F301BF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891258" y="2038161"/>
            <a:ext cx="129929" cy="2403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836BA5-9E06-43D0-2D23-F0CEB9FFC857}"/>
              </a:ext>
            </a:extLst>
          </p:cNvPr>
          <p:cNvGrpSpPr/>
          <p:nvPr/>
        </p:nvGrpSpPr>
        <p:grpSpPr>
          <a:xfrm>
            <a:off x="912916" y="5137471"/>
            <a:ext cx="3288700" cy="1488305"/>
            <a:chOff x="5328210" y="5170536"/>
            <a:chExt cx="3288700" cy="148830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FBD9BF-4651-1358-63A7-C74251B10914}"/>
                </a:ext>
              </a:extLst>
            </p:cNvPr>
            <p:cNvGrpSpPr/>
            <p:nvPr/>
          </p:nvGrpSpPr>
          <p:grpSpPr>
            <a:xfrm>
              <a:off x="6141194" y="5408666"/>
              <a:ext cx="1627094" cy="174812"/>
              <a:chOff x="1290918" y="4332901"/>
              <a:chExt cx="1627094" cy="17481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9808169-023A-3D64-07F0-9241C17F254E}"/>
                  </a:ext>
                </a:extLst>
              </p:cNvPr>
              <p:cNvSpPr/>
              <p:nvPr/>
            </p:nvSpPr>
            <p:spPr bwMode="auto">
              <a:xfrm>
                <a:off x="2010020" y="4332901"/>
                <a:ext cx="150090" cy="174812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DE74B5A-E8C2-1C37-067D-18DE61BF56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0918" y="4410641"/>
                <a:ext cx="162709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93F610-4AF5-4EB1-9EE0-6C93E47338EF}"/>
                </a:ext>
              </a:extLst>
            </p:cNvPr>
            <p:cNvSpPr txBox="1"/>
            <p:nvPr/>
          </p:nvSpPr>
          <p:spPr>
            <a:xfrm>
              <a:off x="5328210" y="5827844"/>
              <a:ext cx="3288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oundrySterling-Book" pitchFamily="2" charset="0"/>
                </a:rPr>
                <a:t>A 95% confidence interval extends 1.96 standard errors in both directions from the log(OR)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39B1075-6408-CF09-0B37-05705D86C5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21747" y="5652802"/>
              <a:ext cx="268265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AB2E701-5410-DAE0-C518-D53DFE8964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6230" y="5643800"/>
              <a:ext cx="268265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2005552-459F-A194-F5B4-A145DD112C82}"/>
                    </a:ext>
                  </a:extLst>
                </p:cNvPr>
                <p:cNvSpPr txBox="1"/>
                <p:nvPr/>
              </p:nvSpPr>
              <p:spPr>
                <a:xfrm>
                  <a:off x="6092714" y="5170537"/>
                  <a:ext cx="7675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1.96⋅</m:t>
                        </m:r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se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2005552-459F-A194-F5B4-A145DD112C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2714" y="5170537"/>
                  <a:ext cx="767582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2A1D283-19B1-FD6B-77CA-80EC38A4B71F}"/>
                    </a:ext>
                  </a:extLst>
                </p:cNvPr>
                <p:cNvSpPr txBox="1"/>
                <p:nvPr/>
              </p:nvSpPr>
              <p:spPr>
                <a:xfrm>
                  <a:off x="6994725" y="5170536"/>
                  <a:ext cx="7675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1.96⋅</m:t>
                        </m:r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se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2A1D283-19B1-FD6B-77CA-80EC38A4B7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4725" y="5170536"/>
                  <a:ext cx="767582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6CA970-6D78-77E4-B941-3F2A4CD66259}"/>
              </a:ext>
            </a:extLst>
          </p:cNvPr>
          <p:cNvSpPr txBox="1"/>
          <p:nvPr/>
        </p:nvSpPr>
        <p:spPr>
          <a:xfrm>
            <a:off x="605975" y="4141234"/>
            <a:ext cx="7694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The </a:t>
            </a:r>
            <a:r>
              <a:rPr lang="en-US" sz="1800" i="1" dirty="0">
                <a:latin typeface="FoundrySterling-Book" pitchFamily="2" charset="0"/>
              </a:rPr>
              <a:t>standard error </a:t>
            </a:r>
            <a:r>
              <a:rPr lang="en-US" sz="1800" dirty="0">
                <a:latin typeface="FoundrySterling-Book" pitchFamily="2" charset="0"/>
              </a:rPr>
              <a:t>reflects the uncertainty in our estimate because we have taken a sample from the population.  You may also know it as: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58F1FD8-E6A7-D86C-F688-D4E51D6197E3}"/>
                  </a:ext>
                </a:extLst>
              </p:cNvPr>
              <p:cNvSpPr txBox="1"/>
              <p:nvPr/>
            </p:nvSpPr>
            <p:spPr>
              <a:xfrm>
                <a:off x="5714559" y="5144438"/>
                <a:ext cx="2483325" cy="1305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A </a:t>
                </a:r>
                <a:r>
                  <a:rPr lang="en-US" i="1" dirty="0">
                    <a:latin typeface="FOUNDRYSTERLING-BOOK" pitchFamily="2" charset="0"/>
                  </a:rPr>
                  <a:t>P-value </a:t>
                </a:r>
                <a:r>
                  <a:rPr lang="en-US" dirty="0" err="1">
                    <a:latin typeface="FoundrySterling-Book" pitchFamily="2" charset="0"/>
                  </a:rPr>
                  <a:t>summarises</a:t>
                </a:r>
                <a:r>
                  <a:rPr lang="en-US" dirty="0">
                    <a:latin typeface="FoundrySterling-Book" pitchFamily="2" charset="0"/>
                  </a:rPr>
                  <a:t> how many standard errors from zero the log(OR)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OR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58F1FD8-E6A7-D86C-F688-D4E51D619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559" y="5144438"/>
                <a:ext cx="2483325" cy="1305229"/>
              </a:xfrm>
              <a:prstGeom prst="rect">
                <a:avLst/>
              </a:prstGeom>
              <a:blipFill>
                <a:blip r:embed="rId6"/>
                <a:stretch>
                  <a:fillRect t="-1942" r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0855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5" y="35701"/>
            <a:ext cx="8850729" cy="599507"/>
          </a:xfrm>
        </p:spPr>
        <p:txBody>
          <a:bodyPr/>
          <a:lstStyle/>
          <a:p>
            <a:pPr algn="ctr"/>
            <a:r>
              <a:rPr lang="en-US" sz="2400" dirty="0"/>
              <a:t>Example: O blood group is associated with malaria protection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93909"/>
          <a:ext cx="473139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684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981093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933620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5319227" y="1287799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227" y="1287799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76DB195-1B62-1F41-892A-B0474BDD3885}"/>
              </a:ext>
            </a:extLst>
          </p:cNvPr>
          <p:cNvSpPr txBox="1"/>
          <p:nvPr/>
        </p:nvSpPr>
        <p:spPr>
          <a:xfrm>
            <a:off x="651433" y="2077123"/>
            <a:ext cx="4079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Data from </a:t>
            </a:r>
            <a:r>
              <a:rPr lang="en-US" i="1" dirty="0">
                <a:latin typeface="FoundrySterling-Book" pitchFamily="2" charset="0"/>
              </a:rPr>
              <a:t>N</a:t>
            </a:r>
            <a:r>
              <a:rPr lang="en-US" dirty="0">
                <a:latin typeface="FoundrySterling-Book" pitchFamily="2" charset="0"/>
              </a:rPr>
              <a:t>=3,068 samples from Kilifi, Kenya</a:t>
            </a:r>
          </a:p>
          <a:p>
            <a:r>
              <a:rPr lang="en-US" sz="1200" dirty="0" err="1">
                <a:latin typeface="FoundrySterling-Book" pitchFamily="2" charset="0"/>
              </a:rPr>
              <a:t>MalariaGEN</a:t>
            </a:r>
            <a:r>
              <a:rPr lang="en-US" sz="1200" dirty="0">
                <a:latin typeface="FoundrySterling-Book" pitchFamily="2" charset="0"/>
              </a:rPr>
              <a:t> 2019 </a:t>
            </a:r>
            <a:r>
              <a:rPr lang="en-US" sz="1200" dirty="0" err="1">
                <a:latin typeface="FoundrySterling-Book" pitchFamily="2" charset="0"/>
              </a:rPr>
              <a:t>doi</a:t>
            </a:r>
            <a:r>
              <a:rPr lang="en-US" sz="1200" dirty="0">
                <a:latin typeface="FoundrySterling-Book" pitchFamily="2" charset="0"/>
              </a:rPr>
              <a:t>: 10.1038/s41467-019-13480-z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A9299-F415-8B47-8244-50AF9C0EFDA5}"/>
              </a:ext>
            </a:extLst>
          </p:cNvPr>
          <p:cNvSpPr txBox="1"/>
          <p:nvPr/>
        </p:nvSpPr>
        <p:spPr>
          <a:xfrm>
            <a:off x="5319227" y="2077123"/>
            <a:ext cx="3502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O blood group is associated with a ~30% lower chance of severe malaria (all else being equal).</a:t>
            </a:r>
          </a:p>
        </p:txBody>
      </p:sp>
    </p:spTree>
    <p:extLst>
      <p:ext uri="{BB962C8B-B14F-4D97-AF65-F5344CB8AC3E}">
        <p14:creationId xmlns:p14="http://schemas.microsoft.com/office/powerpoint/2010/main" val="1742815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5" y="35701"/>
            <a:ext cx="8850729" cy="599507"/>
          </a:xfrm>
        </p:spPr>
        <p:txBody>
          <a:bodyPr/>
          <a:lstStyle/>
          <a:p>
            <a:pPr algn="ctr"/>
            <a:r>
              <a:rPr lang="en-US" sz="2400" dirty="0"/>
              <a:t>Example: O blood group is associated with malaria protection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93909"/>
          <a:ext cx="473139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684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981093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933620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5319227" y="1287799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227" y="1287799"/>
                <a:ext cx="2597506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/>
              <p:nvPr/>
            </p:nvSpPr>
            <p:spPr>
              <a:xfrm>
                <a:off x="1476046" y="3009470"/>
                <a:ext cx="6075316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3068×0.45×0.55×0.25</m:t>
                              </m:r>
                            </m:e>
                          </m:ra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≈0.073</m:t>
                      </m:r>
                    </m:oMath>
                  </m:oMathPara>
                </a14:m>
                <a:endParaRPr lang="en-GB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046" y="3009470"/>
                <a:ext cx="6075316" cy="66460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2FBDBA-8890-7844-8B72-BAECB1221A99}"/>
              </a:ext>
            </a:extLst>
          </p:cNvPr>
          <p:cNvSpPr txBox="1"/>
          <p:nvPr/>
        </p:nvSpPr>
        <p:spPr>
          <a:xfrm>
            <a:off x="4513704" y="4180592"/>
            <a:ext cx="367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Estimated relative risk = 0.68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95% CI = 0.59-0.78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(estimate +/- 1.96 standard errors)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5E4D0-DEC8-0A4C-B04F-4DBABD1CBA2C}"/>
              </a:ext>
            </a:extLst>
          </p:cNvPr>
          <p:cNvSpPr txBox="1"/>
          <p:nvPr/>
        </p:nvSpPr>
        <p:spPr>
          <a:xfrm>
            <a:off x="7632510" y="3149720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(on log scale)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C26B24-02FF-694F-8E3D-2A7FC9D9AB80}"/>
              </a:ext>
            </a:extLst>
          </p:cNvPr>
          <p:cNvGrpSpPr/>
          <p:nvPr/>
        </p:nvGrpSpPr>
        <p:grpSpPr>
          <a:xfrm>
            <a:off x="1090490" y="3900565"/>
            <a:ext cx="3220890" cy="1533276"/>
            <a:chOff x="384244" y="4470094"/>
            <a:chExt cx="3220890" cy="15332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9E43F94-7651-F745-9DC2-9370E5A55D41}"/>
                </a:ext>
              </a:extLst>
            </p:cNvPr>
            <p:cNvGrpSpPr/>
            <p:nvPr/>
          </p:nvGrpSpPr>
          <p:grpSpPr>
            <a:xfrm>
              <a:off x="384244" y="4470094"/>
              <a:ext cx="3220890" cy="1493997"/>
              <a:chOff x="384244" y="4279297"/>
              <a:chExt cx="3220890" cy="149399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A608B57-E7E0-7241-8269-A21E4A342A22}"/>
                  </a:ext>
                </a:extLst>
              </p:cNvPr>
              <p:cNvGrpSpPr/>
              <p:nvPr/>
            </p:nvGrpSpPr>
            <p:grpSpPr>
              <a:xfrm>
                <a:off x="384244" y="4279297"/>
                <a:ext cx="3220890" cy="1493997"/>
                <a:chOff x="384244" y="4279297"/>
                <a:chExt cx="3220890" cy="1493997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33F6D73-8C11-3648-8461-8A4B17C49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18" r="11940" b="29213"/>
                <a:stretch/>
              </p:blipFill>
              <p:spPr>
                <a:xfrm>
                  <a:off x="384244" y="4279297"/>
                  <a:ext cx="3220890" cy="1193639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164479F-AF85-D842-88C3-41B8CEA7640E}"/>
                    </a:ext>
                  </a:extLst>
                </p:cNvPr>
                <p:cNvSpPr/>
                <p:nvPr/>
              </p:nvSpPr>
              <p:spPr bwMode="auto">
                <a:xfrm>
                  <a:off x="384244" y="5469350"/>
                  <a:ext cx="3220890" cy="303944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555290-D467-C047-A1A6-993C6DFAF8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62667" y="4401492"/>
                <a:ext cx="0" cy="105276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4">
                    <a:lumMod val="1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8E1649-0A3E-8F4F-8274-2B8CA9890BFE}"/>
                </a:ext>
              </a:extLst>
            </p:cNvPr>
            <p:cNvSpPr txBox="1"/>
            <p:nvPr/>
          </p:nvSpPr>
          <p:spPr>
            <a:xfrm>
              <a:off x="2429118" y="571863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FoundrySterling-Book" pitchFamily="2" charset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B18709-2A06-7643-B5C5-612AB8A81F35}"/>
                </a:ext>
              </a:extLst>
            </p:cNvPr>
            <p:cNvSpPr txBox="1"/>
            <p:nvPr/>
          </p:nvSpPr>
          <p:spPr>
            <a:xfrm>
              <a:off x="1511005" y="5726371"/>
              <a:ext cx="4924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FoundrySterling-Book" pitchFamily="2" charset="0"/>
                </a:rPr>
                <a:t>0.75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6DB3AED-9731-2F49-8608-690A2BEC0D71}"/>
                </a:ext>
              </a:extLst>
            </p:cNvPr>
            <p:cNvSpPr txBox="1"/>
            <p:nvPr/>
          </p:nvSpPr>
          <p:spPr>
            <a:xfrm>
              <a:off x="761644" y="5718639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FoundrySterling-Book" pitchFamily="2" charset="0"/>
                </a:rPr>
                <a:t>0.5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81F6CF-B13D-4C48-B205-C17149899140}"/>
                </a:ext>
              </a:extLst>
            </p:cNvPr>
            <p:cNvCxnSpPr/>
            <p:nvPr/>
          </p:nvCxnSpPr>
          <p:spPr bwMode="auto">
            <a:xfrm>
              <a:off x="968187" y="5648669"/>
              <a:ext cx="0" cy="1004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6469BBA-6882-E749-BF15-573B0D96350F}"/>
                </a:ext>
              </a:extLst>
            </p:cNvPr>
            <p:cNvCxnSpPr/>
            <p:nvPr/>
          </p:nvCxnSpPr>
          <p:spPr bwMode="auto">
            <a:xfrm>
              <a:off x="1780390" y="5648669"/>
              <a:ext cx="0" cy="1004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06FF09-5EB1-3244-9064-1E1828E68058}"/>
                </a:ext>
              </a:extLst>
            </p:cNvPr>
            <p:cNvCxnSpPr/>
            <p:nvPr/>
          </p:nvCxnSpPr>
          <p:spPr bwMode="auto">
            <a:xfrm>
              <a:off x="2562666" y="5648669"/>
              <a:ext cx="0" cy="1004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9615E1B-A210-C74D-8B46-3C7D7139384C}"/>
              </a:ext>
            </a:extLst>
          </p:cNvPr>
          <p:cNvSpPr txBox="1"/>
          <p:nvPr/>
        </p:nvSpPr>
        <p:spPr>
          <a:xfrm>
            <a:off x="651433" y="2077123"/>
            <a:ext cx="4079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Data from </a:t>
            </a:r>
            <a:r>
              <a:rPr lang="en-US" i="1" dirty="0">
                <a:latin typeface="FoundrySterling-Book" pitchFamily="2" charset="0"/>
              </a:rPr>
              <a:t>N</a:t>
            </a:r>
            <a:r>
              <a:rPr lang="en-US" dirty="0">
                <a:latin typeface="FoundrySterling-Book" pitchFamily="2" charset="0"/>
              </a:rPr>
              <a:t>=3,068 samples from Kilifi, Kenya</a:t>
            </a:r>
          </a:p>
          <a:p>
            <a:r>
              <a:rPr lang="en-US" sz="1200" dirty="0" err="1">
                <a:latin typeface="FoundrySterling-Book" pitchFamily="2" charset="0"/>
              </a:rPr>
              <a:t>MalariaGEN</a:t>
            </a:r>
            <a:r>
              <a:rPr lang="en-US" sz="1200" dirty="0">
                <a:latin typeface="FoundrySterling-Book" pitchFamily="2" charset="0"/>
              </a:rPr>
              <a:t> 2019 </a:t>
            </a:r>
            <a:r>
              <a:rPr lang="en-US" sz="1200" dirty="0" err="1">
                <a:latin typeface="FoundrySterling-Book" pitchFamily="2" charset="0"/>
              </a:rPr>
              <a:t>doi</a:t>
            </a:r>
            <a:r>
              <a:rPr lang="en-US" sz="1200" dirty="0">
                <a:latin typeface="FoundrySterling-Book" pitchFamily="2" charset="0"/>
              </a:rPr>
              <a:t>: 10.1038/s41467-019-13480-z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44E769-8AC5-2044-816B-D2C7C0B3C12A}"/>
              </a:ext>
            </a:extLst>
          </p:cNvPr>
          <p:cNvSpPr txBox="1"/>
          <p:nvPr/>
        </p:nvSpPr>
        <p:spPr>
          <a:xfrm>
            <a:off x="5319227" y="2077123"/>
            <a:ext cx="3502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O blood group is associated with a ~30% lower chance of severe malaria (all else being equal).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/>
              <p:nvPr/>
            </p:nvSpPr>
            <p:spPr>
              <a:xfrm>
                <a:off x="794717" y="5619246"/>
                <a:ext cx="3777283" cy="58477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Estimate is ~5 standard errors from zero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=9.6×</m:t>
                      </m:r>
                      <m:sSup>
                        <m:sSup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17" y="5619246"/>
                <a:ext cx="3777283" cy="584775"/>
              </a:xfrm>
              <a:prstGeom prst="rect">
                <a:avLst/>
              </a:prstGeom>
              <a:blipFill>
                <a:blip r:embed="rId6"/>
                <a:stretch>
                  <a:fillRect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E68BCEA-FBBF-7E9B-35DE-701DE9E276A7}"/>
              </a:ext>
            </a:extLst>
          </p:cNvPr>
          <p:cNvSpPr txBox="1"/>
          <p:nvPr/>
        </p:nvSpPr>
        <p:spPr>
          <a:xfrm>
            <a:off x="5401543" y="5418011"/>
            <a:ext cx="3337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FOUNDRYSTERLING-BOOK" pitchFamily="2" charset="0"/>
              </a:rPr>
              <a:t>Very unlikely to have arisen by chance </a:t>
            </a:r>
            <a:r>
              <a:rPr lang="en-US" dirty="0">
                <a:latin typeface="FoundrySterling-Book" pitchFamily="2" charset="0"/>
              </a:rPr>
              <a:t>(if there was no effect).</a:t>
            </a:r>
          </a:p>
          <a:p>
            <a:pPr algn="l"/>
            <a:endParaRPr lang="en-US" dirty="0">
              <a:latin typeface="FoundrySterling-Book" pitchFamily="2" charset="0"/>
            </a:endParaRPr>
          </a:p>
          <a:p>
            <a:pPr algn="l"/>
            <a:r>
              <a:rPr lang="en-US" dirty="0">
                <a:latin typeface="FoundrySterling-Book" pitchFamily="2" charset="0"/>
              </a:rPr>
              <a:t>Is this enough evidence?</a:t>
            </a:r>
            <a:endParaRPr lang="en-US" dirty="0">
              <a:latin typeface="FoundrySterling-Book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061B33-4597-5B1F-A9DA-DE43172BF9EC}"/>
              </a:ext>
            </a:extLst>
          </p:cNvPr>
          <p:cNvCxnSpPr>
            <a:cxnSpLocks/>
          </p:cNvCxnSpPr>
          <p:nvPr/>
        </p:nvCxnSpPr>
        <p:spPr bwMode="auto">
          <a:xfrm flipH="1">
            <a:off x="3601005" y="6048337"/>
            <a:ext cx="163703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91903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oundrySterling-Book" pitchFamily="2" charset="0"/>
                  </a:rPr>
                  <a:t>Causal effects generate relative risk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E0101F-F226-7948-8B2D-E543250CE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56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50881" y="1938818"/>
            <a:ext cx="3069528" cy="907443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E011352-4DF5-5A40-BDB1-E4E8B7D55783}"/>
              </a:ext>
            </a:extLst>
          </p:cNvPr>
          <p:cNvSpPr/>
          <p:nvPr/>
        </p:nvSpPr>
        <p:spPr bwMode="auto">
          <a:xfrm>
            <a:off x="982010" y="88754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A369842-2FA6-F64B-9581-85BE60F36402}"/>
              </a:ext>
            </a:extLst>
          </p:cNvPr>
          <p:cNvSpPr/>
          <p:nvPr/>
        </p:nvSpPr>
        <p:spPr bwMode="auto">
          <a:xfrm>
            <a:off x="1560608" y="88754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64D3B42-0C58-5643-8F43-4C13309175E0}"/>
              </a:ext>
            </a:extLst>
          </p:cNvPr>
          <p:cNvSpPr/>
          <p:nvPr/>
        </p:nvSpPr>
        <p:spPr bwMode="auto">
          <a:xfrm>
            <a:off x="2139206" y="887547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89B9066-512F-A847-92BA-A1DA3B340439}"/>
              </a:ext>
            </a:extLst>
          </p:cNvPr>
          <p:cNvSpPr/>
          <p:nvPr/>
        </p:nvSpPr>
        <p:spPr bwMode="auto">
          <a:xfrm>
            <a:off x="2717804" y="879159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296402" y="731116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15A79265-B465-2145-8949-C29E211325F6}"/>
              </a:ext>
            </a:extLst>
          </p:cNvPr>
          <p:cNvSpPr/>
          <p:nvPr/>
        </p:nvSpPr>
        <p:spPr bwMode="auto">
          <a:xfrm>
            <a:off x="3875000" y="879159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855DE95-E831-E847-9DD6-55A295072508}"/>
              </a:ext>
            </a:extLst>
          </p:cNvPr>
          <p:cNvSpPr/>
          <p:nvPr/>
        </p:nvSpPr>
        <p:spPr bwMode="auto">
          <a:xfrm>
            <a:off x="4453598" y="879159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032196" y="87071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176AD02-F343-0145-94EB-24C5CA53033E}"/>
              </a:ext>
            </a:extLst>
          </p:cNvPr>
          <p:cNvSpPr/>
          <p:nvPr/>
        </p:nvSpPr>
        <p:spPr bwMode="auto">
          <a:xfrm>
            <a:off x="5610794" y="87071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8579A1D-D049-844A-AECF-74F7EDF310A6}"/>
              </a:ext>
            </a:extLst>
          </p:cNvPr>
          <p:cNvSpPr/>
          <p:nvPr/>
        </p:nvSpPr>
        <p:spPr bwMode="auto">
          <a:xfrm>
            <a:off x="6189392" y="87071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653FD23-146A-C442-A7F9-00A5F812D821}"/>
              </a:ext>
            </a:extLst>
          </p:cNvPr>
          <p:cNvSpPr/>
          <p:nvPr/>
        </p:nvSpPr>
        <p:spPr bwMode="auto">
          <a:xfrm>
            <a:off x="6767990" y="870718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CD9F748-8255-DF44-9733-5080DC3A0C7A}"/>
              </a:ext>
            </a:extLst>
          </p:cNvPr>
          <p:cNvSpPr/>
          <p:nvPr/>
        </p:nvSpPr>
        <p:spPr bwMode="auto">
          <a:xfrm>
            <a:off x="7346588" y="862330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9CEA6D1-B68B-B748-9F29-E41D8CC00FB9}"/>
              </a:ext>
            </a:extLst>
          </p:cNvPr>
          <p:cNvSpPr/>
          <p:nvPr/>
        </p:nvSpPr>
        <p:spPr bwMode="auto">
          <a:xfrm>
            <a:off x="7925186" y="862330"/>
            <a:ext cx="403412" cy="392528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498108" y="1353290"/>
            <a:ext cx="234574" cy="5968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8E0C6B-C11F-FC41-A10C-6D68BC6C182A}"/>
                  </a:ext>
                </a:extLst>
              </p:cNvPr>
              <p:cNvSpPr txBox="1"/>
              <p:nvPr/>
            </p:nvSpPr>
            <p:spPr>
              <a:xfrm>
                <a:off x="289286" y="3012939"/>
                <a:ext cx="86306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FoundrySterling-Book" pitchFamily="2" charset="0"/>
                  </a:rPr>
                  <a:t>1. If genotype </a:t>
                </a:r>
                <a:r>
                  <a:rPr lang="en-US" sz="2400" i="1" dirty="0">
                    <a:latin typeface="FOUNDRYSTERLING-BOOK" pitchFamily="2" charset="0"/>
                  </a:rPr>
                  <a:t>G</a:t>
                </a:r>
                <a:r>
                  <a:rPr lang="en-US" sz="2400" dirty="0">
                    <a:latin typeface="FoundrySterling-Book" pitchFamily="2" charset="0"/>
                  </a:rPr>
                  <a:t> causes disease, then will have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en-US" sz="2400" dirty="0">
                    <a:latin typeface="FoundrySterling-Book" pitchFamily="2" charset="0"/>
                  </a:rPr>
                  <a:t> </a:t>
                </a:r>
                <a:r>
                  <a:rPr lang="en-US" dirty="0">
                    <a:latin typeface="FoundrySterling-Book" pitchFamily="2" charset="0"/>
                  </a:rPr>
                  <a:t>i.e. will cause association (correlation)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8E0C6B-C11F-FC41-A10C-6D68BC6C1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86" y="3012939"/>
                <a:ext cx="8630655" cy="707886"/>
              </a:xfrm>
              <a:prstGeom prst="rect">
                <a:avLst/>
              </a:prstGeom>
              <a:blipFill>
                <a:blip r:embed="rId4"/>
                <a:stretch>
                  <a:fillRect l="-1028" t="-714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623F5C8-82DC-874F-B923-2411B4E221BC}"/>
              </a:ext>
            </a:extLst>
          </p:cNvPr>
          <p:cNvCxnSpPr/>
          <p:nvPr/>
        </p:nvCxnSpPr>
        <p:spPr bwMode="auto">
          <a:xfrm>
            <a:off x="209432" y="1088878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BDD848-4E8A-3A46-AA56-B61AABAFDDD0}"/>
              </a:ext>
            </a:extLst>
          </p:cNvPr>
          <p:cNvCxnSpPr/>
          <p:nvPr/>
        </p:nvCxnSpPr>
        <p:spPr bwMode="auto">
          <a:xfrm>
            <a:off x="8482833" y="1064911"/>
            <a:ext cx="5785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3B6064-630D-464D-3219-535AF4127C19}"/>
              </a:ext>
            </a:extLst>
          </p:cNvPr>
          <p:cNvSpPr txBox="1"/>
          <p:nvPr/>
        </p:nvSpPr>
        <p:spPr>
          <a:xfrm>
            <a:off x="289285" y="3874160"/>
            <a:ext cx="863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</a:t>
            </a:r>
            <a:r>
              <a:rPr lang="en-GB" sz="2400" dirty="0">
                <a:latin typeface="FoundrySterling-Book" pitchFamily="2" charset="0"/>
              </a:rPr>
              <a:t>Estimate the RR in a sample of cases and controls</a:t>
            </a:r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875DC-BE39-493B-6C38-02677A0D110B}"/>
              </a:ext>
            </a:extLst>
          </p:cNvPr>
          <p:cNvSpPr txBox="1"/>
          <p:nvPr/>
        </p:nvSpPr>
        <p:spPr>
          <a:xfrm>
            <a:off x="289287" y="4522011"/>
            <a:ext cx="863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</a:t>
            </a:r>
            <a:r>
              <a:rPr lang="en-GB" sz="2400" dirty="0">
                <a:latin typeface="FoundrySterling-Book" pitchFamily="2" charset="0"/>
              </a:rPr>
              <a:t>If the estimate is sufficiently far from 1, start to get interested.</a:t>
            </a:r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204E1-3AF5-71A7-8C85-93B472B4D34C}"/>
              </a:ext>
            </a:extLst>
          </p:cNvPr>
          <p:cNvSpPr txBox="1"/>
          <p:nvPr/>
        </p:nvSpPr>
        <p:spPr>
          <a:xfrm>
            <a:off x="2103311" y="1471891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Causal effect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51518-0388-3BA2-8C60-10C8910BA080}"/>
              </a:ext>
            </a:extLst>
          </p:cNvPr>
          <p:cNvSpPr txBox="1"/>
          <p:nvPr/>
        </p:nvSpPr>
        <p:spPr>
          <a:xfrm rot="21415323">
            <a:off x="5624341" y="5571233"/>
            <a:ext cx="2982445" cy="58477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What about confounding?</a:t>
            </a:r>
          </a:p>
          <a:p>
            <a:pPr algn="ctr"/>
            <a:r>
              <a:rPr lang="en-US" sz="1400" dirty="0">
                <a:latin typeface="FoundrySterling-Book" pitchFamily="2" charset="0"/>
              </a:rPr>
              <a:t>(“Association is not causation”)</a:t>
            </a:r>
          </a:p>
        </p:txBody>
      </p:sp>
    </p:spTree>
    <p:extLst>
      <p:ext uri="{BB962C8B-B14F-4D97-AF65-F5344CB8AC3E}">
        <p14:creationId xmlns:p14="http://schemas.microsoft.com/office/powerpoint/2010/main" val="361353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Three potential confounders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56895" y="4327471"/>
            <a:ext cx="2018777" cy="596810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42400" y="222355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844106" y="2845724"/>
            <a:ext cx="489101" cy="14803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83DC85-93D5-804F-AD45-D1808C16EAD0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</p:spTree>
    <p:extLst>
      <p:ext uri="{BB962C8B-B14F-4D97-AF65-F5344CB8AC3E}">
        <p14:creationId xmlns:p14="http://schemas.microsoft.com/office/powerpoint/2010/main" val="2214416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Three potential confounders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56895" y="4327471"/>
            <a:ext cx="2018777" cy="596810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42400" y="222355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844106" y="2845724"/>
            <a:ext cx="489101" cy="14803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B063E4-D032-A345-84D0-646B67E7D46E}"/>
              </a:ext>
            </a:extLst>
          </p:cNvPr>
          <p:cNvSpPr txBox="1"/>
          <p:nvPr/>
        </p:nvSpPr>
        <p:spPr>
          <a:xfrm>
            <a:off x="1614563" y="4053971"/>
            <a:ext cx="145824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Experimental setup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0A0578-F7E9-D846-9AA4-72AAC6BE4209}"/>
              </a:ext>
            </a:extLst>
          </p:cNvPr>
          <p:cNvSpPr txBox="1"/>
          <p:nvPr/>
        </p:nvSpPr>
        <p:spPr>
          <a:xfrm>
            <a:off x="1582664" y="2941650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Genotyping process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578870-99A4-6F46-AFD4-3E8312E218E9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V="1">
            <a:off x="2343687" y="3585887"/>
            <a:ext cx="43099" cy="4680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52360D-D426-974E-9D3A-AF150E1417A6}"/>
              </a:ext>
            </a:extLst>
          </p:cNvPr>
          <p:cNvCxnSpPr>
            <a:cxnSpLocks/>
            <a:stCxn id="31" idx="0"/>
          </p:cNvCxnSpPr>
          <p:nvPr/>
        </p:nvCxnSpPr>
        <p:spPr bwMode="auto">
          <a:xfrm flipV="1">
            <a:off x="2354887" y="2700332"/>
            <a:ext cx="1246370" cy="241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C28339-B93A-7248-8F96-52926C2BF546}"/>
              </a:ext>
            </a:extLst>
          </p:cNvPr>
          <p:cNvCxnSpPr>
            <a:cxnSpLocks/>
          </p:cNvCxnSpPr>
          <p:nvPr/>
        </p:nvCxnSpPr>
        <p:spPr bwMode="auto">
          <a:xfrm>
            <a:off x="3101745" y="4480574"/>
            <a:ext cx="268777" cy="867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3AD06E-2A8C-2646-B5BE-B83246F1CE37}"/>
              </a:ext>
            </a:extLst>
          </p:cNvPr>
          <p:cNvSpPr txBox="1"/>
          <p:nvPr/>
        </p:nvSpPr>
        <p:spPr>
          <a:xfrm>
            <a:off x="229642" y="2853643"/>
            <a:ext cx="12864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E.g. differential genotyping performance between cases and controls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156AD7-ED02-E04B-BE2F-CB5641D5D9F2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</p:spTree>
    <p:extLst>
      <p:ext uri="{BB962C8B-B14F-4D97-AF65-F5344CB8AC3E}">
        <p14:creationId xmlns:p14="http://schemas.microsoft.com/office/powerpoint/2010/main" val="151217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1258302" y="1141342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Heritability and genetic architecture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Genome-wide association studies in theory: searching for a needle in a haystack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GWAS in practice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The challenge of understanding biology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F4A843-CC7F-9945-A786-A5F9F3FD85B3}"/>
              </a:ext>
            </a:extLst>
          </p:cNvPr>
          <p:cNvCxnSpPr>
            <a:cxnSpLocks/>
          </p:cNvCxnSpPr>
          <p:nvPr/>
        </p:nvCxnSpPr>
        <p:spPr bwMode="auto">
          <a:xfrm>
            <a:off x="537882" y="1815353"/>
            <a:ext cx="38482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43703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Three potential confounders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56895" y="4327471"/>
            <a:ext cx="2018777" cy="596810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42400" y="222355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  <a:stCxn id="66" idx="2"/>
          </p:cNvCxnSpPr>
          <p:nvPr/>
        </p:nvCxnSpPr>
        <p:spPr bwMode="auto">
          <a:xfrm>
            <a:off x="3844106" y="2845724"/>
            <a:ext cx="489101" cy="14803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52360D-D426-974E-9D3A-AF150E1417A6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4887" y="2700332"/>
            <a:ext cx="1246370" cy="241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2C1B21D-E4BB-1C44-B3B4-A2B4893B1347}"/>
              </a:ext>
            </a:extLst>
          </p:cNvPr>
          <p:cNvSpPr txBox="1"/>
          <p:nvPr/>
        </p:nvSpPr>
        <p:spPr>
          <a:xfrm>
            <a:off x="4762808" y="2712151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440D5CF-EAF6-CF44-B82F-C8BC104AD2A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68716" y="2666898"/>
            <a:ext cx="472439" cy="186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CF0448B-9E42-8146-97B5-CED8AE3F9A2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47489" y="3578722"/>
            <a:ext cx="211380" cy="5953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1AC6DBF-6B84-9542-B900-C4FFA737CA73}"/>
              </a:ext>
            </a:extLst>
          </p:cNvPr>
          <p:cNvSpPr txBox="1"/>
          <p:nvPr/>
        </p:nvSpPr>
        <p:spPr>
          <a:xfrm>
            <a:off x="5677378" y="3775568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042883-6D02-5A4E-9D22-A18E37FC6E7E}"/>
              </a:ext>
            </a:extLst>
          </p:cNvPr>
          <p:cNvCxnSpPr>
            <a:cxnSpLocks/>
          </p:cNvCxnSpPr>
          <p:nvPr/>
        </p:nvCxnSpPr>
        <p:spPr bwMode="auto">
          <a:xfrm>
            <a:off x="5927177" y="3455187"/>
            <a:ext cx="154646" cy="2160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F70D0D1-AB92-3541-BEAF-583D05CABB87}"/>
              </a:ext>
            </a:extLst>
          </p:cNvPr>
          <p:cNvCxnSpPr>
            <a:cxnSpLocks/>
          </p:cNvCxnSpPr>
          <p:nvPr/>
        </p:nvCxnSpPr>
        <p:spPr bwMode="auto">
          <a:xfrm flipH="1">
            <a:off x="5620589" y="4464546"/>
            <a:ext cx="187332" cy="1606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69E79A-3717-D74F-97F1-A1FB3383B6F2}"/>
              </a:ext>
            </a:extLst>
          </p:cNvPr>
          <p:cNvSpPr txBox="1"/>
          <p:nvPr/>
        </p:nvSpPr>
        <p:spPr>
          <a:xfrm>
            <a:off x="7400095" y="2853643"/>
            <a:ext cx="1457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E.g. different rates of sampling cases in different ancestral backgrounds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0F787E-E689-2D4F-9C9B-1BC7920A217A}"/>
              </a:ext>
            </a:extLst>
          </p:cNvPr>
          <p:cNvSpPr txBox="1"/>
          <p:nvPr/>
        </p:nvSpPr>
        <p:spPr>
          <a:xfrm>
            <a:off x="1614563" y="4053971"/>
            <a:ext cx="145824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Experimental setup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0901D1-E605-8749-8AE8-781B430B32CD}"/>
              </a:ext>
            </a:extLst>
          </p:cNvPr>
          <p:cNvSpPr txBox="1"/>
          <p:nvPr/>
        </p:nvSpPr>
        <p:spPr>
          <a:xfrm>
            <a:off x="1582664" y="2941650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Genotyping process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5FB0293-8EA2-5E4F-B986-B064C41EA250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 flipV="1">
            <a:off x="2343687" y="3585887"/>
            <a:ext cx="43099" cy="4680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01FB013-E230-5544-8F5D-C6812186B7B9}"/>
              </a:ext>
            </a:extLst>
          </p:cNvPr>
          <p:cNvCxnSpPr>
            <a:cxnSpLocks/>
          </p:cNvCxnSpPr>
          <p:nvPr/>
        </p:nvCxnSpPr>
        <p:spPr bwMode="auto">
          <a:xfrm>
            <a:off x="3101745" y="4480574"/>
            <a:ext cx="268777" cy="867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756BFFD-C90C-1940-AC2D-BFC82604D6F5}"/>
              </a:ext>
            </a:extLst>
          </p:cNvPr>
          <p:cNvSpPr txBox="1"/>
          <p:nvPr/>
        </p:nvSpPr>
        <p:spPr>
          <a:xfrm>
            <a:off x="229642" y="2853643"/>
            <a:ext cx="12864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E.g. differential genotyping performance between cases and controls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0562D-9A8A-2844-A339-C071ED1EA460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</p:spTree>
    <p:extLst>
      <p:ext uri="{BB962C8B-B14F-4D97-AF65-F5344CB8AC3E}">
        <p14:creationId xmlns:p14="http://schemas.microsoft.com/office/powerpoint/2010/main" val="554842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Three potential confounders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67893" y="4298521"/>
            <a:ext cx="2018777" cy="596810"/>
            <a:chOff x="2032000" y="1639514"/>
            <a:chExt cx="4031972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6BA3D8-DF4A-4745-A7AF-E0F6AA34865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153398" y="219460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920013" y="2179879"/>
            <a:ext cx="403412" cy="622173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h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14263" y="3064721"/>
            <a:ext cx="805750" cy="11550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8B836F-DB13-8442-9588-46E972CA6125}"/>
              </a:ext>
            </a:extLst>
          </p:cNvPr>
          <p:cNvCxnSpPr>
            <a:cxnSpLocks/>
          </p:cNvCxnSpPr>
          <p:nvPr/>
        </p:nvCxnSpPr>
        <p:spPr bwMode="auto">
          <a:xfrm>
            <a:off x="3774558" y="2490966"/>
            <a:ext cx="183943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A6F09AC-C9EA-E04D-84B3-532E43D71A0E}"/>
              </a:ext>
            </a:extLst>
          </p:cNvPr>
          <p:cNvSpPr txBox="1"/>
          <p:nvPr/>
        </p:nvSpPr>
        <p:spPr>
          <a:xfrm>
            <a:off x="3678954" y="2044400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Linkage disequilibrium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52FE34-4B75-6A47-B4F1-F1AEA40481CD}"/>
              </a:ext>
            </a:extLst>
          </p:cNvPr>
          <p:cNvSpPr txBox="1"/>
          <p:nvPr/>
        </p:nvSpPr>
        <p:spPr>
          <a:xfrm>
            <a:off x="446567" y="2686439"/>
            <a:ext cx="225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Will also pick up effects from all nearby causal variants that are in 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53C12-FE62-D348-A078-5412A63F8F43}"/>
              </a:ext>
            </a:extLst>
          </p:cNvPr>
          <p:cNvSpPr txBox="1"/>
          <p:nvPr/>
        </p:nvSpPr>
        <p:spPr>
          <a:xfrm>
            <a:off x="6473061" y="3429000"/>
            <a:ext cx="225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this variant were the causal one, we’d still detect it through G/g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639102C-6257-A148-8678-A1FD7C039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70217" y="2910255"/>
            <a:ext cx="534620" cy="4527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EC106A-F3CA-CC4A-B3CE-DEADE764F7BF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</p:spTree>
    <p:extLst>
      <p:ext uri="{BB962C8B-B14F-4D97-AF65-F5344CB8AC3E}">
        <p14:creationId xmlns:p14="http://schemas.microsoft.com/office/powerpoint/2010/main" val="3287909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evidence do we need?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6D4AFC-DB47-6755-B884-8C8D35A9563E}"/>
                  </a:ext>
                </a:extLst>
              </p:cNvPr>
              <p:cNvSpPr txBox="1"/>
              <p:nvPr/>
            </p:nvSpPr>
            <p:spPr>
              <a:xfrm>
                <a:off x="543501" y="946394"/>
                <a:ext cx="8042371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dirty="0">
                    <a:latin typeface="FoundrySterling-Book" pitchFamily="2" charset="0"/>
                  </a:rPr>
                  <a:t>In a GWAS, most variants we test won’t be associated with the trait –maybe only a few hundreds or thousands might.  There is very little </a:t>
                </a:r>
                <a:r>
                  <a:rPr lang="en-GB" sz="2000" b="1" i="1" dirty="0">
                    <a:latin typeface="FoundrySterling-Book" pitchFamily="2" charset="0"/>
                  </a:rPr>
                  <a:t>prior expectation </a:t>
                </a:r>
                <a:r>
                  <a:rPr lang="en-GB" sz="2000" b="1" dirty="0">
                    <a:latin typeface="FoundrySterling-Book" pitchFamily="2" charset="0"/>
                  </a:rPr>
                  <a:t>of association</a:t>
                </a:r>
                <a:r>
                  <a:rPr lang="en-GB" sz="2000" dirty="0">
                    <a:latin typeface="FoundrySterling-Book" pitchFamily="2" charset="0"/>
                  </a:rPr>
                  <a:t> with any given variant.</a:t>
                </a:r>
              </a:p>
              <a:p>
                <a:pPr algn="l"/>
                <a:endParaRPr lang="en-GB" sz="2000" dirty="0">
                  <a:latin typeface="FoundrySterling-Book" pitchFamily="2" charset="0"/>
                </a:endParaRPr>
              </a:p>
              <a:p>
                <a:pPr algn="l"/>
                <a:r>
                  <a:rPr lang="en-GB" sz="2000" dirty="0">
                    <a:latin typeface="FoundrySterling-Book" pitchFamily="2" charset="0"/>
                  </a:rPr>
                  <a:t>Because of this, to get excited about a GWAS variant, we will need </a:t>
                </a:r>
                <a:r>
                  <a:rPr lang="en-GB" sz="2000" b="1" dirty="0">
                    <a:latin typeface="FoundrySterling-Book" pitchFamily="2" charset="0"/>
                  </a:rPr>
                  <a:t>very strong evidence</a:t>
                </a:r>
                <a:r>
                  <a:rPr lang="en-GB" sz="2000" dirty="0">
                    <a:latin typeface="FoundrySterling-Book" pitchFamily="2" charset="0"/>
                  </a:rPr>
                  <a:t>. </a:t>
                </a:r>
              </a:p>
              <a:p>
                <a:pPr algn="l"/>
                <a:endParaRPr lang="en-GB" sz="2000" dirty="0">
                  <a:latin typeface="FoundrySterling-Book" pitchFamily="2" charset="0"/>
                </a:endParaRPr>
              </a:p>
              <a:p>
                <a:pPr algn="l"/>
                <a:r>
                  <a:rPr lang="en-GB" sz="2000" dirty="0">
                    <a:latin typeface="FoundrySterling-Book" pitchFamily="2" charset="0"/>
                  </a:rPr>
                  <a:t>The most commonly-used threshold is:</a:t>
                </a:r>
              </a:p>
              <a:p>
                <a:pPr algn="l"/>
                <a:endParaRPr lang="en-GB" sz="2000" dirty="0">
                  <a:latin typeface="FoundrySterling-Book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=5×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GB" sz="2000" b="0" dirty="0">
                  <a:latin typeface="FoundrySterling-Book" pitchFamily="2" charset="0"/>
                </a:endParaRPr>
              </a:p>
              <a:p>
                <a:pPr algn="ctr"/>
                <a:endParaRPr lang="en-GB" sz="2000" dirty="0">
                  <a:latin typeface="FoundrySterling-Book" pitchFamily="2" charset="0"/>
                </a:endParaRPr>
              </a:p>
              <a:p>
                <a:pPr algn="l"/>
                <a:r>
                  <a:rPr lang="en-GB" sz="2000" dirty="0">
                    <a:latin typeface="FoundrySterling-Book" pitchFamily="2" charset="0"/>
                  </a:rPr>
                  <a:t>which corresponds to an estimate about 5.5 standard errors from zero.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6D4AFC-DB47-6755-B884-8C8D35A95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01" y="946394"/>
                <a:ext cx="8042371" cy="3785652"/>
              </a:xfrm>
              <a:prstGeom prst="rect">
                <a:avLst/>
              </a:prstGeom>
              <a:blipFill>
                <a:blip r:embed="rId2"/>
                <a:stretch>
                  <a:fillRect l="-789" t="-669" b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1E7AF2-B4F0-B52C-6703-2F618DED62FB}"/>
                  </a:ext>
                </a:extLst>
              </p:cNvPr>
              <p:cNvSpPr txBox="1"/>
              <p:nvPr/>
            </p:nvSpPr>
            <p:spPr>
              <a:xfrm>
                <a:off x="1020316" y="5239012"/>
                <a:ext cx="5720540" cy="51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posterior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odds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association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prior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odds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power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value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threshold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1E7AF2-B4F0-B52C-6703-2F618DED6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316" y="5239012"/>
                <a:ext cx="5720540" cy="514051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BCAA24-3C02-91D4-0165-AF07F3B3ED5E}"/>
              </a:ext>
            </a:extLst>
          </p:cNvPr>
          <p:cNvSpPr txBox="1"/>
          <p:nvPr/>
        </p:nvSpPr>
        <p:spPr>
          <a:xfrm>
            <a:off x="2940000" y="6080883"/>
            <a:ext cx="1226886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Very small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825452-A7FC-DE1E-05F9-3B295007D31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5249" y="5753063"/>
            <a:ext cx="251637" cy="24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522266-CD38-AA1B-DEA8-5479BDFE942E}"/>
              </a:ext>
            </a:extLst>
          </p:cNvPr>
          <p:cNvSpPr txBox="1"/>
          <p:nvPr/>
        </p:nvSpPr>
        <p:spPr>
          <a:xfrm>
            <a:off x="7143539" y="4923474"/>
            <a:ext cx="1606922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Lots of samples needed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28978F-D1CD-BC7E-DAFF-4908FBD43A3B}"/>
              </a:ext>
            </a:extLst>
          </p:cNvPr>
          <p:cNvCxnSpPr>
            <a:cxnSpLocks/>
          </p:cNvCxnSpPr>
          <p:nvPr/>
        </p:nvCxnSpPr>
        <p:spPr bwMode="auto">
          <a:xfrm flipH="1">
            <a:off x="6371319" y="5192712"/>
            <a:ext cx="573492" cy="1148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54D685-94A3-162F-5034-AD1C8EE0DB4A}"/>
              </a:ext>
            </a:extLst>
          </p:cNvPr>
          <p:cNvSpPr txBox="1"/>
          <p:nvPr/>
        </p:nvSpPr>
        <p:spPr>
          <a:xfrm>
            <a:off x="6740856" y="6015844"/>
            <a:ext cx="1845016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Stringent threshold needed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99E0AF-D7A3-DFED-0121-FAA01F3F46C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67364" y="5932553"/>
            <a:ext cx="349183" cy="31760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47610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Plan of a genome-wide association study, version 1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8BE33-5526-9AE4-D063-59C51B9750B4}"/>
              </a:ext>
            </a:extLst>
          </p:cNvPr>
          <p:cNvSpPr txBox="1"/>
          <p:nvPr/>
        </p:nvSpPr>
        <p:spPr>
          <a:xfrm>
            <a:off x="5970344" y="1238684"/>
            <a:ext cx="2763841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many do we need?  Why do we need lots?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8D71E-F132-8A7A-382A-D9B6C62B311B}"/>
              </a:ext>
            </a:extLst>
          </p:cNvPr>
          <p:cNvSpPr txBox="1"/>
          <p:nvPr/>
        </p:nvSpPr>
        <p:spPr>
          <a:xfrm>
            <a:off x="5804738" y="3916017"/>
            <a:ext cx="2606867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do we measure the statistical evidence?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0805C-A81D-6188-5412-F5C59EF67C22}"/>
              </a:ext>
            </a:extLst>
          </p:cNvPr>
          <p:cNvSpPr txBox="1"/>
          <p:nvPr/>
        </p:nvSpPr>
        <p:spPr>
          <a:xfrm>
            <a:off x="6125605" y="2678507"/>
            <a:ext cx="2286000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can we estimate the </a:t>
            </a:r>
            <a:r>
              <a:rPr lang="en-US" sz="1800" i="1" dirty="0">
                <a:latin typeface="FoundrySterling-Book" pitchFamily="2" charset="0"/>
              </a:rPr>
              <a:t>RR</a:t>
            </a:r>
            <a:r>
              <a:rPr lang="en-US" sz="1800" dirty="0">
                <a:latin typeface="FoundrySterling-Book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C95D7-12E6-EF8A-AEA9-CB45F6CFA296}"/>
              </a:ext>
            </a:extLst>
          </p:cNvPr>
          <p:cNvSpPr txBox="1"/>
          <p:nvPr/>
        </p:nvSpPr>
        <p:spPr>
          <a:xfrm>
            <a:off x="5965171" y="4830361"/>
            <a:ext cx="2606867" cy="64633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much evidence is needed anyway?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2F397-12F0-7AD0-12EC-EB6C69D03B32}"/>
              </a:ext>
            </a:extLst>
          </p:cNvPr>
          <p:cNvSpPr txBox="1"/>
          <p:nvPr/>
        </p:nvSpPr>
        <p:spPr>
          <a:xfrm>
            <a:off x="315534" y="6145604"/>
            <a:ext cx="791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(4. Now try to understand the underlying biology....)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FCAE6-8889-8BF6-5356-F8C9627A5625}"/>
              </a:ext>
            </a:extLst>
          </p:cNvPr>
          <p:cNvSpPr txBox="1"/>
          <p:nvPr/>
        </p:nvSpPr>
        <p:spPr>
          <a:xfrm>
            <a:off x="530689" y="1238684"/>
            <a:ext cx="487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cases and controls as possible </a:t>
            </a:r>
            <a:r>
              <a:rPr lang="en-US" dirty="0">
                <a:latin typeface="FoundrySterling-Book" pitchFamily="2" charset="0"/>
              </a:rPr>
              <a:t>(typically many 1000s)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C49FD9-890E-4565-1F86-CFB6AA8138CF}"/>
              </a:ext>
            </a:extLst>
          </p:cNvPr>
          <p:cNvSpPr txBox="1"/>
          <p:nvPr/>
        </p:nvSpPr>
        <p:spPr>
          <a:xfrm>
            <a:off x="530688" y="2540543"/>
            <a:ext cx="5117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at variants across the genome and estimate the relative risk</a:t>
            </a:r>
            <a:endParaRPr lang="en-US" sz="2400" i="1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AA44A-1D11-BB74-43C5-17D124B25424}"/>
              </a:ext>
            </a:extLst>
          </p:cNvPr>
          <p:cNvSpPr txBox="1"/>
          <p:nvPr/>
        </p:nvSpPr>
        <p:spPr>
          <a:xfrm>
            <a:off x="530688" y="3842402"/>
            <a:ext cx="500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If there’s strong evidence that the effect is not zero (association), bingo!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872F35-1556-8D84-1EED-C1F995DC4D48}"/>
              </a:ext>
            </a:extLst>
          </p:cNvPr>
          <p:cNvSpPr txBox="1"/>
          <p:nvPr/>
        </p:nvSpPr>
        <p:spPr>
          <a:xfrm rot="21415323">
            <a:off x="5962422" y="5776272"/>
            <a:ext cx="2763841" cy="36933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What about confounding?</a:t>
            </a:r>
          </a:p>
        </p:txBody>
      </p:sp>
    </p:spTree>
    <p:extLst>
      <p:ext uri="{BB962C8B-B14F-4D97-AF65-F5344CB8AC3E}">
        <p14:creationId xmlns:p14="http://schemas.microsoft.com/office/powerpoint/2010/main" val="3890576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Plan of a GWAS, version 2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295A0-0646-1C4E-818F-EA902DE2C34F}"/>
              </a:ext>
            </a:extLst>
          </p:cNvPr>
          <p:cNvSpPr txBox="1"/>
          <p:nvPr/>
        </p:nvSpPr>
        <p:spPr>
          <a:xfrm>
            <a:off x="839969" y="830750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4C8414-72E9-324A-B680-8404C6EFDAEB}"/>
              </a:ext>
            </a:extLst>
          </p:cNvPr>
          <p:cNvSpPr txBox="1"/>
          <p:nvPr/>
        </p:nvSpPr>
        <p:spPr>
          <a:xfrm>
            <a:off x="839968" y="1452904"/>
            <a:ext cx="5273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or impute them at as many variants across the genome as possible.  Rely on LD to capture the others.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8C3CFDD-DEBF-5045-95BC-170F0B83A091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8C3CFDD-DEBF-5045-95BC-170F0B83A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E3FE97-7762-214D-90B3-3B48758824F5}"/>
                  </a:ext>
                </a:extLst>
              </p:cNvPr>
              <p:cNvSpPr txBox="1"/>
              <p:nvPr/>
            </p:nvSpPr>
            <p:spPr>
              <a:xfrm>
                <a:off x="839970" y="4131727"/>
                <a:ext cx="72275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5. If estimate is many standard deviations from zero (e.g.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FoundrySterling-Book" pitchFamily="2" charset="0"/>
                  </a:rPr>
                  <a:t>, bingo!  We may have found a true causal effect.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E3FE97-7762-214D-90B3-3B4875882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4131727"/>
                <a:ext cx="7227584" cy="646331"/>
              </a:xfrm>
              <a:prstGeom prst="rect">
                <a:avLst/>
              </a:prstGeom>
              <a:blipFill>
                <a:blip r:embed="rId3"/>
                <a:stretch>
                  <a:fillRect l="-877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0544A3CF-D33B-D641-945D-B4E278D0E3B5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F34903-CC57-2042-90A7-4F9A596DC179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E4850C-1C80-6F4C-8FD1-4B9899826847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D2EE09-7553-4B4F-BE77-03FBB6CC4965}"/>
              </a:ext>
            </a:extLst>
          </p:cNvPr>
          <p:cNvCxnSpPr>
            <a:cxnSpLocks/>
          </p:cNvCxnSpPr>
          <p:nvPr/>
        </p:nvCxnSpPr>
        <p:spPr bwMode="auto">
          <a:xfrm flipH="1">
            <a:off x="6347637" y="2703573"/>
            <a:ext cx="510363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D16F86-89F4-B249-A9C0-1DD707E205BB}"/>
              </a:ext>
            </a:extLst>
          </p:cNvPr>
          <p:cNvCxnSpPr>
            <a:cxnSpLocks/>
          </p:cNvCxnSpPr>
          <p:nvPr/>
        </p:nvCxnSpPr>
        <p:spPr bwMode="auto">
          <a:xfrm flipH="1">
            <a:off x="6347636" y="5200851"/>
            <a:ext cx="510363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01916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Plan of a GWAS, version 2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295A0-0646-1C4E-818F-EA902DE2C34F}"/>
              </a:ext>
            </a:extLst>
          </p:cNvPr>
          <p:cNvSpPr txBox="1"/>
          <p:nvPr/>
        </p:nvSpPr>
        <p:spPr>
          <a:xfrm>
            <a:off x="839969" y="830750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4C8414-72E9-324A-B680-8404C6EFDAEB}"/>
              </a:ext>
            </a:extLst>
          </p:cNvPr>
          <p:cNvSpPr txBox="1"/>
          <p:nvPr/>
        </p:nvSpPr>
        <p:spPr>
          <a:xfrm>
            <a:off x="839968" y="1452904"/>
            <a:ext cx="5273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or impute them at as many variants across the genome as possible.  Rely on LD to capture the others.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8C3CFDD-DEBF-5045-95BC-170F0B83A091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8C3CFDD-DEBF-5045-95BC-170F0B83A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E3FE97-7762-214D-90B3-3B48758824F5}"/>
                  </a:ext>
                </a:extLst>
              </p:cNvPr>
              <p:cNvSpPr txBox="1"/>
              <p:nvPr/>
            </p:nvSpPr>
            <p:spPr>
              <a:xfrm>
                <a:off x="839970" y="4131727"/>
                <a:ext cx="72275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5. If estimate is many standard deviations from zero (e.g.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FoundrySterling-Book" pitchFamily="2" charset="0"/>
                  </a:rPr>
                  <a:t>, bingo!  We may have found a true causal effect.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E3FE97-7762-214D-90B3-3B4875882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4131727"/>
                <a:ext cx="7227584" cy="646331"/>
              </a:xfrm>
              <a:prstGeom prst="rect">
                <a:avLst/>
              </a:prstGeom>
              <a:blipFill>
                <a:blip r:embed="rId3"/>
                <a:stretch>
                  <a:fillRect l="-877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0544A3CF-D33B-D641-945D-B4E278D0E3B5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F34903-CC57-2042-90A7-4F9A596DC179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E4850C-1C80-6F4C-8FD1-4B9899826847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A91BC-AE69-0954-48F7-02509525216C}"/>
              </a:ext>
            </a:extLst>
          </p:cNvPr>
          <p:cNvSpPr txBox="1"/>
          <p:nvPr/>
        </p:nvSpPr>
        <p:spPr>
          <a:xfrm>
            <a:off x="6507256" y="1314403"/>
            <a:ext cx="2412686" cy="120032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But how can this work in practice, if we don’t know the causal variant beforehand?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1C9063-EE79-1A97-C001-A5F2A8B53687}"/>
              </a:ext>
            </a:extLst>
          </p:cNvPr>
          <p:cNvCxnSpPr>
            <a:cxnSpLocks/>
          </p:cNvCxnSpPr>
          <p:nvPr/>
        </p:nvCxnSpPr>
        <p:spPr bwMode="auto">
          <a:xfrm flipH="1">
            <a:off x="5858535" y="2215120"/>
            <a:ext cx="510363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02244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1258302" y="1141342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Heritability and genetic architecture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Genome-wide association studies in theory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Linkage disequilibrium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The challenge of understanding biology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F4A843-CC7F-9945-A786-A5F9F3FD85B3}"/>
              </a:ext>
            </a:extLst>
          </p:cNvPr>
          <p:cNvCxnSpPr>
            <a:cxnSpLocks/>
          </p:cNvCxnSpPr>
          <p:nvPr/>
        </p:nvCxnSpPr>
        <p:spPr bwMode="auto">
          <a:xfrm>
            <a:off x="558507" y="3588804"/>
            <a:ext cx="38482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81258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End of the linkage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65"/>
                </a:solidFill>
              </a:rPr>
              <a:t>Breast cancer (</a:t>
            </a:r>
            <a:r>
              <a:rPr lang="en-US" sz="1200" i="1" dirty="0">
                <a:solidFill>
                  <a:srgbClr val="FFFF65"/>
                </a:solidFill>
              </a:rPr>
              <a:t>BRCA1/2 </a:t>
            </a:r>
            <a:r>
              <a:rPr lang="en-US" sz="1200" dirty="0">
                <a:solidFill>
                  <a:srgbClr val="FFFF65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74685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(100s of 1000s of markers)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25782" y="5370367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82512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pmap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0" y="947891"/>
            <a:ext cx="3615259" cy="12219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261679" y="866001"/>
            <a:ext cx="3380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International HapMap Project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doi:10.1038/nature0422 (2005)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891988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dirty="0">
                <a:latin typeface="Arial" charset="0"/>
              </a:rPr>
              <a:t>Understanding human genetic diversity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1679" y="1461012"/>
            <a:ext cx="4531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 database of &gt; 1M SNPs found in European, African, and Asian ancestry individuals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(A subset of the samples later used in the 1000 Genomes Project)</a:t>
            </a:r>
          </a:p>
        </p:txBody>
      </p:sp>
      <p:pic>
        <p:nvPicPr>
          <p:cNvPr id="13" name="Picture 3" descr="nature04226-t8">
            <a:extLst>
              <a:ext uri="{FF2B5EF4-FFF2-40B4-BE49-F238E27FC236}">
                <a16:creationId xmlns:a16="http://schemas.microsoft.com/office/drawing/2014/main" id="{0724B37B-915E-2A4E-922C-96AD6575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r="122"/>
          <a:stretch/>
        </p:blipFill>
        <p:spPr bwMode="auto">
          <a:xfrm>
            <a:off x="511499" y="4778584"/>
            <a:ext cx="3750179" cy="152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D6F132-08F7-9640-81BF-BFEA660791F0}"/>
              </a:ext>
            </a:extLst>
          </p:cNvPr>
          <p:cNvSpPr txBox="1"/>
          <p:nvPr/>
        </p:nvSpPr>
        <p:spPr>
          <a:xfrm>
            <a:off x="4388435" y="4778584"/>
            <a:ext cx="453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Estimated how many SNPs genome-wide would need to be typed to capture (by LD) most common genetic variants.  E.g. 250,000 would capture ~95% of SNPs in European populations.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EFE70-3BE6-7C4D-A7A3-2CBBAE5B7889}"/>
              </a:ext>
            </a:extLst>
          </p:cNvPr>
          <p:cNvSpPr txBox="1"/>
          <p:nvPr/>
        </p:nvSpPr>
        <p:spPr>
          <a:xfrm>
            <a:off x="4261679" y="2418539"/>
            <a:ext cx="453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Recombination turns out to be highly nonuniform.  It is concentrated in </a:t>
            </a:r>
            <a:r>
              <a:rPr lang="en-US" i="1" dirty="0">
                <a:latin typeface="FOUNDRYSTERLING-BOOK" pitchFamily="2" charset="0"/>
              </a:rPr>
              <a:t>recombination hotspots</a:t>
            </a:r>
            <a:r>
              <a:rPr lang="en-US" dirty="0">
                <a:latin typeface="FoundrySterling-Book" pitchFamily="2" charset="0"/>
              </a:rPr>
              <a:t>.  So mutations are carried on longer haplotypes than had been expected.</a:t>
            </a:r>
            <a:endParaRPr lang="en-US" i="1" dirty="0">
              <a:latin typeface="FOUNDRYSTERLING-BOO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A6CDB-386A-F14E-97DE-EF90DAFACB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0" t="2698" b="7603"/>
          <a:stretch/>
        </p:blipFill>
        <p:spPr>
          <a:xfrm>
            <a:off x="511500" y="2394856"/>
            <a:ext cx="3750179" cy="21067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D7087A-674B-8248-9F9E-CA1C2F960408}"/>
              </a:ext>
            </a:extLst>
          </p:cNvPr>
          <p:cNvSpPr txBox="1"/>
          <p:nvPr/>
        </p:nvSpPr>
        <p:spPr>
          <a:xfrm>
            <a:off x="5029200" y="418738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Map of recombination rate</a:t>
            </a:r>
            <a:endParaRPr lang="en-US" sz="1400" dirty="0">
              <a:latin typeface="FoundrySterling-Book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356518-E924-C243-B605-3EA4CF68A3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97245" y="4285650"/>
            <a:ext cx="725391" cy="502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C5F03D-8BFC-D441-A231-9C3ED99DEFF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4801" y="3703551"/>
            <a:ext cx="673018" cy="9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3AA40F-90FF-0B44-AD05-BEE3187E56E2}"/>
              </a:ext>
            </a:extLst>
          </p:cNvPr>
          <p:cNvSpPr txBox="1"/>
          <p:nvPr/>
        </p:nvSpPr>
        <p:spPr>
          <a:xfrm>
            <a:off x="5029200" y="372167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Shared haplotype lengths</a:t>
            </a:r>
            <a:endParaRPr lang="en-US" sz="1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0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B056F6-4083-224F-8C86-FD11DB0B65DF}"/>
              </a:ext>
            </a:extLst>
          </p:cNvPr>
          <p:cNvSpPr txBox="1"/>
          <p:nvPr/>
        </p:nvSpPr>
        <p:spPr>
          <a:xfrm>
            <a:off x="1591294" y="4897151"/>
            <a:ext cx="5937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What proportion of phenotypic variation is due to genetic variation?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A9315-6228-EE48-96EA-A1F7D0C6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0894">
            <a:off x="1631347" y="3123269"/>
            <a:ext cx="1455064" cy="611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282B8-1188-2E47-8063-3DE29C5D2DFD}"/>
              </a:ext>
            </a:extLst>
          </p:cNvPr>
          <p:cNvGrpSpPr/>
          <p:nvPr/>
        </p:nvGrpSpPr>
        <p:grpSpPr>
          <a:xfrm>
            <a:off x="5638244" y="2967926"/>
            <a:ext cx="1395864" cy="1047725"/>
            <a:chOff x="2032000" y="1162574"/>
            <a:chExt cx="4031972" cy="302636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F580492-13A8-EE43-9B42-8BA809168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B33AD9-0549-354E-A656-9BF0CB7E908A}"/>
                </a:ext>
              </a:extLst>
            </p:cNvPr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285987-663F-9C46-8D39-385813F056BC}"/>
                </a:ext>
              </a:extLst>
            </p:cNvPr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93D16D-F013-4644-86F5-B353F97F7235}"/>
              </a:ext>
            </a:extLst>
          </p:cNvPr>
          <p:cNvCxnSpPr>
            <a:cxnSpLocks/>
          </p:cNvCxnSpPr>
          <p:nvPr/>
        </p:nvCxnSpPr>
        <p:spPr bwMode="auto">
          <a:xfrm>
            <a:off x="3186046" y="3455173"/>
            <a:ext cx="1834445" cy="211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890C3B-7FAA-9648-89DB-DFCE4E97D344}"/>
              </a:ext>
            </a:extLst>
          </p:cNvPr>
          <p:cNvSpPr txBox="1"/>
          <p:nvPr/>
        </p:nvSpPr>
        <p:spPr>
          <a:xfrm>
            <a:off x="645237" y="847496"/>
            <a:ext cx="800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The human genome is ~3.2 billion base pairs long.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FD762-F877-4C47-83CA-70DE15C9F21E}"/>
              </a:ext>
            </a:extLst>
          </p:cNvPr>
          <p:cNvSpPr txBox="1"/>
          <p:nvPr/>
        </p:nvSpPr>
        <p:spPr>
          <a:xfrm>
            <a:off x="399327" y="1447930"/>
            <a:ext cx="849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About 1 in 100 – 1000 of those bases vary between people.</a:t>
            </a:r>
          </a:p>
        </p:txBody>
      </p:sp>
    </p:spTree>
    <p:extLst>
      <p:ext uri="{BB962C8B-B14F-4D97-AF65-F5344CB8AC3E}">
        <p14:creationId xmlns:p14="http://schemas.microsoft.com/office/powerpoint/2010/main" val="1857889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27769" y="5664345"/>
            <a:ext cx="6370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Patterns of LD depend on overall population size.</a:t>
            </a:r>
          </a:p>
          <a:p>
            <a:pPr algn="ctr"/>
            <a:r>
              <a:rPr lang="en-US" sz="1800" dirty="0">
                <a:latin typeface="FoundrySterling-Book" pitchFamily="2" charset="0"/>
              </a:rPr>
              <a:t>There are higher levels of LD in smaller populations.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D6DB68A5-8B92-AB46-940A-48A6EE30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6" y="54147"/>
            <a:ext cx="8710510" cy="599507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What does human genetic variation look like anyway?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16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20C99-1B61-A243-898C-34B62FBE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3" t="27132" r="18500" b="9922"/>
          <a:stretch/>
        </p:blipFill>
        <p:spPr>
          <a:xfrm>
            <a:off x="637952" y="489097"/>
            <a:ext cx="4391247" cy="55026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A9E81-7A62-7A4A-ABFB-D869364BCA2D}"/>
              </a:ext>
            </a:extLst>
          </p:cNvPr>
          <p:cNvSpPr txBox="1"/>
          <p:nvPr/>
        </p:nvSpPr>
        <p:spPr>
          <a:xfrm>
            <a:off x="5677787" y="2778736"/>
            <a:ext cx="2828261" cy="92333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Block-like structure of LD</a:t>
            </a:r>
          </a:p>
          <a:p>
            <a:pPr algn="ctr"/>
            <a:r>
              <a:rPr lang="en-GB" sz="1800" dirty="0">
                <a:latin typeface="FoundrySterling-Book" pitchFamily="2" charset="0"/>
              </a:rPr>
              <a:t>(correlations between SNPs in two different regions)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B6464-B5F5-564F-99C8-EE9FD7AC309A}"/>
              </a:ext>
            </a:extLst>
          </p:cNvPr>
          <p:cNvSpPr txBox="1"/>
          <p:nvPr/>
        </p:nvSpPr>
        <p:spPr>
          <a:xfrm>
            <a:off x="2691825" y="1041991"/>
            <a:ext cx="42351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YRI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D57CE-600A-2748-A929-E6A5950C8E66}"/>
              </a:ext>
            </a:extLst>
          </p:cNvPr>
          <p:cNvSpPr txBox="1"/>
          <p:nvPr/>
        </p:nvSpPr>
        <p:spPr>
          <a:xfrm>
            <a:off x="2662972" y="2534093"/>
            <a:ext cx="4940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CCAB5-74DE-4746-9D45-9C7BB4698AAB}"/>
              </a:ext>
            </a:extLst>
          </p:cNvPr>
          <p:cNvSpPr txBox="1"/>
          <p:nvPr/>
        </p:nvSpPr>
        <p:spPr>
          <a:xfrm>
            <a:off x="2610072" y="3893568"/>
            <a:ext cx="54694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CHB</a:t>
            </a:r>
          </a:p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+JPT</a:t>
            </a:r>
          </a:p>
        </p:txBody>
      </p:sp>
    </p:spTree>
    <p:extLst>
      <p:ext uri="{BB962C8B-B14F-4D97-AF65-F5344CB8AC3E}">
        <p14:creationId xmlns:p14="http://schemas.microsoft.com/office/powerpoint/2010/main" val="3001996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992066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1258302" y="1141342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Heritability and genetic architecture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Genome-wide association studies in theory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Linkage disequilibrium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The challenge of understanding biology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F4A843-CC7F-9945-A786-A5F9F3FD85B3}"/>
              </a:ext>
            </a:extLst>
          </p:cNvPr>
          <p:cNvCxnSpPr>
            <a:cxnSpLocks/>
          </p:cNvCxnSpPr>
          <p:nvPr/>
        </p:nvCxnSpPr>
        <p:spPr bwMode="auto">
          <a:xfrm>
            <a:off x="558507" y="4445331"/>
            <a:ext cx="38482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75109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068977-EB0B-DA45-BE82-1F7D819E4E1D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GWAS study - WTCCC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1E4BD-DE23-BF48-A5BC-D167E5CA08B3}"/>
              </a:ext>
            </a:extLst>
          </p:cNvPr>
          <p:cNvSpPr txBox="1"/>
          <p:nvPr/>
        </p:nvSpPr>
        <p:spPr>
          <a:xfrm>
            <a:off x="482600" y="3121924"/>
            <a:ext cx="7085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Studied seven common diseases in the UK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Bipolar disorder, Coronary Artery Disease, Crohn’s disease, Hypertension, Rheumatoid arthritis, Type 1 and Type 2 Diabetes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Genotyped at 500,000 SNPs across the genome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484BE-F825-0744-BBC1-8DF9676D8AC3}"/>
              </a:ext>
            </a:extLst>
          </p:cNvPr>
          <p:cNvSpPr txBox="1"/>
          <p:nvPr/>
        </p:nvSpPr>
        <p:spPr>
          <a:xfrm>
            <a:off x="6417091" y="6270526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doi:10.1038/nature05911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3899B-F067-9E4C-9468-E2EA7955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85982"/>
            <a:ext cx="7188200" cy="1879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C9853-3842-4540-B68D-5AE76ACAE491}"/>
              </a:ext>
            </a:extLst>
          </p:cNvPr>
          <p:cNvSpPr txBox="1"/>
          <p:nvPr/>
        </p:nvSpPr>
        <p:spPr>
          <a:xfrm>
            <a:off x="6019430" y="253592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FoundrySterling-Book" pitchFamily="2" charset="0"/>
              </a:rPr>
              <a:t>Nature (2007)</a:t>
            </a:r>
          </a:p>
        </p:txBody>
      </p:sp>
    </p:spTree>
    <p:extLst>
      <p:ext uri="{BB962C8B-B14F-4D97-AF65-F5344CB8AC3E}">
        <p14:creationId xmlns:p14="http://schemas.microsoft.com/office/powerpoint/2010/main" val="2845484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389063"/>
            <a:ext cx="8883650" cy="3819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E20418-6C54-7848-B6B1-B497152CC649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study - WTCCC</a:t>
            </a:r>
          </a:p>
        </p:txBody>
      </p:sp>
    </p:spTree>
    <p:extLst>
      <p:ext uri="{BB962C8B-B14F-4D97-AF65-F5344CB8AC3E}">
        <p14:creationId xmlns:p14="http://schemas.microsoft.com/office/powerpoint/2010/main" val="1170895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836731" y="967163"/>
            <a:ext cx="180753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N=2,000 cases and 3,000 controls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836730" y="1713405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Genotyped at 500k SNPs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107721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Have they done adequate data quality control?  Have they dealt with possible confounders?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836730" y="4282831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strong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836730" y="5750038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about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836730" y="4970019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2419230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How a microarray works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3809" y="1814285"/>
            <a:ext cx="4855256" cy="3543905"/>
            <a:chOff x="870857" y="1632856"/>
            <a:chExt cx="4855256" cy="3543905"/>
          </a:xfrm>
        </p:grpSpPr>
        <p:sp>
          <p:nvSpPr>
            <p:cNvPr id="5" name="Rectangle 4"/>
            <p:cNvSpPr/>
            <p:nvPr/>
          </p:nvSpPr>
          <p:spPr bwMode="auto">
            <a:xfrm>
              <a:off x="870857" y="1632856"/>
              <a:ext cx="4855256" cy="354390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pic>
          <p:nvPicPr>
            <p:cNvPr id="4" name="Picture 3" descr="2000px-Affymetrix_GeneChip_and_Illumina_BeadChip_design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8" y="1826986"/>
              <a:ext cx="4241429" cy="316834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736746" y="1837548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Wash the DNA over and let it </a:t>
            </a:r>
            <a:r>
              <a:rPr lang="en-US" sz="2400" dirty="0" err="1">
                <a:latin typeface="FoundrySterling-Book" pitchFamily="2" charset="0"/>
              </a:rPr>
              <a:t>hybridise</a:t>
            </a:r>
            <a:r>
              <a:rPr lang="en-US" sz="2400" dirty="0">
                <a:latin typeface="FoundrySterling-Book" pitchFamily="2" charset="0"/>
              </a:rPr>
              <a:t> to millions of probes – one for each SNP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6746" y="3679392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latin typeface="FoundrySterling-Book" pitchFamily="2" charset="0"/>
              </a:rPr>
              <a:t>Flourescent</a:t>
            </a:r>
            <a:r>
              <a:rPr lang="en-US" sz="2400" dirty="0">
                <a:latin typeface="FoundrySterling-Book" pitchFamily="2" charset="0"/>
              </a:rPr>
              <a:t> markers are then attached.  A picture is taken of the array.</a:t>
            </a:r>
          </a:p>
        </p:txBody>
      </p:sp>
    </p:spTree>
    <p:extLst>
      <p:ext uri="{BB962C8B-B14F-4D97-AF65-F5344CB8AC3E}">
        <p14:creationId xmlns:p14="http://schemas.microsoft.com/office/powerpoint/2010/main" val="1739938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865F121-2753-2E44-8CC2-1515EBE7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88" y="1539122"/>
            <a:ext cx="427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SNP, you get back this: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988" y="5486404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 SNP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SNP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F52D-5ACA-F64B-9520-F07E27F971A0}"/>
              </a:ext>
            </a:extLst>
          </p:cNvPr>
          <p:cNvSpPr txBox="1"/>
          <p:nvPr/>
        </p:nvSpPr>
        <p:spPr>
          <a:xfrm>
            <a:off x="4643811" y="3125671"/>
            <a:ext cx="3585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An algorithm is needed to turn the intensity values (x/y axis values) into genotype calls (</a:t>
            </a:r>
            <a:r>
              <a:rPr lang="en-US" sz="1800" dirty="0" err="1">
                <a:latin typeface="FoundrySterling-Book" pitchFamily="2" charset="0"/>
              </a:rPr>
              <a:t>colours</a:t>
            </a:r>
            <a:r>
              <a:rPr lang="en-US" sz="1800" dirty="0">
                <a:latin typeface="FoundrySterling-Book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83701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988" y="5491238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 allele probe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allele probe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1858" b="12825"/>
          <a:stretch/>
        </p:blipFill>
        <p:spPr bwMode="auto">
          <a:xfrm>
            <a:off x="5285618" y="2419047"/>
            <a:ext cx="3175324" cy="29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53085" y="1533154"/>
            <a:ext cx="352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Or this if you’re less lucky: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4805" y="315680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9682" y="3490630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1891" y="485221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6458" y="3435047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6191" y="38051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1846" y="5491238"/>
            <a:ext cx="391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Small genotyping errors in cases or controls could easily confound the study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05CC1-CF00-FA47-BA1D-D9FF3EF0F462}"/>
              </a:ext>
            </a:extLst>
          </p:cNvPr>
          <p:cNvSpPr txBox="1"/>
          <p:nvPr/>
        </p:nvSpPr>
        <p:spPr>
          <a:xfrm>
            <a:off x="447988" y="1539122"/>
            <a:ext cx="427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SNP, you get back this: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0C4945-604D-2548-AD8C-D7177ADA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</p:spTree>
    <p:extLst>
      <p:ext uri="{BB962C8B-B14F-4D97-AF65-F5344CB8AC3E}">
        <p14:creationId xmlns:p14="http://schemas.microsoft.com/office/powerpoint/2010/main" val="97372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5FE3A-A206-C042-98AD-7CA9B780CCE0}"/>
              </a:ext>
            </a:extLst>
          </p:cNvPr>
          <p:cNvSpPr txBox="1"/>
          <p:nvPr/>
        </p:nvSpPr>
        <p:spPr>
          <a:xfrm>
            <a:off x="209432" y="869437"/>
            <a:ext cx="8587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 </a:t>
            </a:r>
            <a:r>
              <a:rPr lang="en-US" sz="1800" dirty="0">
                <a:latin typeface="FoundrySterling-Book" pitchFamily="2" charset="0"/>
              </a:rPr>
              <a:t>Can estimate how much genetics determines trait variation by comparing trait similarity in monozygotic (identical) and dizygotic twins.</a:t>
            </a:r>
            <a:endParaRPr lang="en-US" sz="1800" i="1" dirty="0">
              <a:latin typeface="FOUNDRYSTERLING-BOO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14B7C-B53E-DD4A-8137-BB67DB987B5F}"/>
              </a:ext>
            </a:extLst>
          </p:cNvPr>
          <p:cNvSpPr txBox="1"/>
          <p:nvPr/>
        </p:nvSpPr>
        <p:spPr>
          <a:xfrm>
            <a:off x="98045" y="2449798"/>
            <a:ext cx="73860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MZ</a:t>
            </a:r>
          </a:p>
          <a:p>
            <a:pPr algn="ctr"/>
            <a:r>
              <a:rPr lang="en-US" sz="1200" dirty="0"/>
              <a:t>Twins r~0.92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E11A3-B082-5F48-83C4-7D4398973F1E}"/>
              </a:ext>
            </a:extLst>
          </p:cNvPr>
          <p:cNvSpPr txBox="1"/>
          <p:nvPr/>
        </p:nvSpPr>
        <p:spPr>
          <a:xfrm>
            <a:off x="1038802" y="2461591"/>
            <a:ext cx="61791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DZ</a:t>
            </a:r>
          </a:p>
          <a:p>
            <a:pPr algn="ctr"/>
            <a:r>
              <a:rPr lang="en-US" sz="1200" dirty="0"/>
              <a:t>Twins</a:t>
            </a:r>
          </a:p>
          <a:p>
            <a:pPr algn="ctr"/>
            <a:r>
              <a:rPr lang="en-US" sz="1200" dirty="0"/>
              <a:t>r~0.47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5A814-43AD-DA40-A25D-7CBBB5392A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03211" y="4589603"/>
            <a:ext cx="447038" cy="11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E28119-B9BB-7748-9818-12203E723654}"/>
              </a:ext>
            </a:extLst>
          </p:cNvPr>
          <p:cNvSpPr txBox="1"/>
          <p:nvPr/>
        </p:nvSpPr>
        <p:spPr>
          <a:xfrm>
            <a:off x="252854" y="5521301"/>
            <a:ext cx="90634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All studied traits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/>
              <p:nvPr/>
            </p:nvSpPr>
            <p:spPr>
              <a:xfrm>
                <a:off x="159586" y="6144871"/>
                <a:ext cx="88102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>
                    <a:latin typeface="FOUNDRYSTERLING-BOOK" pitchFamily="2" charset="0"/>
                  </a:rPr>
                  <a:t>Definition: Heritability </a:t>
                </a:r>
                <a:r>
                  <a:rPr lang="en-US" dirty="0">
                    <a:latin typeface="FoundrySterling-Book" pitchFamily="2" charset="0"/>
                  </a:rPr>
                  <a:t>is the proportion of trait variation explained by inherited factors (including genetics) . Can be estimated as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≈2×(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𝑀𝑍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𝐷𝑍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86" y="6144871"/>
                <a:ext cx="8810201" cy="584775"/>
              </a:xfrm>
              <a:prstGeom prst="rect">
                <a:avLst/>
              </a:prstGeom>
              <a:blipFill>
                <a:blip r:embed="rId3"/>
                <a:stretch>
                  <a:fillRect l="-288" t="-212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545E821-28A8-BE40-B227-CA1720772CC7}"/>
              </a:ext>
            </a:extLst>
          </p:cNvPr>
          <p:cNvGrpSpPr/>
          <p:nvPr/>
        </p:nvGrpSpPr>
        <p:grpSpPr>
          <a:xfrm>
            <a:off x="4115146" y="2018220"/>
            <a:ext cx="4681613" cy="1013372"/>
            <a:chOff x="3410853" y="2798303"/>
            <a:chExt cx="5473199" cy="1184717"/>
          </a:xfrm>
        </p:grpSpPr>
        <p:pic>
          <p:nvPicPr>
            <p:cNvPr id="4" name="Picture 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A9C0530-C8F3-644A-9687-799FF9E7E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C2785-96D6-B641-B780-353CA6DE12C2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92696DC-77F9-524D-8D26-AAE9D2429E07}"/>
              </a:ext>
            </a:extLst>
          </p:cNvPr>
          <p:cNvSpPr txBox="1"/>
          <p:nvPr/>
        </p:nvSpPr>
        <p:spPr>
          <a:xfrm>
            <a:off x="1787531" y="4064052"/>
            <a:ext cx="3217606" cy="107721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(Adult) height is much more highly correlated between monozygotic than dizygotic twins.</a:t>
            </a:r>
          </a:p>
          <a:p>
            <a:pPr algn="l"/>
            <a:r>
              <a:rPr lang="en-US" b="1" u="sng" dirty="0">
                <a:latin typeface="FOUNDRYSTERLING-BOOK" pitchFamily="2" charset="0"/>
              </a:rPr>
              <a:t>Heritability</a:t>
            </a:r>
            <a:r>
              <a:rPr lang="en-US" dirty="0">
                <a:latin typeface="FoundrySterling-Book" pitchFamily="2" charset="0"/>
              </a:rPr>
              <a:t> is about 90%.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5D2BC1-4E66-7790-C90B-2F9415A57374}"/>
              </a:ext>
            </a:extLst>
          </p:cNvPr>
          <p:cNvGrpSpPr/>
          <p:nvPr/>
        </p:nvGrpSpPr>
        <p:grpSpPr>
          <a:xfrm>
            <a:off x="209873" y="3438382"/>
            <a:ext cx="1011737" cy="1921015"/>
            <a:chOff x="301625" y="1977885"/>
            <a:chExt cx="1011737" cy="19210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E33E7D-534C-0E87-96F2-80017FBAA847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AAB064-9FD8-2EF0-6DB3-8F4474F490E3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3A0A1CE-904C-7D4B-A8ED-7569922F2D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9F133D-D5CB-3240-B7E4-BCBF4A4C3F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3" name="Picture 2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245AD4DE-BA16-2AE7-26EF-292F777C0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6C6E0B8-864F-30A7-A421-93425AFFD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523710-F9AC-3CD1-65F0-C15F782E95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AD92CB50-67B4-E704-DF13-0F2D2EDA1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sp>
        <p:nvSpPr>
          <p:cNvPr id="27" name="Left Brace 26">
            <a:extLst>
              <a:ext uri="{FF2B5EF4-FFF2-40B4-BE49-F238E27FC236}">
                <a16:creationId xmlns:a16="http://schemas.microsoft.com/office/drawing/2014/main" id="{A62D9AC6-AB85-9486-53D1-83F0C6E63E3E}"/>
              </a:ext>
            </a:extLst>
          </p:cNvPr>
          <p:cNvSpPr/>
          <p:nvPr/>
        </p:nvSpPr>
        <p:spPr bwMode="auto">
          <a:xfrm rot="5400000">
            <a:off x="802308" y="3551490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E1FD270C-3166-04ED-1F37-00EEB08D5010}"/>
              </a:ext>
            </a:extLst>
          </p:cNvPr>
          <p:cNvSpPr/>
          <p:nvPr/>
        </p:nvSpPr>
        <p:spPr bwMode="auto">
          <a:xfrm rot="5400000">
            <a:off x="1015874" y="3568479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1600F1-1BB8-10D1-8BAD-42A45A5FD975}"/>
              </a:ext>
            </a:extLst>
          </p:cNvPr>
          <p:cNvCxnSpPr>
            <a:cxnSpLocks/>
          </p:cNvCxnSpPr>
          <p:nvPr/>
        </p:nvCxnSpPr>
        <p:spPr bwMode="auto">
          <a:xfrm>
            <a:off x="703939" y="3189148"/>
            <a:ext cx="163131" cy="3464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923F0F-C584-D3BE-C61F-362593FED25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0636" y="3177293"/>
            <a:ext cx="162800" cy="3651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6180766-3EB9-D778-48FD-91215FC97AD1}"/>
              </a:ext>
            </a:extLst>
          </p:cNvPr>
          <p:cNvSpPr txBox="1"/>
          <p:nvPr/>
        </p:nvSpPr>
        <p:spPr>
          <a:xfrm>
            <a:off x="4171472" y="3265714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FoundrySterling-Book" pitchFamily="2" charset="0"/>
              </a:rPr>
              <a:t>2748 papers, </a:t>
            </a:r>
          </a:p>
        </p:txBody>
      </p:sp>
    </p:spTree>
    <p:extLst>
      <p:ext uri="{BB962C8B-B14F-4D97-AF65-F5344CB8AC3E}">
        <p14:creationId xmlns:p14="http://schemas.microsoft.com/office/powerpoint/2010/main" val="79729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A1CADC-2319-2748-B8AD-191930BE6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933"/>
          <a:stretch/>
        </p:blipFill>
        <p:spPr>
          <a:xfrm>
            <a:off x="445540" y="1135007"/>
            <a:ext cx="3826080" cy="37603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113D4-CB52-D744-BFD7-0476A26EFB60}"/>
              </a:ext>
            </a:extLst>
          </p:cNvPr>
          <p:cNvSpPr txBox="1"/>
          <p:nvPr/>
        </p:nvSpPr>
        <p:spPr>
          <a:xfrm>
            <a:off x="4667690" y="1768674"/>
            <a:ext cx="39829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The authors developed a genotype calling algorithm to turn these data (intensities, X and Y axis) into genotype calls (</a:t>
            </a:r>
            <a:r>
              <a:rPr lang="en-US" dirty="0" err="1">
                <a:latin typeface="FoundrySterling-Book" pitchFamily="2" charset="0"/>
              </a:rPr>
              <a:t>colours</a:t>
            </a:r>
            <a:r>
              <a:rPr lang="en-US" dirty="0">
                <a:latin typeface="FoundrySterling-Book" pitchFamily="2" charset="0"/>
              </a:rPr>
              <a:t>).  Samples lying outside clusters, or in overlapping clusters, would be called as missing.  </a:t>
            </a:r>
            <a:r>
              <a:rPr lang="en-US" sz="1200" dirty="0">
                <a:latin typeface="FoundrySterling-Book" pitchFamily="2" charset="0"/>
              </a:rPr>
              <a:t>(NB. Nowadays most studies use off-the-shelf algorithms for this.)</a:t>
            </a:r>
          </a:p>
          <a:p>
            <a:pPr algn="l"/>
            <a:endParaRPr lang="en-US" sz="12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In particular cases and controls were jointly called.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DA750B-FE5A-EE4A-8EA4-40C77894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An algorithm is needed to call genotypes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DFAF0F-44CD-E347-A5D6-9A7977FA909A}"/>
              </a:ext>
            </a:extLst>
          </p:cNvPr>
          <p:cNvGrpSpPr/>
          <p:nvPr/>
        </p:nvGrpSpPr>
        <p:grpSpPr>
          <a:xfrm>
            <a:off x="6446231" y="5828355"/>
            <a:ext cx="2018777" cy="596810"/>
            <a:chOff x="2032000" y="1639514"/>
            <a:chExt cx="4031972" cy="2549429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2919079-D5CC-F045-A951-939D7AB36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46F022-BC0D-8C44-B3ED-16103601A2A1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3372D7-AF82-6D4A-9860-589942780EA3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D86B5CB-ABC1-E044-98C1-163490FD7F91}"/>
              </a:ext>
            </a:extLst>
          </p:cNvPr>
          <p:cNvSpPr/>
          <p:nvPr/>
        </p:nvSpPr>
        <p:spPr bwMode="auto">
          <a:xfrm>
            <a:off x="7192565" y="4578374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4A6535-5269-1649-A846-F2DC522BF7C9}"/>
              </a:ext>
            </a:extLst>
          </p:cNvPr>
          <p:cNvCxnSpPr>
            <a:cxnSpLocks/>
          </p:cNvCxnSpPr>
          <p:nvPr/>
        </p:nvCxnSpPr>
        <p:spPr bwMode="auto">
          <a:xfrm flipH="1">
            <a:off x="7322543" y="5247691"/>
            <a:ext cx="35512" cy="5792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507F07-E946-6544-8DF6-2AE26858D3E5}"/>
              </a:ext>
            </a:extLst>
          </p:cNvPr>
          <p:cNvCxnSpPr>
            <a:cxnSpLocks/>
          </p:cNvCxnSpPr>
          <p:nvPr/>
        </p:nvCxnSpPr>
        <p:spPr bwMode="auto">
          <a:xfrm flipV="1">
            <a:off x="6487804" y="4962193"/>
            <a:ext cx="651458" cy="1656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7D33B5-5741-FE4B-AE40-4B9C06D578B3}"/>
              </a:ext>
            </a:extLst>
          </p:cNvPr>
          <p:cNvSpPr txBox="1"/>
          <p:nvPr/>
        </p:nvSpPr>
        <p:spPr>
          <a:xfrm>
            <a:off x="4840777" y="4994070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Genotyping process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9ED35D-6A45-4746-895A-934B3C2418E7}"/>
              </a:ext>
            </a:extLst>
          </p:cNvPr>
          <p:cNvCxnSpPr>
            <a:cxnSpLocks/>
          </p:cNvCxnSpPr>
          <p:nvPr/>
        </p:nvCxnSpPr>
        <p:spPr bwMode="auto">
          <a:xfrm>
            <a:off x="6046436" y="5665510"/>
            <a:ext cx="338787" cy="4565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96298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C80CF-E213-C243-847A-106EE615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5" y="3499893"/>
            <a:ext cx="3365500" cy="30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DF78E-6A6C-7E42-BBF6-4CC00ECD9D54}"/>
              </a:ext>
            </a:extLst>
          </p:cNvPr>
          <p:cNvSpPr txBox="1"/>
          <p:nvPr/>
        </p:nvSpPr>
        <p:spPr>
          <a:xfrm>
            <a:off x="847094" y="6183874"/>
            <a:ext cx="220445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heterozygous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98588-FF80-FD45-8E2E-EC568AD2D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 r="6186"/>
          <a:stretch/>
        </p:blipFill>
        <p:spPr>
          <a:xfrm>
            <a:off x="399500" y="404682"/>
            <a:ext cx="3893307" cy="29534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4EAD3-B95C-B047-B91C-1DB80DD19FDB}"/>
              </a:ext>
            </a:extLst>
          </p:cNvPr>
          <p:cNvSpPr txBox="1"/>
          <p:nvPr/>
        </p:nvSpPr>
        <p:spPr>
          <a:xfrm rot="16200000">
            <a:off x="-363848" y="4739229"/>
            <a:ext cx="180369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missing calls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1E018-7D49-B94E-837C-C0449080463B}"/>
              </a:ext>
            </a:extLst>
          </p:cNvPr>
          <p:cNvSpPr txBox="1"/>
          <p:nvPr/>
        </p:nvSpPr>
        <p:spPr>
          <a:xfrm>
            <a:off x="1935125" y="5083880"/>
            <a:ext cx="98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They kept these samples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913600-BA3E-7D4F-BF9E-1B0C46B279D5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2430" y="5407045"/>
            <a:ext cx="551616" cy="2980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4EC0ED-2D07-714A-BB0C-6509754D200A}"/>
              </a:ext>
            </a:extLst>
          </p:cNvPr>
          <p:cNvSpPr txBox="1"/>
          <p:nvPr/>
        </p:nvSpPr>
        <p:spPr>
          <a:xfrm>
            <a:off x="4572000" y="681065"/>
            <a:ext cx="3982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They then threw away 809 samples!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Due to: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Poor genotyping rates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contamination (too many heterozygous genotypes)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being not of European ancestry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 duplicate, or close relative of another sample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98AAC-9468-2641-BE3B-129DC6216E45}"/>
              </a:ext>
            </a:extLst>
          </p:cNvPr>
          <p:cNvGrpSpPr/>
          <p:nvPr/>
        </p:nvGrpSpPr>
        <p:grpSpPr>
          <a:xfrm>
            <a:off x="4421275" y="3682611"/>
            <a:ext cx="4021496" cy="2080084"/>
            <a:chOff x="4182577" y="3499893"/>
            <a:chExt cx="4021496" cy="2080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E78552-B4F4-AC44-B813-94D9F8C31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4182577" y="3499893"/>
              <a:ext cx="4021496" cy="20800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9A72F5-C805-AB4C-A990-B59A509F0B68}"/>
                </a:ext>
              </a:extLst>
            </p:cNvPr>
            <p:cNvSpPr txBox="1"/>
            <p:nvPr/>
          </p:nvSpPr>
          <p:spPr>
            <a:xfrm rot="16200000">
              <a:off x="3419227" y="4366696"/>
              <a:ext cx="1803699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Proportion missing calls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45C897-E5C5-D642-B55F-D547B44C755D}"/>
                </a:ext>
              </a:extLst>
            </p:cNvPr>
            <p:cNvSpPr txBox="1"/>
            <p:nvPr/>
          </p:nvSpPr>
          <p:spPr>
            <a:xfrm>
              <a:off x="5090138" y="5302978"/>
              <a:ext cx="248337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Chronological order of genotyping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4FCC15-2DDE-DD4A-B1CB-F2C747CB84BA}"/>
              </a:ext>
            </a:extLst>
          </p:cNvPr>
          <p:cNvSpPr txBox="1"/>
          <p:nvPr/>
        </p:nvSpPr>
        <p:spPr>
          <a:xfrm>
            <a:off x="4745168" y="5876098"/>
            <a:ext cx="337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Some of the poor quality data was apparently due to batch effects.</a:t>
            </a:r>
          </a:p>
        </p:txBody>
      </p:sp>
    </p:spTree>
    <p:extLst>
      <p:ext uri="{BB962C8B-B14F-4D97-AF65-F5344CB8AC3E}">
        <p14:creationId xmlns:p14="http://schemas.microsoft.com/office/powerpoint/2010/main" val="4199042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03DE5-18CA-8446-B67C-2DF92EC5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r="51178"/>
          <a:stretch/>
        </p:blipFill>
        <p:spPr>
          <a:xfrm>
            <a:off x="277509" y="556428"/>
            <a:ext cx="4243387" cy="3775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34E4F-CC38-434B-9E72-81C9871D8BB8}"/>
              </a:ext>
            </a:extLst>
          </p:cNvPr>
          <p:cNvSpPr txBox="1"/>
          <p:nvPr/>
        </p:nvSpPr>
        <p:spPr>
          <a:xfrm>
            <a:off x="4763781" y="597645"/>
            <a:ext cx="3914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avoid confounding by population structure, the samples were all supposed to be from the United Kingdom, and with European ancestry.  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They used a method called </a:t>
            </a:r>
            <a:r>
              <a:rPr lang="en-US" sz="1800" i="1" dirty="0">
                <a:latin typeface="FoundrySterling-Book" pitchFamily="2" charset="0"/>
              </a:rPr>
              <a:t>principal components analysis</a:t>
            </a:r>
            <a:r>
              <a:rPr lang="en-US" sz="1800" dirty="0">
                <a:latin typeface="FoundrySterling-Book" pitchFamily="2" charset="0"/>
              </a:rPr>
              <a:t> to detect ancestry against the HapMap project samples.  Some non-European ancestry individuals had been typed.</a:t>
            </a:r>
          </a:p>
          <a:p>
            <a:pPr algn="l"/>
            <a:endParaRPr lang="en-US" sz="1800" i="1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153 individuals were excluded on this basis.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25E7E5-3495-664C-AD70-8ACA8B0AF91A}"/>
              </a:ext>
            </a:extLst>
          </p:cNvPr>
          <p:cNvGrpSpPr/>
          <p:nvPr/>
        </p:nvGrpSpPr>
        <p:grpSpPr>
          <a:xfrm>
            <a:off x="4475057" y="5786981"/>
            <a:ext cx="2018777" cy="596810"/>
            <a:chOff x="2032000" y="1639514"/>
            <a:chExt cx="4031972" cy="25494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8586D74-1C66-2F43-8FC7-DC50BEEFC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0240D-EED3-E248-9391-E027E633B7D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869C8-27B6-7342-8A08-CCD2F0F4C382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5321EA-C402-F44A-946B-57BC2EB2397B}"/>
              </a:ext>
            </a:extLst>
          </p:cNvPr>
          <p:cNvSpPr/>
          <p:nvPr/>
        </p:nvSpPr>
        <p:spPr bwMode="auto">
          <a:xfrm>
            <a:off x="4691896" y="4506905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D453DC-C350-C94C-B136-009C75B7BEA6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4893602" y="5129079"/>
            <a:ext cx="342625" cy="6579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D9BB91-54B9-9A4E-8330-6DD2FA95D3D5}"/>
              </a:ext>
            </a:extLst>
          </p:cNvPr>
          <p:cNvSpPr txBox="1"/>
          <p:nvPr/>
        </p:nvSpPr>
        <p:spPr>
          <a:xfrm>
            <a:off x="5651914" y="4302032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A5250B-8422-1344-AC31-A2DAA85A9CF6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7786" y="4679841"/>
            <a:ext cx="518554" cy="949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F985F3-B43F-E541-AD2D-CFDAA184EE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2799" y="5943600"/>
            <a:ext cx="347116" cy="152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78F2778-914A-454C-93C1-670F126A40B5}"/>
              </a:ext>
            </a:extLst>
          </p:cNvPr>
          <p:cNvSpPr txBox="1"/>
          <p:nvPr/>
        </p:nvSpPr>
        <p:spPr>
          <a:xfrm>
            <a:off x="7008395" y="5297269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2B267-0F3E-0345-B508-23F8CCAC40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47204" y="4970134"/>
            <a:ext cx="206742" cy="321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992597-E487-5F40-9CA7-FCC50334A2B8}"/>
              </a:ext>
            </a:extLst>
          </p:cNvPr>
          <p:cNvSpPr txBox="1"/>
          <p:nvPr/>
        </p:nvSpPr>
        <p:spPr>
          <a:xfrm>
            <a:off x="539449" y="4517652"/>
            <a:ext cx="3396280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FoundrySterling-Book" pitchFamily="2" charset="0"/>
              </a:rPr>
              <a:t>PCA computes genome-wide relationships between samples and then looks for directions of greatest variation.  Since relatedness typically decreases with geographic distance, principal components typically reflect geography.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9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181AFDD-DAE7-524C-AD0A-30DD4F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6"/>
          <a:stretch/>
        </p:blipFill>
        <p:spPr>
          <a:xfrm>
            <a:off x="449453" y="1306921"/>
            <a:ext cx="4973151" cy="3318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CCC96-A180-9D44-9249-4DA1212C5B15}"/>
              </a:ext>
            </a:extLst>
          </p:cNvPr>
          <p:cNvSpPr txBox="1"/>
          <p:nvPr/>
        </p:nvSpPr>
        <p:spPr>
          <a:xfrm>
            <a:off x="5652542" y="1573617"/>
            <a:ext cx="3151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They also excluded 25,567 SNPs from the study for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High missing data rates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Deviation from Hardy-Weinberg equilibrium (lecture 1) in controls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Frequency differences between the two control groups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And they visually inspected cluster plots for remaining SNPs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0ECFD-5A79-B14B-9DBA-887353B12006}"/>
              </a:ext>
            </a:extLst>
          </p:cNvPr>
          <p:cNvSpPr txBox="1"/>
          <p:nvPr/>
        </p:nvSpPr>
        <p:spPr>
          <a:xfrm>
            <a:off x="356190" y="5835710"/>
            <a:ext cx="844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there are few true signals, and if we have removed confounders – then P-values should largely come from a uniform distribution - they should lie on the diagonal.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8398F-E61F-FE47-97EA-41B9DD1D8E3B}"/>
              </a:ext>
            </a:extLst>
          </p:cNvPr>
          <p:cNvSpPr txBox="1"/>
          <p:nvPr/>
        </p:nvSpPr>
        <p:spPr>
          <a:xfrm>
            <a:off x="1818166" y="2117396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Before SNP exclusions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0A9FAD-FC54-804C-89D6-FC2D2242AB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2001980"/>
            <a:ext cx="23724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EB1B6F-1F57-1742-B503-6A2BB0CFBA77}"/>
              </a:ext>
            </a:extLst>
          </p:cNvPr>
          <p:cNvSpPr txBox="1"/>
          <p:nvPr/>
        </p:nvSpPr>
        <p:spPr>
          <a:xfrm>
            <a:off x="4175707" y="2194547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After SNP exclusions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B69955-6E3F-D744-8190-0587D9B3DEF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2095" y="2309963"/>
            <a:ext cx="27977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96A6E9-3E55-DD43-B1A6-24EA2FF5B53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4128163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3AA34C-8ED8-1E4C-A243-DFECBE36E4CB}"/>
              </a:ext>
            </a:extLst>
          </p:cNvPr>
          <p:cNvSpPr txBox="1"/>
          <p:nvPr/>
        </p:nvSpPr>
        <p:spPr>
          <a:xfrm>
            <a:off x="999456" y="4817215"/>
            <a:ext cx="180753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After visually inspecting cluster plots for remaining associated SNPs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0FD07B-73A2-A14E-9BA4-1042165D9373}"/>
              </a:ext>
            </a:extLst>
          </p:cNvPr>
          <p:cNvSpPr txBox="1">
            <a:spLocks/>
          </p:cNvSpPr>
          <p:nvPr/>
        </p:nvSpPr>
        <p:spPr>
          <a:xfrm>
            <a:off x="216745" y="13742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Using quantile-quantile plots to assess residual confounding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7F5EA0-F8FB-6245-9863-9660FE8821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53378" y="4036448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83B7AD-2B08-E346-8C75-2DD8F8BD27D5}"/>
              </a:ext>
            </a:extLst>
          </p:cNvPr>
          <p:cNvSpPr txBox="1"/>
          <p:nvPr/>
        </p:nvSpPr>
        <p:spPr>
          <a:xfrm>
            <a:off x="3676204" y="4789773"/>
            <a:ext cx="210790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(Blue dots)… and after removing remaining strongly-associated regions that they claim to be real</a:t>
            </a:r>
          </a:p>
        </p:txBody>
      </p:sp>
    </p:spTree>
    <p:extLst>
      <p:ext uri="{BB962C8B-B14F-4D97-AF65-F5344CB8AC3E}">
        <p14:creationId xmlns:p14="http://schemas.microsoft.com/office/powerpoint/2010/main" val="4075555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836731" y="967163"/>
            <a:ext cx="180753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N=2,000 cases and 3,000 controls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836730" y="1713405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Genotyped at 500k SNPs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836730" y="2550585"/>
            <a:ext cx="181817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Have they done adequate data quality control?  Have they dealt with possible confounders?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581553" y="4236166"/>
            <a:ext cx="2073348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Did they find anything with strong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836730" y="5750038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about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836730" y="4970019"/>
            <a:ext cx="1807538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3666215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3334" y="65399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070" y="15349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3334" y="247791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8070" y="34487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8070" y="43631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070" y="52775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8070" y="61524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2894" y="1720462"/>
            <a:ext cx="28633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study found 25 associations at their nominal P-value threshold.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Twelve of these provided replication of previously implicated variants.  Thirteen were new associations.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traits clearly differ in their genetic architecture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Some SNPs were associated with some evidence with multiple traits (mainly for the autoimmune diseases).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185980-FA27-F84A-B8F9-F5CCF33E930E}"/>
              </a:ext>
            </a:extLst>
          </p:cNvPr>
          <p:cNvSpPr txBox="1"/>
          <p:nvPr/>
        </p:nvSpPr>
        <p:spPr>
          <a:xfrm>
            <a:off x="6611363" y="554466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Number of associations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FoundrySterling-Book" pitchFamily="2" charset="0"/>
              </a:rPr>
              <a:t>with strong evidence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8ADE9D-E5EE-F14D-A897-A8126DC1384D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3552" y="766826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80B3FD-9F1D-CC40-BF86-AC70B2DE38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972894" y="1077686"/>
            <a:ext cx="486689" cy="579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73224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hns_frequency_versus_effect.png">
            <a:extLst>
              <a:ext uri="{FF2B5EF4-FFF2-40B4-BE49-F238E27FC236}">
                <a16:creationId xmlns:a16="http://schemas.microsoft.com/office/drawing/2014/main" id="{43E8BA8F-00F7-0F4A-8347-6ED9938C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b="4026"/>
          <a:stretch/>
        </p:blipFill>
        <p:spPr>
          <a:xfrm>
            <a:off x="469249" y="591628"/>
            <a:ext cx="3639731" cy="2459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4D14F-7446-C940-BF24-244B8A5F4C5A}"/>
              </a:ext>
            </a:extLst>
          </p:cNvPr>
          <p:cNvSpPr txBox="1"/>
          <p:nvPr/>
        </p:nvSpPr>
        <p:spPr>
          <a:xfrm>
            <a:off x="4572000" y="504771"/>
            <a:ext cx="3639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Effect sizes were generally modest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E.g. across the 9 associations with Crohn’s disease, the maximum estimated odds ratio was 1.54, (similar to the O blood group example)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(A strong effect with Type 1 Diabetes was observed in the MHC locus)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EF726-89C0-594B-B8FB-F722E83A5150}"/>
              </a:ext>
            </a:extLst>
          </p:cNvPr>
          <p:cNvSpPr txBox="1"/>
          <p:nvPr/>
        </p:nvSpPr>
        <p:spPr>
          <a:xfrm>
            <a:off x="4915785" y="4418056"/>
            <a:ext cx="3639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Zooming into these associations vies us a more detailed picture of the regional association – here shown for the strong association on chromosome 5.</a:t>
            </a:r>
            <a:endParaRPr lang="en-US" sz="12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DF4C1-99DC-994C-BAB9-575C68CD18BD}"/>
              </a:ext>
            </a:extLst>
          </p:cNvPr>
          <p:cNvSpPr/>
          <p:nvPr/>
        </p:nvSpPr>
        <p:spPr bwMode="auto">
          <a:xfrm>
            <a:off x="1360967" y="903767"/>
            <a:ext cx="223284" cy="233917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EA2C67-C774-654D-8CDC-FD172F21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49" y="3676406"/>
            <a:ext cx="3965325" cy="25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3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CFD8A60-ABC4-CA45-A8F5-C3FD249765CF}"/>
              </a:ext>
            </a:extLst>
          </p:cNvPr>
          <p:cNvSpPr/>
          <p:nvPr/>
        </p:nvSpPr>
        <p:spPr bwMode="auto">
          <a:xfrm>
            <a:off x="1980420" y="2513805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0E60C-CB1C-6E46-9181-5BE64A21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48" y="2607788"/>
            <a:ext cx="4993903" cy="3261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B4FF6E-C6C8-1940-AA52-737FEE1B2877}"/>
              </a:ext>
            </a:extLst>
          </p:cNvPr>
          <p:cNvSpPr txBox="1">
            <a:spLocks/>
          </p:cNvSpPr>
          <p:nvPr/>
        </p:nvSpPr>
        <p:spPr>
          <a:xfrm>
            <a:off x="216745" y="189343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Zooming in to a GWAS ‘hit’ plot</a:t>
            </a:r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2FA06-53F4-0146-880F-CEE19B64EEB5}"/>
              </a:ext>
            </a:extLst>
          </p:cNvPr>
          <p:cNvSpPr txBox="1"/>
          <p:nvPr/>
        </p:nvSpPr>
        <p:spPr>
          <a:xfrm>
            <a:off x="315260" y="788850"/>
            <a:ext cx="6131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Sometimes called a ‘locus zoom’ plot.  Here are some things to look for: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9E616-C397-054F-A0A4-68A809D2D717}"/>
              </a:ext>
            </a:extLst>
          </p:cNvPr>
          <p:cNvSpPr txBox="1"/>
          <p:nvPr/>
        </p:nvSpPr>
        <p:spPr>
          <a:xfrm>
            <a:off x="216745" y="5187168"/>
            <a:ext cx="140035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Regional genes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8F4896-E9EC-444C-81E2-B012CF914442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0028" y="5187168"/>
            <a:ext cx="591033" cy="2107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9B9BE9-D293-F44D-9540-5DD4A06F20DD}"/>
              </a:ext>
            </a:extLst>
          </p:cNvPr>
          <p:cNvSpPr txBox="1"/>
          <p:nvPr/>
        </p:nvSpPr>
        <p:spPr>
          <a:xfrm>
            <a:off x="3213149" y="6069150"/>
            <a:ext cx="279935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Position of SNPs in the reference genome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2C1CB-FB1E-6545-B33F-B768F1D7FFAA}"/>
              </a:ext>
            </a:extLst>
          </p:cNvPr>
          <p:cNvSpPr txBox="1"/>
          <p:nvPr/>
        </p:nvSpPr>
        <p:spPr>
          <a:xfrm>
            <a:off x="216745" y="3942713"/>
            <a:ext cx="1400357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recombination rate, here as estimated by HapMap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439A1D-6E25-D341-AE8E-3186F7923F6C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8465" y="4707673"/>
            <a:ext cx="412476" cy="999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A0F031-7FCB-9649-ACAA-79BD95522075}"/>
              </a:ext>
            </a:extLst>
          </p:cNvPr>
          <p:cNvCxnSpPr>
            <a:cxnSpLocks/>
          </p:cNvCxnSpPr>
          <p:nvPr/>
        </p:nvCxnSpPr>
        <p:spPr bwMode="auto">
          <a:xfrm>
            <a:off x="2530024" y="2503172"/>
            <a:ext cx="1366249" cy="9258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7C4FAA-4CEB-C84A-899A-4262DA87EF9B}"/>
              </a:ext>
            </a:extLst>
          </p:cNvPr>
          <p:cNvSpPr txBox="1"/>
          <p:nvPr/>
        </p:nvSpPr>
        <p:spPr>
          <a:xfrm>
            <a:off x="542298" y="1612602"/>
            <a:ext cx="210707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Evidence for association with each SNP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(-log10 P-value or log10 Bayes factor)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F01880-097A-DF43-91E9-78958D4A5156}"/>
              </a:ext>
            </a:extLst>
          </p:cNvPr>
          <p:cNvSpPr txBox="1"/>
          <p:nvPr/>
        </p:nvSpPr>
        <p:spPr>
          <a:xfrm>
            <a:off x="6447067" y="1708295"/>
            <a:ext cx="210707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Delineation of association region boundaries (usually based on heuristics)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451B16-4A28-D24E-B181-2ACD098B5D23}"/>
              </a:ext>
            </a:extLst>
          </p:cNvPr>
          <p:cNvCxnSpPr>
            <a:cxnSpLocks/>
          </p:cNvCxnSpPr>
          <p:nvPr/>
        </p:nvCxnSpPr>
        <p:spPr bwMode="auto">
          <a:xfrm flipH="1">
            <a:off x="5305087" y="2459242"/>
            <a:ext cx="1404057" cy="8063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FB5F0E-1F4E-D945-96FE-317616BDD9C8}"/>
              </a:ext>
            </a:extLst>
          </p:cNvPr>
          <p:cNvSpPr txBox="1"/>
          <p:nvPr/>
        </p:nvSpPr>
        <p:spPr>
          <a:xfrm>
            <a:off x="7337642" y="3653961"/>
            <a:ext cx="1679202" cy="120032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Signal ought to follow LD patterns.  In particular ought to drop off near recombination hotspots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4E642-6E04-9F48-ACA8-A45A41BEDA98}"/>
              </a:ext>
            </a:extLst>
          </p:cNvPr>
          <p:cNvCxnSpPr>
            <a:cxnSpLocks/>
          </p:cNvCxnSpPr>
          <p:nvPr/>
        </p:nvCxnSpPr>
        <p:spPr bwMode="auto">
          <a:xfrm flipH="1">
            <a:off x="6275807" y="3914804"/>
            <a:ext cx="96496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870C50-3D88-E643-9025-AEA771B0BB1C}"/>
              </a:ext>
            </a:extLst>
          </p:cNvPr>
          <p:cNvSpPr txBox="1"/>
          <p:nvPr/>
        </p:nvSpPr>
        <p:spPr>
          <a:xfrm>
            <a:off x="210649" y="2672391"/>
            <a:ext cx="1504592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Black points were typed, grey points were imputed from HapMap</a:t>
            </a:r>
          </a:p>
        </p:txBody>
      </p:sp>
    </p:spTree>
    <p:extLst>
      <p:ext uri="{BB962C8B-B14F-4D97-AF65-F5344CB8AC3E}">
        <p14:creationId xmlns:p14="http://schemas.microsoft.com/office/powerpoint/2010/main" val="3434812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88EAF-7F1F-E643-A8D2-9B5F98BC1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95" y="1150779"/>
            <a:ext cx="4014789" cy="4142018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03D626-1D3F-B54F-83E9-0B9EC5A5EBCD}"/>
                  </a:ext>
                </a:extLst>
              </p:cNvPr>
              <p:cNvSpPr txBox="1"/>
              <p:nvPr/>
            </p:nvSpPr>
            <p:spPr>
              <a:xfrm>
                <a:off x="5334941" y="1305341"/>
                <a:ext cx="319868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The results above used a P-value threshold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P</m:t>
                    </m:r>
                    <m:r>
                      <a:rPr lang="en-GB" sz="18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&lt; </m:t>
                    </m:r>
                    <m:r>
                      <a:rPr lang="en-GB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5×</m:t>
                    </m:r>
                    <m:sSup>
                      <m:sSupPr>
                        <m:ctrlP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−7</m:t>
                        </m:r>
                      </m:sup>
                    </m:sSup>
                  </m:oMath>
                </a14:m>
                <a:endParaRPr lang="en-GB" sz="1800" b="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They also reported a longer list of association at lesser levels of evidence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sz="180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GB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rgbClr val="FFFFFF"/>
                    </a:solidFill>
                    <a:latin typeface="FoundrySterling-Book" pitchFamily="2" charset="0"/>
                  </a:rPr>
                  <a:t>).  Many of these must be real as well. </a:t>
                </a: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 dirty="0">
                  <a:solidFill>
                    <a:srgbClr val="FFFFFF"/>
                  </a:solidFill>
                  <a:latin typeface="FoundrySterling-Book" pitchFamily="2" charset="0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1" dirty="0">
                    <a:solidFill>
                      <a:srgbClr val="FFFFFF"/>
                    </a:solidFill>
                    <a:latin typeface="FoundrySterling-Book" pitchFamily="2" charset="0"/>
                  </a:rPr>
                  <a:t>How much statistical evidence do we really need?  How did they choose a good threshold?</a:t>
                </a: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03D626-1D3F-B54F-83E9-0B9EC5A5E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941" y="1305341"/>
                <a:ext cx="3198686" cy="3416320"/>
              </a:xfrm>
              <a:prstGeom prst="rect">
                <a:avLst/>
              </a:prstGeom>
              <a:blipFill>
                <a:blip r:embed="rId3"/>
                <a:stretch>
                  <a:fillRect l="-1587" t="-741" r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FA9368-EF93-1543-9512-00B88FDACD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09904" y="3507262"/>
            <a:ext cx="589425" cy="1346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76535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A8C258-B157-9846-A40A-A47A89F3DFE3}"/>
                  </a:ext>
                </a:extLst>
              </p:cNvPr>
              <p:cNvSpPr txBox="1"/>
              <p:nvPr/>
            </p:nvSpPr>
            <p:spPr>
              <a:xfrm>
                <a:off x="1563668" y="3703393"/>
                <a:ext cx="587763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odds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associated</m:t>
                          </m:r>
                        </m:e>
                        <m:e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statistical</m:t>
                          </m:r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power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prior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odds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A8C258-B157-9846-A40A-A47A89F3D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668" y="3703393"/>
                <a:ext cx="5877635" cy="618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CEAB0A4B-4E93-4242-A646-88360BABB4AD}"/>
              </a:ext>
            </a:extLst>
          </p:cNvPr>
          <p:cNvSpPr txBox="1">
            <a:spLocks/>
          </p:cNvSpPr>
          <p:nvPr/>
        </p:nvSpPr>
        <p:spPr>
          <a:xfrm>
            <a:off x="216744" y="27343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How to choose a P-value threshold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0A656-1A73-6049-AA90-F82B1A430525}"/>
              </a:ext>
            </a:extLst>
          </p:cNvPr>
          <p:cNvSpPr txBox="1"/>
          <p:nvPr/>
        </p:nvSpPr>
        <p:spPr>
          <a:xfrm>
            <a:off x="401306" y="1081791"/>
            <a:ext cx="8525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FOUNDRYSTERLING-BOOK" pitchFamily="2" charset="0"/>
              </a:rPr>
              <a:t>They reasoned like this</a:t>
            </a:r>
            <a:r>
              <a:rPr lang="en-US" sz="1800" dirty="0">
                <a:latin typeface="FoundrySterling-Book" pitchFamily="2" charset="0"/>
              </a:rPr>
              <a:t>:  Based on what we know from HapMap, there are maybe 1 million ‘LD blocks’ in the human genome.  Suppose maybe 10 of them, or so, are associated with the trait.  Then the prior chance of association for a randomly chosen region (i.e. chosen ‘hypothesis free’) will be 10 in a million, i.e. plausibly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F3CE8-B9D7-A740-BA38-1DAB9296A2E4}"/>
                  </a:ext>
                </a:extLst>
              </p:cNvPr>
              <p:cNvSpPr txBox="1"/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Many GWAS use a more stringent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800" dirty="0">
                    <a:latin typeface="FoundrySterling-Book" pitchFamily="2" charset="0"/>
                  </a:rPr>
                  <a:t>  threshold, while still others attempt to directly estimate the above (c.f. ‘False discovery rate’ methods).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F3CE8-B9D7-A740-BA38-1DAB9296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blipFill>
                <a:blip r:embed="rId3"/>
                <a:stretch>
                  <a:fillRect l="-595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ABC53AE-8A0D-CD46-A984-243F2D4AC010}"/>
              </a:ext>
            </a:extLst>
          </p:cNvPr>
          <p:cNvSpPr txBox="1"/>
          <p:nvPr/>
        </p:nvSpPr>
        <p:spPr>
          <a:xfrm>
            <a:off x="401306" y="5245964"/>
            <a:ext cx="85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latin typeface="FoundrySterling-Book" pitchFamily="2" charset="0"/>
              </a:rPr>
              <a:t>This was a good choice!  All of their associations have subsequently replicated in larger studies.</a:t>
            </a:r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2F038-A103-DA47-A62C-A9929D71EAA8}"/>
                  </a:ext>
                </a:extLst>
              </p:cNvPr>
              <p:cNvSpPr txBox="1"/>
              <p:nvPr/>
            </p:nvSpPr>
            <p:spPr>
              <a:xfrm>
                <a:off x="1985229" y="2598025"/>
                <a:ext cx="2497149" cy="372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Prior odds =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1×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2F038-A103-DA47-A62C-A9929D71E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229" y="2598025"/>
                <a:ext cx="2497149" cy="372410"/>
              </a:xfrm>
              <a:prstGeom prst="rect">
                <a:avLst/>
              </a:prstGeom>
              <a:blipFill>
                <a:blip r:embed="rId4"/>
                <a:stretch>
                  <a:fillRect l="-203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F20A-2858-994D-A77D-02638BCD9331}"/>
                  </a:ext>
                </a:extLst>
              </p:cNvPr>
              <p:cNvSpPr txBox="1"/>
              <p:nvPr/>
            </p:nvSpPr>
            <p:spPr>
              <a:xfrm>
                <a:off x="401306" y="4472120"/>
                <a:ext cx="8525948" cy="651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b="1" dirty="0">
                    <a:latin typeface="FoundrySterling-Book" pitchFamily="2" charset="0"/>
                  </a:rPr>
                  <a:t>=&gt; If the statistical power is 50%, say, then setting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sz="1800" b="1" dirty="0">
                    <a:latin typeface="FoundrySterling-Book" pitchFamily="2" charset="0"/>
                  </a:rPr>
                  <a:t> will give a posterior odds of 10 to 1.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F20A-2858-994D-A77D-02638BCD9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" y="4472120"/>
                <a:ext cx="8525948" cy="651269"/>
              </a:xfrm>
              <a:prstGeom prst="rect">
                <a:avLst/>
              </a:prstGeom>
              <a:blipFill>
                <a:blip r:embed="rId5"/>
                <a:stretch>
                  <a:fillRect l="-595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ADAC4DC-D67D-A34A-8001-60B3F98669B9}"/>
              </a:ext>
            </a:extLst>
          </p:cNvPr>
          <p:cNvSpPr txBox="1"/>
          <p:nvPr/>
        </p:nvSpPr>
        <p:spPr>
          <a:xfrm>
            <a:off x="4527536" y="2601103"/>
            <a:ext cx="245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FOUNDRYSTERLING-BOOK" pitchFamily="2" charset="0"/>
              </a:rPr>
              <a:t>before</a:t>
            </a:r>
            <a:r>
              <a:rPr lang="en-US" sz="1800" dirty="0">
                <a:latin typeface="FoundrySterling-Book" pitchFamily="2" charset="0"/>
              </a:rPr>
              <a:t> we see any data.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5561D-4EE1-B044-AC56-F288564DF86B}"/>
                  </a:ext>
                </a:extLst>
              </p:cNvPr>
              <p:cNvSpPr txBox="1"/>
              <p:nvPr/>
            </p:nvSpPr>
            <p:spPr>
              <a:xfrm>
                <a:off x="497213" y="3185075"/>
                <a:ext cx="85259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GB" sz="1800" b="1" dirty="0">
                    <a:latin typeface="FoundrySterling-Book" pitchFamily="2" charset="0"/>
                  </a:rPr>
                  <a:t>For a P-value threshold </a:t>
                </a:r>
                <a14:m>
                  <m:oMath xmlns:m="http://schemas.openxmlformats.org/officeDocument/2006/math">
                    <m:r>
                      <a:rPr lang="en-GB" sz="1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sz="1800" b="1" dirty="0">
                    <a:latin typeface="FoundrySterling-Book" pitchFamily="2" charset="0"/>
                  </a:rPr>
                  <a:t> it works out that: </a:t>
                </a:r>
                <a:endParaRPr lang="en-US" sz="1800" b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5561D-4EE1-B044-AC56-F288564DF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13" y="3185075"/>
                <a:ext cx="8525948" cy="369332"/>
              </a:xfrm>
              <a:prstGeom prst="rect">
                <a:avLst/>
              </a:prstGeom>
              <a:blipFill>
                <a:blip r:embed="rId6"/>
                <a:stretch>
                  <a:fillRect l="-595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37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pic>
        <p:nvPicPr>
          <p:cNvPr id="8" name="Picture 7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2C90C2A8-9688-6747-93FA-9EEC3192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" r="89771" b="56976"/>
          <a:stretch/>
        </p:blipFill>
        <p:spPr>
          <a:xfrm>
            <a:off x="159586" y="3608427"/>
            <a:ext cx="906343" cy="13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15FE3A-A206-C042-98AD-7CA9B780CCE0}"/>
              </a:ext>
            </a:extLst>
          </p:cNvPr>
          <p:cNvSpPr txBox="1"/>
          <p:nvPr/>
        </p:nvSpPr>
        <p:spPr>
          <a:xfrm>
            <a:off x="209432" y="869437"/>
            <a:ext cx="8587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Idea: if genetics determines a trait, then </a:t>
            </a:r>
            <a:r>
              <a:rPr lang="en-US" sz="1800" i="1" dirty="0"/>
              <a:t>more genetically similar individuals should have more similar phenotypes.  </a:t>
            </a:r>
            <a:r>
              <a:rPr lang="en-US" sz="1800" dirty="0"/>
              <a:t>Can estimate how much genetics determines trait variation by comparing trait similarity in monozygotic (identical) and dizygotic twins.</a:t>
            </a:r>
            <a:endParaRPr lang="en-US" sz="1800" i="1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85050F7-DBC5-D344-A94D-53058C5A71DC}"/>
              </a:ext>
            </a:extLst>
          </p:cNvPr>
          <p:cNvSpPr/>
          <p:nvPr/>
        </p:nvSpPr>
        <p:spPr bwMode="auto">
          <a:xfrm rot="5400000">
            <a:off x="650075" y="3792877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F6ACA41E-6FD1-454E-9310-E07BD7B54988}"/>
              </a:ext>
            </a:extLst>
          </p:cNvPr>
          <p:cNvSpPr/>
          <p:nvPr/>
        </p:nvSpPr>
        <p:spPr bwMode="auto">
          <a:xfrm rot="5400000">
            <a:off x="863641" y="3768616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14B7C-B53E-DD4A-8137-BB67DB987B5F}"/>
              </a:ext>
            </a:extLst>
          </p:cNvPr>
          <p:cNvSpPr txBox="1"/>
          <p:nvPr/>
        </p:nvSpPr>
        <p:spPr>
          <a:xfrm>
            <a:off x="142815" y="2758500"/>
            <a:ext cx="73860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MZ</a:t>
            </a:r>
          </a:p>
          <a:p>
            <a:pPr algn="ctr"/>
            <a:r>
              <a:rPr lang="en-US" sz="1200" dirty="0"/>
              <a:t>Twins r~0.64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A0A1CE-904C-7D4B-A8ED-7569922F2D9A}"/>
              </a:ext>
            </a:extLst>
          </p:cNvPr>
          <p:cNvCxnSpPr>
            <a:cxnSpLocks/>
          </p:cNvCxnSpPr>
          <p:nvPr/>
        </p:nvCxnSpPr>
        <p:spPr bwMode="auto">
          <a:xfrm>
            <a:off x="645070" y="3433684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2AE11A3-B082-5F48-83C4-7D4398973F1E}"/>
              </a:ext>
            </a:extLst>
          </p:cNvPr>
          <p:cNvSpPr txBox="1"/>
          <p:nvPr/>
        </p:nvSpPr>
        <p:spPr>
          <a:xfrm>
            <a:off x="1004406" y="2757049"/>
            <a:ext cx="61791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DZ</a:t>
            </a:r>
          </a:p>
          <a:p>
            <a:pPr algn="ctr"/>
            <a:r>
              <a:rPr lang="en-US" sz="1200" dirty="0"/>
              <a:t>Twins</a:t>
            </a:r>
          </a:p>
          <a:p>
            <a:pPr algn="ctr"/>
            <a:r>
              <a:rPr lang="en-US" sz="1200" dirty="0"/>
              <a:t>r~0.34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9F133D-D5CB-3240-B7E4-BCBF4A4C3F05}"/>
              </a:ext>
            </a:extLst>
          </p:cNvPr>
          <p:cNvCxnSpPr>
            <a:cxnSpLocks/>
          </p:cNvCxnSpPr>
          <p:nvPr/>
        </p:nvCxnSpPr>
        <p:spPr bwMode="auto">
          <a:xfrm flipH="1">
            <a:off x="928403" y="3429440"/>
            <a:ext cx="202151" cy="2925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5A814-43AD-DA40-A25D-7CBBB5392A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03211" y="4589603"/>
            <a:ext cx="447038" cy="11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E28119-B9BB-7748-9818-12203E723654}"/>
              </a:ext>
            </a:extLst>
          </p:cNvPr>
          <p:cNvSpPr txBox="1"/>
          <p:nvPr/>
        </p:nvSpPr>
        <p:spPr>
          <a:xfrm>
            <a:off x="177984" y="5155716"/>
            <a:ext cx="90634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All studied traits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/>
              <p:nvPr/>
            </p:nvSpPr>
            <p:spPr>
              <a:xfrm>
                <a:off x="159586" y="6144871"/>
                <a:ext cx="88102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/>
                  <a:t>Definition: Heritability </a:t>
                </a:r>
                <a:r>
                  <a:rPr lang="en-US" dirty="0"/>
                  <a:t>is the proportion of trait variation explained by inherited factors (including genetics) . Can be estimated as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≈2×(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𝑀𝑍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𝐷𝑍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86" y="6144871"/>
                <a:ext cx="8810201" cy="584775"/>
              </a:xfrm>
              <a:prstGeom prst="rect">
                <a:avLst/>
              </a:prstGeom>
              <a:blipFill>
                <a:blip r:embed="rId3"/>
                <a:stretch>
                  <a:fillRect l="-288" t="-212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545E821-28A8-BE40-B227-CA1720772CC7}"/>
              </a:ext>
            </a:extLst>
          </p:cNvPr>
          <p:cNvGrpSpPr/>
          <p:nvPr/>
        </p:nvGrpSpPr>
        <p:grpSpPr>
          <a:xfrm>
            <a:off x="4115146" y="2018220"/>
            <a:ext cx="4681613" cy="1013372"/>
            <a:chOff x="3410853" y="2798303"/>
            <a:chExt cx="5473199" cy="1184717"/>
          </a:xfrm>
        </p:grpSpPr>
        <p:pic>
          <p:nvPicPr>
            <p:cNvPr id="4" name="Picture 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A9C0530-C8F3-644A-9687-799FF9E7E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C2785-96D6-B641-B780-353CA6DE12C2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92696DC-77F9-524D-8D26-AAE9D2429E07}"/>
              </a:ext>
            </a:extLst>
          </p:cNvPr>
          <p:cNvSpPr txBox="1"/>
          <p:nvPr/>
        </p:nvSpPr>
        <p:spPr>
          <a:xfrm>
            <a:off x="1787531" y="4064052"/>
            <a:ext cx="3022654" cy="156966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Across all traits, phenotypes are much more highly correlated between </a:t>
            </a:r>
            <a:r>
              <a:rPr lang="en-US" dirty="0" err="1"/>
              <a:t>monozygotics</a:t>
            </a:r>
            <a:r>
              <a:rPr lang="en-US" dirty="0"/>
              <a:t> than dizygotic twins. Heritability (averaged across traits) is about 60%.</a:t>
            </a:r>
          </a:p>
        </p:txBody>
      </p:sp>
    </p:spTree>
    <p:extLst>
      <p:ext uri="{BB962C8B-B14F-4D97-AF65-F5344CB8AC3E}">
        <p14:creationId xmlns:p14="http://schemas.microsoft.com/office/powerpoint/2010/main" val="2933376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8E5C0A-64A2-074C-853D-0A5AF1347964}"/>
                  </a:ext>
                </a:extLst>
              </p:cNvPr>
              <p:cNvSpPr txBox="1"/>
              <p:nvPr/>
            </p:nvSpPr>
            <p:spPr>
              <a:xfrm>
                <a:off x="5861717" y="2770743"/>
                <a:ext cx="2868669" cy="658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8E5C0A-64A2-074C-853D-0A5AF134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717" y="2770743"/>
                <a:ext cx="2868669" cy="658257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ACE2D8-F344-9441-84A0-944591E8229B}"/>
                  </a:ext>
                </a:extLst>
              </p:cNvPr>
              <p:cNvSpPr txBox="1"/>
              <p:nvPr/>
            </p:nvSpPr>
            <p:spPr>
              <a:xfrm>
                <a:off x="216744" y="1303863"/>
                <a:ext cx="7881423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The statistical power says “how likely are we to detect a true effect”.  It is essentially determined by:</a:t>
                </a:r>
              </a:p>
              <a:p>
                <a:pPr algn="l"/>
                <a:endParaRPr lang="en-US" sz="1800" dirty="0">
                  <a:latin typeface="FoundrySterling-Book" pitchFamily="2" charset="0"/>
                </a:endParaRPr>
              </a:p>
              <a:p>
                <a:pPr marL="285750" indent="-285750" algn="l">
                  <a:buFontTx/>
                  <a:buChar char="-"/>
                </a:pPr>
                <a:r>
                  <a:rPr lang="en-US" sz="1800" dirty="0">
                    <a:latin typeface="FoundrySterling-Book" pitchFamily="2" charset="0"/>
                  </a:rPr>
                  <a:t>The true effect size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>
                    <a:latin typeface="FoundrySterling-Book" pitchFamily="2" charset="0"/>
                  </a:rPr>
                  <a:t> (which of course we don’t know beforehand)</a:t>
                </a:r>
              </a:p>
              <a:p>
                <a:pPr marL="285750" indent="-285750" algn="l">
                  <a:buFontTx/>
                  <a:buChar char="-"/>
                </a:pPr>
                <a:endParaRPr lang="en-US" sz="1800" dirty="0">
                  <a:latin typeface="FoundrySterling-Book" pitchFamily="2" charset="0"/>
                </a:endParaRPr>
              </a:p>
              <a:p>
                <a:pPr marL="285750" indent="-285750" algn="l">
                  <a:buFontTx/>
                  <a:buChar char="-"/>
                </a:pPr>
                <a:endParaRPr lang="en-US" sz="1800" dirty="0">
                  <a:latin typeface="FoundrySterling-Book" pitchFamily="2" charset="0"/>
                </a:endParaRPr>
              </a:p>
              <a:p>
                <a:pPr marL="285750" indent="-285750" algn="l">
                  <a:buFontTx/>
                  <a:buChar char="-"/>
                </a:pPr>
                <a:r>
                  <a:rPr lang="en-US" sz="1800" dirty="0">
                    <a:latin typeface="FoundrySterling-Book" pitchFamily="2" charset="0"/>
                  </a:rPr>
                  <a:t>The standard error, which we do know approximately</a:t>
                </a:r>
              </a:p>
              <a:p>
                <a:pPr marL="285750" indent="-285750" algn="l">
                  <a:buFontTx/>
                  <a:buChar char="-"/>
                </a:pPr>
                <a:endParaRPr lang="en-US" sz="1800" dirty="0">
                  <a:latin typeface="FoundrySterling-Book" pitchFamily="2" charset="0"/>
                </a:endParaRPr>
              </a:p>
              <a:p>
                <a:pPr marL="285750" indent="-285750" algn="l">
                  <a:buFontTx/>
                  <a:buChar char="-"/>
                </a:pPr>
                <a:endParaRPr lang="en-US" sz="1800" dirty="0">
                  <a:latin typeface="FoundrySterling-Book" pitchFamily="2" charset="0"/>
                </a:endParaRPr>
              </a:p>
              <a:p>
                <a:pPr marL="285750" indent="-285750" algn="l">
                  <a:buFontTx/>
                  <a:buChar char="-"/>
                </a:pPr>
                <a:r>
                  <a:rPr lang="en-US" sz="1800" dirty="0">
                    <a:latin typeface="FoundrySterling-Book" pitchFamily="2" charset="0"/>
                  </a:rPr>
                  <a:t>And  also the threshold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latin typeface="FoundrySterling-Book" pitchFamily="2" charset="0"/>
                  </a:rPr>
                  <a:t>, which says ‘how many standard errors away from zero do we need?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ACE2D8-F344-9441-84A0-944591E8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44" y="1303863"/>
                <a:ext cx="7881423" cy="3139321"/>
              </a:xfrm>
              <a:prstGeom prst="rect">
                <a:avLst/>
              </a:prstGeom>
              <a:blipFill>
                <a:blip r:embed="rId3"/>
                <a:stretch>
                  <a:fillRect l="-805" t="-806" b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CEAB0A4B-4E93-4242-A646-88360BABB4AD}"/>
              </a:ext>
            </a:extLst>
          </p:cNvPr>
          <p:cNvSpPr txBox="1">
            <a:spLocks/>
          </p:cNvSpPr>
          <p:nvPr/>
        </p:nvSpPr>
        <p:spPr>
          <a:xfrm>
            <a:off x="216744" y="27343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Statistical power</a:t>
            </a:r>
            <a:endParaRPr lang="en-US" sz="24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9534C1-8348-0D4E-B474-04F103AB2A35}"/>
                  </a:ext>
                </a:extLst>
              </p:cNvPr>
              <p:cNvSpPr txBox="1"/>
              <p:nvPr/>
            </p:nvSpPr>
            <p:spPr>
              <a:xfrm>
                <a:off x="2774551" y="4895880"/>
                <a:ext cx="35948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power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9534C1-8348-0D4E-B474-04F103AB2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551" y="4895880"/>
                <a:ext cx="3594895" cy="338554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05BD4B-CE61-7C4B-93C9-AEC914C283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490732" y="5314255"/>
            <a:ext cx="297404" cy="2242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4B7F930-4EEE-C249-B23B-D4A4CCE371B9}"/>
              </a:ext>
            </a:extLst>
          </p:cNvPr>
          <p:cNvSpPr txBox="1"/>
          <p:nvPr/>
        </p:nvSpPr>
        <p:spPr>
          <a:xfrm>
            <a:off x="2320587" y="5565546"/>
            <a:ext cx="1103911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Sample size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03A91-ACA1-7649-BADF-FEFAF5BFFD36}"/>
              </a:ext>
            </a:extLst>
          </p:cNvPr>
          <p:cNvSpPr txBox="1"/>
          <p:nvPr/>
        </p:nvSpPr>
        <p:spPr>
          <a:xfrm>
            <a:off x="3616019" y="5633065"/>
            <a:ext cx="1037525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 frequency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16D1F5-E559-2F4B-98C3-8A16EFC5D5C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46353" y="5305350"/>
            <a:ext cx="49944" cy="1946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2550D6-3A6F-F549-B56F-771963D0DDA2}"/>
              </a:ext>
            </a:extLst>
          </p:cNvPr>
          <p:cNvSpPr txBox="1"/>
          <p:nvPr/>
        </p:nvSpPr>
        <p:spPr>
          <a:xfrm>
            <a:off x="4845065" y="5634716"/>
            <a:ext cx="1745645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Ratio of cases to controls in study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B32D1D-F972-0042-812D-F326B4AFA6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43428" y="5318475"/>
            <a:ext cx="196251" cy="16844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4CD04E-9C30-F646-8A66-4C962520B10B}"/>
              </a:ext>
            </a:extLst>
          </p:cNvPr>
          <p:cNvSpPr txBox="1"/>
          <p:nvPr/>
        </p:nvSpPr>
        <p:spPr>
          <a:xfrm>
            <a:off x="6643930" y="5020135"/>
            <a:ext cx="145423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true, causal effect size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204A43-7B9F-E34D-A663-D90670F5EB6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73196" y="5136904"/>
            <a:ext cx="277233" cy="975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35991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836731" y="967163"/>
            <a:ext cx="180753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N=2,000 cases and 3,000 controls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836730" y="1713405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Genotyped at 500k SNPs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836730" y="2550585"/>
            <a:ext cx="181817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Have they done adequate data quality control?  Have they dealt with possible confounders?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581553" y="4236166"/>
            <a:ext cx="207334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Did they find anything with strong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443330" y="5750038"/>
            <a:ext cx="2200938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What about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836730" y="4970019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18744610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484094" y="836485"/>
            <a:ext cx="8175812" cy="51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GWAS is a very simple study design in principle - just genotyping a lot of cases and controls, and test for association.  The hard parts are in the implementation details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In the early 2000’s, The HapMap and other projects enabled the first GWAS by mapping SNPs genome-wide, and describing human haplotype </a:t>
            </a:r>
            <a:r>
              <a:rPr lang="en-US" sz="1800" kern="0" dirty="0" err="1"/>
              <a:t>variation.and</a:t>
            </a:r>
            <a:r>
              <a:rPr lang="en-US" sz="1800" kern="0" dirty="0"/>
              <a:t> patterns of LD.  High-throughput genotyping microarray technology was developed to type these SNPs.</a:t>
            </a:r>
          </a:p>
          <a:p>
            <a:pPr marL="0" indent="0">
              <a:buNone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The WTCCC was one of the first large GWAS studies.  It provided compelling evidence that the ‘common variant, common disease’ hypothesis really holds.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Although the overall design is simple, we are looking for small differences in risk between cases and controls (often RR = 1.5 or smaller).  Consequently a lot of careful work is needed to ensure there is no subtle confounding – e.g. from sample collection, genotyping and data quality issues, or environmental covariates.</a:t>
            </a:r>
          </a:p>
        </p:txBody>
      </p:sp>
    </p:spTree>
    <p:extLst>
      <p:ext uri="{BB962C8B-B14F-4D97-AF65-F5344CB8AC3E}">
        <p14:creationId xmlns:p14="http://schemas.microsoft.com/office/powerpoint/2010/main" val="1267814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1258302" y="1141342"/>
            <a:ext cx="7374709" cy="469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Background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Searching for a needle in a haystack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Genome-wide association studies in theory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GWAS in practice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The challenge of understanding biology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F4A843-CC7F-9945-A786-A5F9F3FD85B3}"/>
              </a:ext>
            </a:extLst>
          </p:cNvPr>
          <p:cNvCxnSpPr>
            <a:cxnSpLocks/>
          </p:cNvCxnSpPr>
          <p:nvPr/>
        </p:nvCxnSpPr>
        <p:spPr bwMode="auto">
          <a:xfrm>
            <a:off x="644209" y="5324098"/>
            <a:ext cx="38482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841560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10" y="1431330"/>
            <a:ext cx="3075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We have clearly learned </a:t>
            </a:r>
            <a:r>
              <a:rPr lang="en-US" sz="2400" i="1" dirty="0">
                <a:latin typeface="FOUNDRYSTERLING-BOOK" pitchFamily="2" charset="0"/>
              </a:rPr>
              <a:t>something</a:t>
            </a:r>
            <a:r>
              <a:rPr lang="en-US" sz="2400" dirty="0">
                <a:latin typeface="FoundrySterling-Book" pitchFamily="2" charset="0"/>
              </a:rPr>
              <a:t> about the biology of these traits.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ED2A3B-5A59-AB4A-BF8E-3A3E251120EA}"/>
              </a:ext>
            </a:extLst>
          </p:cNvPr>
          <p:cNvSpPr txBox="1"/>
          <p:nvPr/>
        </p:nvSpPr>
        <p:spPr>
          <a:xfrm>
            <a:off x="5761209" y="3348166"/>
            <a:ext cx="3075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What about the underlying causal variants?</a:t>
            </a:r>
          </a:p>
        </p:txBody>
      </p:sp>
    </p:spTree>
    <p:extLst>
      <p:ext uri="{BB962C8B-B14F-4D97-AF65-F5344CB8AC3E}">
        <p14:creationId xmlns:p14="http://schemas.microsoft.com/office/powerpoint/2010/main" val="2711165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85BD4-B93E-D64F-8DC9-FE3DD9A858ED}"/>
              </a:ext>
            </a:extLst>
          </p:cNvPr>
          <p:cNvSpPr txBox="1"/>
          <p:nvPr/>
        </p:nvSpPr>
        <p:spPr>
          <a:xfrm>
            <a:off x="6938058" y="3896833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No genes under the main association signal!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17776E-CF0E-5D4A-904F-469B800F2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0247" y="4109193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1797CE43-6272-CC45-BE17-A8C3BF1C407C}"/>
              </a:ext>
            </a:extLst>
          </p:cNvPr>
          <p:cNvSpPr txBox="1">
            <a:spLocks/>
          </p:cNvSpPr>
          <p:nvPr/>
        </p:nvSpPr>
        <p:spPr>
          <a:xfrm>
            <a:off x="224058" y="103077"/>
            <a:ext cx="7233920" cy="6807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The challenge of understanding biology</a:t>
            </a:r>
          </a:p>
        </p:txBody>
      </p:sp>
    </p:spTree>
    <p:extLst>
      <p:ext uri="{BB962C8B-B14F-4D97-AF65-F5344CB8AC3E}">
        <p14:creationId xmlns:p14="http://schemas.microsoft.com/office/powerpoint/2010/main" val="4122346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ignal_plot_CAD_ch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72" y="900007"/>
            <a:ext cx="4982097" cy="49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736" y="1015999"/>
            <a:ext cx="3328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Association observed with CAD over a ~100kb region of chromosome 9.  This is unquestionably a real association (it has been replicated in several independent studies).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736" y="3181440"/>
            <a:ext cx="3328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The functional mechanism of this association is not fully solved; it probably involves regulation of expression of the two nearby genes 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+mn-ea"/>
              </a:rPr>
              <a:t>CDKN2A/B.</a:t>
            </a:r>
            <a:endParaRPr lang="en-US" sz="18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4945487"/>
            <a:ext cx="368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Neither gene was an obvious candidate beforehand - thus, this association does point to novel biology.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737" y="6467044"/>
            <a:ext cx="794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Harismendy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 Nature 2011;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, et al JACC 2013;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Almonitishari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Circulation 2015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0736" y="31030"/>
            <a:ext cx="6977062" cy="725617"/>
          </a:xfrm>
        </p:spPr>
        <p:txBody>
          <a:bodyPr/>
          <a:lstStyle/>
          <a:p>
            <a:r>
              <a:rPr lang="en-US" dirty="0"/>
              <a:t>Biology is complicated</a:t>
            </a:r>
          </a:p>
        </p:txBody>
      </p:sp>
    </p:spTree>
    <p:extLst>
      <p:ext uri="{BB962C8B-B14F-4D97-AF65-F5344CB8AC3E}">
        <p14:creationId xmlns:p14="http://schemas.microsoft.com/office/powerpoint/2010/main" val="1280265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37853" r="24950" b="20191"/>
          <a:stretch/>
        </p:blipFill>
        <p:spPr bwMode="auto">
          <a:xfrm>
            <a:off x="766532" y="229866"/>
            <a:ext cx="7588883" cy="44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685" y="4730906"/>
            <a:ext cx="8052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This association with Type 2 Diabetes turned out to be through a second, related trait (obesity), again unquestionably a real effect.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But as of 2018 the functional mechanism remains unclear.  Expression of 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+mn-ea"/>
              </a:rPr>
              <a:t>FTO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 is known to affect obesity, but the SNPs may also affect expression of another gene, IRX3, 200kb away.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685" y="6451601"/>
            <a:ext cx="387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Smemo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Nature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A5A31-C936-D244-BADE-ACCC77D88262}"/>
              </a:ext>
            </a:extLst>
          </p:cNvPr>
          <p:cNvSpPr txBox="1"/>
          <p:nvPr/>
        </p:nvSpPr>
        <p:spPr>
          <a:xfrm>
            <a:off x="5266332" y="3696345"/>
            <a:ext cx="491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FTO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61439-C6E1-C24E-A6C5-F77034E12E1E}"/>
              </a:ext>
            </a:extLst>
          </p:cNvPr>
          <p:cNvSpPr txBox="1"/>
          <p:nvPr/>
        </p:nvSpPr>
        <p:spPr>
          <a:xfrm>
            <a:off x="5585391" y="384363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IRX3</a:t>
            </a:r>
          </a:p>
        </p:txBody>
      </p:sp>
    </p:spTree>
    <p:extLst>
      <p:ext uri="{BB962C8B-B14F-4D97-AF65-F5344CB8AC3E}">
        <p14:creationId xmlns:p14="http://schemas.microsoft.com/office/powerpoint/2010/main" val="2960759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861CF-715C-B04B-A938-27BF3C06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26" y="527008"/>
            <a:ext cx="4792747" cy="34075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95F15-BFC3-B747-B6D1-A2A66C125DAE}"/>
              </a:ext>
            </a:extLst>
          </p:cNvPr>
          <p:cNvSpPr txBox="1"/>
          <p:nvPr/>
        </p:nvSpPr>
        <p:spPr>
          <a:xfrm>
            <a:off x="684215" y="4135482"/>
            <a:ext cx="805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This pattern has turned out to be typical. It has generally proven extremely hard to narrow down GWAS associations to underlying ‘causal’ variants.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LD is a double-edged sword.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Next lecture: we will look at this.</a:t>
            </a:r>
          </a:p>
        </p:txBody>
      </p:sp>
    </p:spTree>
    <p:extLst>
      <p:ext uri="{BB962C8B-B14F-4D97-AF65-F5344CB8AC3E}">
        <p14:creationId xmlns:p14="http://schemas.microsoft.com/office/powerpoint/2010/main" val="2373953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How to read a GWAS - checklist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99732" y="1013329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What is the sample size?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99732" y="162107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How are the samples genotyped?  Are cases and controls typed in the same way?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099" y="2458252"/>
            <a:ext cx="5273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What have the authors done to deal with potential confounders - good data quality control?  Population structure?  Is it convincing?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684994-D60F-424A-877B-E69533C4B7C7}"/>
              </a:ext>
            </a:extLst>
          </p:cNvPr>
          <p:cNvSpPr txBox="1"/>
          <p:nvPr/>
        </p:nvSpPr>
        <p:spPr>
          <a:xfrm>
            <a:off x="499732" y="3601564"/>
            <a:ext cx="768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Do the results look sensible?  Are the effect sizes reasonable?  How strong is the evidence?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F2FFF9-367F-1D4D-91B5-75BBA6C3A7DA}"/>
              </a:ext>
            </a:extLst>
          </p:cNvPr>
          <p:cNvSpPr txBox="1"/>
          <p:nvPr/>
        </p:nvSpPr>
        <p:spPr>
          <a:xfrm>
            <a:off x="499732" y="4374665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Does the signal replicate?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D28DB4-6519-B64E-81CF-65D3D8E67AC1}"/>
              </a:ext>
            </a:extLst>
          </p:cNvPr>
          <p:cNvSpPr txBox="1"/>
          <p:nvPr/>
        </p:nvSpPr>
        <p:spPr>
          <a:xfrm>
            <a:off x="499732" y="494017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Does the association follow patterns of LD?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7BF0CF-1B47-DC40-935C-27DAD30E1A88}"/>
              </a:ext>
            </a:extLst>
          </p:cNvPr>
          <p:cNvSpPr txBox="1"/>
          <p:nvPr/>
        </p:nvSpPr>
        <p:spPr>
          <a:xfrm>
            <a:off x="499732" y="5505681"/>
            <a:ext cx="830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all the above seem fine - what genes are nearby?  Can you figure out biology?</a:t>
            </a:r>
          </a:p>
        </p:txBody>
      </p:sp>
    </p:spTree>
    <p:extLst>
      <p:ext uri="{BB962C8B-B14F-4D97-AF65-F5344CB8AC3E}">
        <p14:creationId xmlns:p14="http://schemas.microsoft.com/office/powerpoint/2010/main" val="174515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pic>
        <p:nvPicPr>
          <p:cNvPr id="4" name="Picture 3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A192763A-6EE5-5446-9932-60DFE8BF4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3093" r="1104" b="40382"/>
          <a:stretch/>
        </p:blipFill>
        <p:spPr>
          <a:xfrm>
            <a:off x="358815" y="1981059"/>
            <a:ext cx="8426369" cy="1739461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2CC5BB98-EC74-7545-998C-DAFEC9B9B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68377" r="1104" b="26521"/>
          <a:stretch/>
        </p:blipFill>
        <p:spPr>
          <a:xfrm>
            <a:off x="358815" y="3696934"/>
            <a:ext cx="8426369" cy="15696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FC402-E1D8-E44F-8920-B407A48E051E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5994" y="3951492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/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Adult height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/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Blood pressure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≈60%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5C301-1E2D-5048-BB41-DF694D2A9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896524" y="3955139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/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Depression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B28B97-7C64-0743-8D38-0F69B7D013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3256" y="3951492"/>
            <a:ext cx="165683" cy="351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/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“Higher level cognitive function”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80%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0C4F2F-7932-C142-BABB-0AE9323361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37592" y="3951492"/>
            <a:ext cx="539746" cy="3450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/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Structure of the eyeball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blipFill>
                <a:blip r:embed="rId7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A25FFD-5B33-674A-93EC-80965E5F1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08714" y="3951492"/>
            <a:ext cx="314412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AB941-0E01-1A43-9769-FB478D21B225}"/>
              </a:ext>
            </a:extLst>
          </p:cNvPr>
          <p:cNvSpPr/>
          <p:nvPr/>
        </p:nvSpPr>
        <p:spPr>
          <a:xfrm>
            <a:off x="5656659" y="6451247"/>
            <a:ext cx="3304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(Browse the results at: </a:t>
            </a:r>
            <a:r>
              <a:rPr lang="en-US" sz="1200" dirty="0">
                <a:hlinkClick r:id="rId8"/>
              </a:rPr>
              <a:t>https://match.ctglab.nl</a:t>
            </a:r>
            <a:r>
              <a:rPr lang="en-US" sz="1200" dirty="0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DD3DF0-F8AA-6C44-BAF0-BFF188BFDEAD}"/>
              </a:ext>
            </a:extLst>
          </p:cNvPr>
          <p:cNvSpPr/>
          <p:nvPr/>
        </p:nvSpPr>
        <p:spPr>
          <a:xfrm>
            <a:off x="209432" y="5533509"/>
            <a:ext cx="8710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Lots of theoretical caveats might apply here – see Lecture 1. But in general it is true that </a:t>
            </a:r>
            <a:r>
              <a:rPr lang="en-US" i="1" dirty="0"/>
              <a:t>a large proportion of variation in most human phenotypes is caused by genetics</a:t>
            </a:r>
            <a:r>
              <a:rPr lang="en-US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EA7818-C49F-6F46-BB8B-4B49A163799F}"/>
              </a:ext>
            </a:extLst>
          </p:cNvPr>
          <p:cNvGrpSpPr/>
          <p:nvPr/>
        </p:nvGrpSpPr>
        <p:grpSpPr>
          <a:xfrm>
            <a:off x="4252955" y="656555"/>
            <a:ext cx="4681613" cy="1013372"/>
            <a:chOff x="3410853" y="2798303"/>
            <a:chExt cx="5473199" cy="1184717"/>
          </a:xfrm>
        </p:grpSpPr>
        <p:pic>
          <p:nvPicPr>
            <p:cNvPr id="27" name="Picture 2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44EDB31-1A4C-C84B-B677-41EF1A9E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ECBCC1-6CF0-4D48-B955-2CDB0C27DB11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D9DBBC-1300-C64F-BA20-4B25FCE2C019}"/>
              </a:ext>
            </a:extLst>
          </p:cNvPr>
          <p:cNvSpPr/>
          <p:nvPr/>
        </p:nvSpPr>
        <p:spPr>
          <a:xfrm>
            <a:off x="247798" y="702649"/>
            <a:ext cx="3776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If genetics determines a trait, then </a:t>
            </a:r>
            <a:r>
              <a:rPr lang="en-US" i="1" dirty="0"/>
              <a:t>more genetically similar individuals should have more similar phenotypes. </a:t>
            </a:r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D73D778-1066-A04C-A9F0-E0E5ED814FD9}"/>
              </a:ext>
            </a:extLst>
          </p:cNvPr>
          <p:cNvSpPr/>
          <p:nvPr/>
        </p:nvSpPr>
        <p:spPr bwMode="auto">
          <a:xfrm rot="5400000">
            <a:off x="878379" y="2246190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4F08F791-3823-6841-B8F3-4D4FB9D54BCF}"/>
              </a:ext>
            </a:extLst>
          </p:cNvPr>
          <p:cNvSpPr/>
          <p:nvPr/>
        </p:nvSpPr>
        <p:spPr bwMode="auto">
          <a:xfrm rot="5400000">
            <a:off x="1091945" y="2221929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0C82C4-569E-2148-9F44-99083CBF5600}"/>
              </a:ext>
            </a:extLst>
          </p:cNvPr>
          <p:cNvCxnSpPr>
            <a:cxnSpLocks/>
          </p:cNvCxnSpPr>
          <p:nvPr/>
        </p:nvCxnSpPr>
        <p:spPr bwMode="auto">
          <a:xfrm>
            <a:off x="873374" y="1886997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9B370F-7034-A745-9DDE-F7C55EB066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156707" y="1882753"/>
            <a:ext cx="202151" cy="2925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8E5CC01-7A49-DE46-91C2-ED07740668E7}"/>
              </a:ext>
            </a:extLst>
          </p:cNvPr>
          <p:cNvSpPr txBox="1"/>
          <p:nvPr/>
        </p:nvSpPr>
        <p:spPr>
          <a:xfrm>
            <a:off x="108063" y="1601819"/>
            <a:ext cx="1064846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Monozygotic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D7DCE6-C9EA-7D4D-8511-11E1D47FF87F}"/>
              </a:ext>
            </a:extLst>
          </p:cNvPr>
          <p:cNvSpPr txBox="1"/>
          <p:nvPr/>
        </p:nvSpPr>
        <p:spPr>
          <a:xfrm>
            <a:off x="1279692" y="1588964"/>
            <a:ext cx="95422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Dizygotic</a:t>
            </a:r>
          </a:p>
        </p:txBody>
      </p:sp>
    </p:spTree>
    <p:extLst>
      <p:ext uri="{BB962C8B-B14F-4D97-AF65-F5344CB8AC3E}">
        <p14:creationId xmlns:p14="http://schemas.microsoft.com/office/powerpoint/2010/main" val="2480290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113" y="20085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5494329" y="1083102"/>
            <a:ext cx="298692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2800" dirty="0">
                <a:latin typeface="FoundrySterling-Book" pitchFamily="2" charset="0"/>
                <a:cs typeface="Arial" charset="0"/>
              </a:rPr>
              <a:t>GWAS of multiple sclerosis (2011)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8213" y="2027164"/>
            <a:ext cx="275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FoundrySterling-Book" pitchFamily="2" charset="0"/>
                <a:cs typeface="Arial" charset="0"/>
              </a:rPr>
              <a:t>9772 cases, 17,376 controls from across Europe</a:t>
            </a:r>
            <a:endParaRPr lang="en-US" sz="2000" dirty="0">
              <a:latin typeface="FoundrySterling-Book" pitchFamily="2" charset="0"/>
            </a:endParaRPr>
          </a:p>
        </p:txBody>
      </p:sp>
      <p:pic>
        <p:nvPicPr>
          <p:cNvPr id="6" name="Picture 5" descr="wtccc2 GWAS brows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1010946"/>
            <a:ext cx="4705928" cy="29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2665" y="3125115"/>
            <a:ext cx="292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hlinkClick r:id="rId4"/>
              </a:rPr>
              <a:t>www.well.ox.ac.uk/wtccc2/ms/</a:t>
            </a:r>
            <a:endParaRPr lang="en-US" dirty="0"/>
          </a:p>
          <a:p>
            <a:pPr algn="l"/>
            <a:r>
              <a:rPr lang="en-US" sz="1200" dirty="0"/>
              <a:t>(I think this requires the trailing /)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BA52D-0CA9-0440-B8F5-68097149EAE0}"/>
              </a:ext>
            </a:extLst>
          </p:cNvPr>
          <p:cNvSpPr txBox="1"/>
          <p:nvPr/>
        </p:nvSpPr>
        <p:spPr>
          <a:xfrm>
            <a:off x="370734" y="4081186"/>
            <a:ext cx="8402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Visit the above site and make sure you understand what is shown.   Pick a signal and try to work out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What is the estimated effect size?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How strong was the evidence?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Did it replicate?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Does the association signal look sensible – does it follow LD patterns, and do the cluster plots look sensible?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Can you figure out what the nearby genes do?  (</a:t>
            </a:r>
            <a:r>
              <a:rPr lang="en-US" b="1" dirty="0">
                <a:latin typeface="FOUNDRYSTERLING-BOOK" pitchFamily="2" charset="0"/>
              </a:rPr>
              <a:t>Warning</a:t>
            </a:r>
            <a:r>
              <a:rPr lang="en-US" dirty="0">
                <a:latin typeface="FoundrySterling-Book" pitchFamily="2" charset="0"/>
              </a:rPr>
              <a:t>: this can be a time sink!)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F22B4-3100-FB45-9B7D-32C692C74D57}"/>
              </a:ext>
            </a:extLst>
          </p:cNvPr>
          <p:cNvSpPr txBox="1"/>
          <p:nvPr/>
        </p:nvSpPr>
        <p:spPr>
          <a:xfrm>
            <a:off x="346113" y="6318592"/>
            <a:ext cx="7253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FOUNDRYSTERLING-BOOK" pitchFamily="2" charset="0"/>
              </a:rPr>
              <a:t>Bonus question</a:t>
            </a:r>
            <a:r>
              <a:rPr lang="en-US" dirty="0">
                <a:latin typeface="FoundrySterling-Book" pitchFamily="2" charset="0"/>
              </a:rPr>
              <a:t>: read the paper and try to figure out the questions on the checklist.  </a:t>
            </a:r>
          </a:p>
        </p:txBody>
      </p:sp>
    </p:spTree>
    <p:extLst>
      <p:ext uri="{BB962C8B-B14F-4D97-AF65-F5344CB8AC3E}">
        <p14:creationId xmlns:p14="http://schemas.microsoft.com/office/powerpoint/2010/main" val="1640728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Genome-wide association studies II: Identifying genetic associations with complex traits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MSc Global Health Science and Epidemiology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Genetic Epidemiology Module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3</a:t>
            </a:r>
            <a:r>
              <a:rPr lang="en-GB" sz="1800" baseline="30000" dirty="0"/>
              <a:t>rd</a:t>
            </a:r>
            <a:r>
              <a:rPr lang="en-GB" sz="1800" dirty="0"/>
              <a:t> March 2023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792D92-CB09-2640-9F03-68E8B1CFA0B4}"/>
              </a:ext>
            </a:extLst>
          </p:cNvPr>
          <p:cNvGrpSpPr/>
          <p:nvPr/>
        </p:nvGrpSpPr>
        <p:grpSpPr>
          <a:xfrm>
            <a:off x="286327" y="5555848"/>
            <a:ext cx="2071868" cy="1030147"/>
            <a:chOff x="185195" y="5590572"/>
            <a:chExt cx="2071868" cy="10301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77A0F1-8367-6E4B-820F-A3E9FAD19182}"/>
                </a:ext>
              </a:extLst>
            </p:cNvPr>
            <p:cNvSpPr/>
            <p:nvPr/>
          </p:nvSpPr>
          <p:spPr bwMode="auto">
            <a:xfrm>
              <a:off x="185195" y="5590572"/>
              <a:ext cx="2071868" cy="103014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AF340E-BD29-984C-986E-AB8877D0C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694744"/>
              <a:ext cx="1889711" cy="853221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00DB2EFE-BD8F-FB76-0836-9658581C9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3" y="200854"/>
            <a:ext cx="6977062" cy="72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latin typeface="FoundrySterling-Book" pitchFamily="2" charset="0"/>
              </a:rPr>
              <a:t>Next lecture: Friday 3</a:t>
            </a:r>
            <a:r>
              <a:rPr lang="en-GB" kern="0" baseline="30000" dirty="0">
                <a:latin typeface="FoundrySterling-Book" pitchFamily="2" charset="0"/>
              </a:rPr>
              <a:t>rd</a:t>
            </a:r>
            <a:r>
              <a:rPr lang="en-GB" kern="0" dirty="0">
                <a:latin typeface="FoundrySterling-Book" pitchFamily="2" charset="0"/>
              </a:rPr>
              <a:t> March </a:t>
            </a:r>
            <a:r>
              <a:rPr lang="en-GB" sz="2400" kern="0" dirty="0">
                <a:latin typeface="FoundrySterling-Book" pitchFamily="2" charset="0"/>
              </a:rPr>
              <a:t>@9:30</a:t>
            </a:r>
            <a:endParaRPr lang="en-US" sz="2400" kern="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7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9285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End of an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Breast cancer (</a:t>
            </a:r>
            <a:r>
              <a:rPr lang="en-US" sz="1200" i="1" dirty="0">
                <a:solidFill>
                  <a:srgbClr val="FFFF00"/>
                </a:solidFill>
              </a:rPr>
              <a:t>BRCA1/2 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A525315-690F-F843-827E-E2E1D2059D0A}"/>
              </a:ext>
            </a:extLst>
          </p:cNvPr>
          <p:cNvSpPr/>
          <p:nvPr/>
        </p:nvSpPr>
        <p:spPr bwMode="auto">
          <a:xfrm rot="5400000">
            <a:off x="3001719" y="3685322"/>
            <a:ext cx="277001" cy="239693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F427BE9-E6F2-C546-94EC-69FE59306722}"/>
              </a:ext>
            </a:extLst>
          </p:cNvPr>
          <p:cNvSpPr txBox="1"/>
          <p:nvPr/>
        </p:nvSpPr>
        <p:spPr>
          <a:xfrm>
            <a:off x="2098992" y="5066651"/>
            <a:ext cx="223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era of linkage (family) studies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D5630-99B7-AD49-A98D-8833EDD2175A}"/>
              </a:ext>
            </a:extLst>
          </p:cNvPr>
          <p:cNvSpPr/>
          <p:nvPr/>
        </p:nvSpPr>
        <p:spPr>
          <a:xfrm>
            <a:off x="4338685" y="1465628"/>
            <a:ext cx="4499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charset="0"/>
              <a:buNone/>
            </a:pPr>
            <a:r>
              <a:rPr lang="en-GB" sz="1400" dirty="0"/>
              <a:t>“Linkage Mapping was successful in identifying the genetic basis of many human diseases in which the disease penetrance resembles a simple Mendelian model e.g. Huntington’s disease, Cystic Fibrosis, some forms of breast cancer, </a:t>
            </a:r>
            <a:r>
              <a:rPr lang="en-GB" sz="1400" dirty="0" err="1"/>
              <a:t>Alzheimers</a:t>
            </a:r>
            <a:r>
              <a:rPr lang="en-GB" sz="1400" dirty="0"/>
              <a:t>, </a:t>
            </a:r>
            <a:r>
              <a:rPr lang="is-IS" sz="1400" dirty="0"/>
              <a:t>…“</a:t>
            </a:r>
            <a:r>
              <a:rPr lang="en-GB" sz="1400" dirty="0"/>
              <a:t>			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1C54F-B575-5A4F-82FB-48646D0E1D0B}"/>
              </a:ext>
            </a:extLst>
          </p:cNvPr>
          <p:cNvSpPr/>
          <p:nvPr/>
        </p:nvSpPr>
        <p:spPr>
          <a:xfrm>
            <a:off x="4572177" y="3417866"/>
            <a:ext cx="42580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Monotype Sorts" charset="0"/>
              <a:buNone/>
            </a:pPr>
            <a:r>
              <a:rPr lang="en-GB" sz="1400" dirty="0"/>
              <a:t>	</a:t>
            </a:r>
            <a:endParaRPr lang="en-GB" sz="1400" dirty="0">
              <a:solidFill>
                <a:srgbClr val="FF0000"/>
              </a:solidFill>
            </a:endParaRPr>
          </a:p>
          <a:p>
            <a:pPr>
              <a:buFont typeface="Monotype Sorts" charset="0"/>
              <a:buNone/>
            </a:pPr>
            <a:r>
              <a:rPr lang="en-GB" sz="1400" dirty="0"/>
              <a:t>“…but the literature is now replete with linkage screens for an array of common ‘complex’ disorders such as schizophrenia, manic depression, autism, asthma, type I and type II diabetes, Multiple Sclerosis, Lupus. Although many  of these studies have reported significant linkage findings, none has lead to convincing replication”</a:t>
            </a:r>
          </a:p>
          <a:p>
            <a:pPr algn="l">
              <a:buFont typeface="Monotype Sorts" charset="0"/>
              <a:buNone/>
            </a:pPr>
            <a:endParaRPr lang="en-GB" sz="1400" dirty="0"/>
          </a:p>
          <a:p>
            <a:pPr algn="l">
              <a:buFont typeface="Monotype Sorts" charset="0"/>
              <a:buNone/>
            </a:pPr>
            <a:r>
              <a:rPr lang="en-GB" sz="1400" dirty="0"/>
              <a:t>– </a:t>
            </a:r>
            <a:r>
              <a:rPr lang="en-GB" sz="1400" dirty="0" err="1"/>
              <a:t>Risch</a:t>
            </a:r>
            <a:r>
              <a:rPr lang="en-GB" sz="1400" dirty="0"/>
              <a:t> “</a:t>
            </a:r>
            <a:r>
              <a:rPr lang="en-GB" sz="1400" i="1" dirty="0"/>
              <a:t>Searching for genetic determinants in the new millennium</a:t>
            </a:r>
            <a:r>
              <a:rPr lang="en-GB" sz="1400" dirty="0"/>
              <a:t>” Nature (2000)</a:t>
            </a:r>
          </a:p>
          <a:p>
            <a:pPr algn="l">
              <a:buFont typeface="Monotype Sorts" charset="0"/>
              <a:buNone/>
            </a:pPr>
            <a:r>
              <a:rPr lang="en-GB" sz="1400" dirty="0"/>
              <a:t>								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64568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28841</TotalTime>
  <Pages>19</Pages>
  <Words>5570</Words>
  <Application>Microsoft Macintosh PowerPoint</Application>
  <PresentationFormat>On-screen Show (4:3)</PresentationFormat>
  <Paragraphs>764</Paragraphs>
  <Slides>71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Cambria Math</vt:lpstr>
      <vt:lpstr>FoundrySterling-Book</vt:lpstr>
      <vt:lpstr>FoundrySterling-Book</vt:lpstr>
      <vt:lpstr>Monotype Sorts</vt:lpstr>
      <vt:lpstr>Symbol</vt:lpstr>
      <vt:lpstr>t</vt:lpstr>
      <vt:lpstr>PowerPoint Presentation</vt:lpstr>
      <vt:lpstr>Learning objectives</vt:lpstr>
      <vt:lpstr>Lecture outline</vt:lpstr>
      <vt:lpstr>PowerPoint Presentation</vt:lpstr>
      <vt:lpstr>Human traits are highly heritable</vt:lpstr>
      <vt:lpstr>Human traits are highly heritable</vt:lpstr>
      <vt:lpstr>Human traits are highly heritable</vt:lpstr>
      <vt:lpstr>Two possible extreme genetic architectures</vt:lpstr>
      <vt:lpstr>PowerPoint Presentation</vt:lpstr>
      <vt:lpstr>Common variant, common disease hypothesis</vt:lpstr>
      <vt:lpstr>PowerPoint Presentation</vt:lpstr>
      <vt:lpstr>PowerPoint Presentation</vt:lpstr>
      <vt:lpstr>Lecture outline</vt:lpstr>
      <vt:lpstr>Searching for a needle in a haystack</vt:lpstr>
      <vt:lpstr>Causal effects generate relative risk ≠1</vt:lpstr>
      <vt:lpstr>Causal effects generate relative risk ≠1</vt:lpstr>
      <vt:lpstr>Causal effects generate relative risk ≠1</vt:lpstr>
      <vt:lpstr>Plan of a genome-wide association study, version 1</vt:lpstr>
      <vt:lpstr>Plan of a genome-wide association study, version 1</vt:lpstr>
      <vt:lpstr>How to estimate relative risk?</vt:lpstr>
      <vt:lpstr>How to estimate relative risk?</vt:lpstr>
      <vt:lpstr>How to estimate relative risk?</vt:lpstr>
      <vt:lpstr>How to estimate relative risk?</vt:lpstr>
      <vt:lpstr>How accurate is our estimate?</vt:lpstr>
      <vt:lpstr>Example: O blood group is associated with malaria protection</vt:lpstr>
      <vt:lpstr>Example: O blood group is associated with malaria protection</vt:lpstr>
      <vt:lpstr>Causal effects generate relative risk ≠1</vt:lpstr>
      <vt:lpstr>Three potential confounders</vt:lpstr>
      <vt:lpstr>Three potential confounders</vt:lpstr>
      <vt:lpstr>Three potential confounders</vt:lpstr>
      <vt:lpstr>Three potential confounders</vt:lpstr>
      <vt:lpstr>How much evidence do we need?</vt:lpstr>
      <vt:lpstr>Plan of a genome-wide association study, version 1</vt:lpstr>
      <vt:lpstr>Plan of a GWAS, version 2</vt:lpstr>
      <vt:lpstr>Plan of a GWAS, version 2</vt:lpstr>
      <vt:lpstr>Lecture outline</vt:lpstr>
      <vt:lpstr>PowerPoint Presentation</vt:lpstr>
      <vt:lpstr>PowerPoint Presentation</vt:lpstr>
      <vt:lpstr>PowerPoint Presentation</vt:lpstr>
      <vt:lpstr>What does human genetic variation look like anyway?</vt:lpstr>
      <vt:lpstr>PowerPoint Presentation</vt:lpstr>
      <vt:lpstr>PowerPoint Presentation</vt:lpstr>
      <vt:lpstr>Lecture outline</vt:lpstr>
      <vt:lpstr>PowerPoint Presentation</vt:lpstr>
      <vt:lpstr>PowerPoint Presentation</vt:lpstr>
      <vt:lpstr>Anatomy of a GWAS – what to look for</vt:lpstr>
      <vt:lpstr>How a microarray works</vt:lpstr>
      <vt:lpstr>A microarray gives you intensities, not genotypes</vt:lpstr>
      <vt:lpstr>A microarray gives you intensities, not genotypes</vt:lpstr>
      <vt:lpstr>An algorithm is needed to call genotypes</vt:lpstr>
      <vt:lpstr>PowerPoint Presentation</vt:lpstr>
      <vt:lpstr>PowerPoint Presentation</vt:lpstr>
      <vt:lpstr>PowerPoint Presentation</vt:lpstr>
      <vt:lpstr>Anatomy of a GWAS – what to look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 of a GWAS – what to look for</vt:lpstr>
      <vt:lpstr>Summary</vt:lpstr>
      <vt:lpstr>Lecture outline</vt:lpstr>
      <vt:lpstr>PowerPoint Presentation</vt:lpstr>
      <vt:lpstr>PowerPoint Presentation</vt:lpstr>
      <vt:lpstr>Biology is complicated</vt:lpstr>
      <vt:lpstr>PowerPoint Presentation</vt:lpstr>
      <vt:lpstr>PowerPoint Presentation</vt:lpstr>
      <vt:lpstr>How to read a GWAS - checklist</vt:lpstr>
      <vt:lpstr>Consolidation question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746</cp:revision>
  <cp:lastPrinted>2022-01-17T17:50:46Z</cp:lastPrinted>
  <dcterms:created xsi:type="dcterms:W3CDTF">1997-11-07T18:14:52Z</dcterms:created>
  <dcterms:modified xsi:type="dcterms:W3CDTF">2023-03-01T08:51:48Z</dcterms:modified>
</cp:coreProperties>
</file>